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drawings/drawing1.xml" ContentType="application/vnd.openxmlformats-officedocument.drawingml.chartshapes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  <p:sldMasterId id="2147483652" r:id="rId2"/>
    <p:sldMasterId id="2147483684" r:id="rId3"/>
  </p:sldMasterIdLst>
  <p:handoutMasterIdLst>
    <p:handoutMasterId r:id="rId51"/>
  </p:handoutMasterIdLst>
  <p:sldIdLst>
    <p:sldId id="256" r:id="rId4"/>
    <p:sldId id="262" r:id="rId5"/>
    <p:sldId id="261" r:id="rId6"/>
    <p:sldId id="304" r:id="rId7"/>
    <p:sldId id="273" r:id="rId8"/>
    <p:sldId id="276" r:id="rId9"/>
    <p:sldId id="270" r:id="rId10"/>
    <p:sldId id="279" r:id="rId11"/>
    <p:sldId id="275" r:id="rId12"/>
    <p:sldId id="274" r:id="rId13"/>
    <p:sldId id="277" r:id="rId14"/>
    <p:sldId id="278" r:id="rId15"/>
    <p:sldId id="280" r:id="rId16"/>
    <p:sldId id="281" r:id="rId17"/>
    <p:sldId id="282" r:id="rId18"/>
    <p:sldId id="271" r:id="rId19"/>
    <p:sldId id="286" r:id="rId20"/>
    <p:sldId id="287" r:id="rId21"/>
    <p:sldId id="285" r:id="rId22"/>
    <p:sldId id="299" r:id="rId23"/>
    <p:sldId id="290" r:id="rId24"/>
    <p:sldId id="272" r:id="rId25"/>
    <p:sldId id="289" r:id="rId26"/>
    <p:sldId id="291" r:id="rId27"/>
    <p:sldId id="284" r:id="rId28"/>
    <p:sldId id="283" r:id="rId29"/>
    <p:sldId id="292" r:id="rId30"/>
    <p:sldId id="293" r:id="rId31"/>
    <p:sldId id="295" r:id="rId32"/>
    <p:sldId id="343" r:id="rId33"/>
    <p:sldId id="294" r:id="rId34"/>
    <p:sldId id="296" r:id="rId35"/>
    <p:sldId id="297" r:id="rId36"/>
    <p:sldId id="298" r:id="rId37"/>
    <p:sldId id="265" r:id="rId38"/>
    <p:sldId id="301" r:id="rId39"/>
    <p:sldId id="300" r:id="rId40"/>
    <p:sldId id="305" r:id="rId41"/>
    <p:sldId id="266" r:id="rId42"/>
    <p:sldId id="288" r:id="rId43"/>
    <p:sldId id="269" r:id="rId44"/>
    <p:sldId id="268" r:id="rId45"/>
    <p:sldId id="260" r:id="rId46"/>
    <p:sldId id="263" r:id="rId47"/>
    <p:sldId id="257" r:id="rId48"/>
    <p:sldId id="258" r:id="rId49"/>
    <p:sldId id="259" r:id="rId50"/>
  </p:sldIdLst>
  <p:sldSz cx="12192000" cy="6858000"/>
  <p:notesSz cx="6858000" cy="9144000"/>
  <p:defaultTextStyle>
    <a:defPPr>
      <a:defRPr lang="en-US"/>
    </a:defPPr>
    <a:lvl1pPr marL="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86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29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71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15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857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00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6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14"/>
      </p:cViewPr>
      <p:guideLst>
        <p:guide orient="horz" pos="206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3" d="100"/>
          <a:sy n="83" d="100"/>
        </p:scale>
        <p:origin x="5040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slide" Target="slides/slide38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8" Type="http://schemas.openxmlformats.org/officeDocument/2006/relationships/slide" Target="slides/slide5.xml"/><Relationship Id="rId51" Type="http://schemas.openxmlformats.org/officeDocument/2006/relationships/handoutMaster" Target="handoutMasters/handoutMaster1.xml"/><Relationship Id="rId3" Type="http://schemas.openxmlformats.org/officeDocument/2006/relationships/slideMaster" Target="slideMasters/slideMaster3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.xml"/><Relationship Id="rId1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.xlsx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5.xlsx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6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0"/>
          <c:w val="1"/>
          <c:h val="0.96483951277187252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%</c:v>
                </c:pt>
              </c:strCache>
            </c:strRef>
          </c:tx>
          <c:dPt>
            <c:idx val="0"/>
            <c:bubble3D val="0"/>
            <c:spPr>
              <a:solidFill>
                <a:schemeClr val="accent3"/>
              </a:solidFill>
            </c:spPr>
            <c:extLst>
              <c:ext xmlns:c16="http://schemas.microsoft.com/office/drawing/2014/chart" uri="{C3380CC4-5D6E-409C-BE32-E72D297353CC}">
                <c16:uniqueId val="{00000001-C211-4215-A04F-7C5EB6C9DF58}"/>
              </c:ext>
            </c:extLst>
          </c:dPt>
          <c:dPt>
            <c:idx val="1"/>
            <c:bubble3D val="0"/>
            <c:spPr>
              <a:solidFill>
                <a:schemeClr val="accent1">
                  <a:lumMod val="20000"/>
                  <a:lumOff val="80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3-C211-4215-A04F-7C5EB6C9DF58}"/>
              </c:ext>
            </c:extLst>
          </c:dPt>
          <c:cat>
            <c:strRef>
              <c:f>Sheet1!$A$2:$A$3</c:f>
              <c:strCache>
                <c:ptCount val="2"/>
                <c:pt idx="0">
                  <c:v>colored</c:v>
                </c:pt>
                <c:pt idx="1">
                  <c:v>blank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50</c:v>
                </c:pt>
                <c:pt idx="1">
                  <c:v>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C211-4215-A04F-7C5EB6C9DF5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4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19050">
              <a:solidFill>
                <a:schemeClr val="accent2"/>
              </a:solidFill>
            </a:ln>
          </c:spPr>
          <c:marker>
            <c:symbol val="circle"/>
            <c:size val="5"/>
            <c:spPr>
              <a:solidFill>
                <a:schemeClr val="accent2"/>
              </a:solidFill>
              <a:ln>
                <a:solidFill>
                  <a:schemeClr val="accent2"/>
                </a:solidFill>
              </a:ln>
            </c:spPr>
          </c:marker>
          <c:cat>
            <c:strRef>
              <c:f>Sheet1!$A$2:$A$8</c:f>
              <c:strCache>
                <c:ptCount val="7"/>
                <c:pt idx="0">
                  <c:v>Item 1</c:v>
                </c:pt>
                <c:pt idx="1">
                  <c:v>Item 2</c:v>
                </c:pt>
                <c:pt idx="2">
                  <c:v>Item 3</c:v>
                </c:pt>
                <c:pt idx="3">
                  <c:v>Item 4</c:v>
                </c:pt>
                <c:pt idx="4">
                  <c:v>Item 5</c:v>
                </c:pt>
                <c:pt idx="5">
                  <c:v>Item 6</c:v>
                </c:pt>
                <c:pt idx="6">
                  <c:v>Item 7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4300</c:v>
                </c:pt>
                <c:pt idx="1">
                  <c:v>3700</c:v>
                </c:pt>
                <c:pt idx="2">
                  <c:v>5050</c:v>
                </c:pt>
                <c:pt idx="3">
                  <c:v>3500</c:v>
                </c:pt>
                <c:pt idx="4">
                  <c:v>4500</c:v>
                </c:pt>
                <c:pt idx="5">
                  <c:v>6700</c:v>
                </c:pt>
                <c:pt idx="6">
                  <c:v>3600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DAB-4A20-B989-AA7FFAF3B1D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ln w="19050">
              <a:solidFill>
                <a:schemeClr val="accent4"/>
              </a:solidFill>
            </a:ln>
          </c:spPr>
          <c:marker>
            <c:symbol val="circle"/>
            <c:size val="5"/>
            <c:spPr>
              <a:solidFill>
                <a:schemeClr val="accent4"/>
              </a:solidFill>
              <a:ln>
                <a:solidFill>
                  <a:schemeClr val="accent4"/>
                </a:solidFill>
              </a:ln>
            </c:spPr>
          </c:marker>
          <c:cat>
            <c:strRef>
              <c:f>Sheet1!$A$2:$A$8</c:f>
              <c:strCache>
                <c:ptCount val="7"/>
                <c:pt idx="0">
                  <c:v>Item 1</c:v>
                </c:pt>
                <c:pt idx="1">
                  <c:v>Item 2</c:v>
                </c:pt>
                <c:pt idx="2">
                  <c:v>Item 3</c:v>
                </c:pt>
                <c:pt idx="3">
                  <c:v>Item 4</c:v>
                </c:pt>
                <c:pt idx="4">
                  <c:v>Item 5</c:v>
                </c:pt>
                <c:pt idx="5">
                  <c:v>Item 6</c:v>
                </c:pt>
                <c:pt idx="6">
                  <c:v>Item 7</c:v>
                </c:pt>
              </c:strCache>
            </c:strRef>
          </c:cat>
          <c:val>
            <c:numRef>
              <c:f>Sheet1!$C$2:$C$8</c:f>
              <c:numCache>
                <c:formatCode>General</c:formatCode>
                <c:ptCount val="7"/>
                <c:pt idx="0">
                  <c:v>2400</c:v>
                </c:pt>
                <c:pt idx="1">
                  <c:v>4400</c:v>
                </c:pt>
                <c:pt idx="2">
                  <c:v>1800</c:v>
                </c:pt>
                <c:pt idx="3">
                  <c:v>2800</c:v>
                </c:pt>
                <c:pt idx="4">
                  <c:v>6700</c:v>
                </c:pt>
                <c:pt idx="5">
                  <c:v>5900</c:v>
                </c:pt>
                <c:pt idx="6">
                  <c:v>7700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DDAB-4A20-B989-AA7FFAF3B1D5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ln w="19050">
              <a:solidFill>
                <a:schemeClr val="accent3"/>
              </a:solidFill>
            </a:ln>
          </c:spPr>
          <c:marker>
            <c:symbol val="circle"/>
            <c:size val="5"/>
            <c:spPr>
              <a:solidFill>
                <a:schemeClr val="accent3"/>
              </a:solidFill>
              <a:ln>
                <a:solidFill>
                  <a:schemeClr val="accent3"/>
                </a:solidFill>
              </a:ln>
            </c:spPr>
          </c:marker>
          <c:cat>
            <c:strRef>
              <c:f>Sheet1!$A$2:$A$8</c:f>
              <c:strCache>
                <c:ptCount val="7"/>
                <c:pt idx="0">
                  <c:v>Item 1</c:v>
                </c:pt>
                <c:pt idx="1">
                  <c:v>Item 2</c:v>
                </c:pt>
                <c:pt idx="2">
                  <c:v>Item 3</c:v>
                </c:pt>
                <c:pt idx="3">
                  <c:v>Item 4</c:v>
                </c:pt>
                <c:pt idx="4">
                  <c:v>Item 5</c:v>
                </c:pt>
                <c:pt idx="5">
                  <c:v>Item 6</c:v>
                </c:pt>
                <c:pt idx="6">
                  <c:v>Item 7</c:v>
                </c:pt>
              </c:strCache>
            </c:strRef>
          </c:cat>
          <c:val>
            <c:numRef>
              <c:f>Sheet1!$D$2:$D$8</c:f>
              <c:numCache>
                <c:formatCode>General</c:formatCode>
                <c:ptCount val="7"/>
                <c:pt idx="0">
                  <c:v>2300</c:v>
                </c:pt>
                <c:pt idx="1">
                  <c:v>3500</c:v>
                </c:pt>
                <c:pt idx="2">
                  <c:v>3007</c:v>
                </c:pt>
                <c:pt idx="3">
                  <c:v>5200</c:v>
                </c:pt>
                <c:pt idx="4">
                  <c:v>3400</c:v>
                </c:pt>
                <c:pt idx="5">
                  <c:v>3500</c:v>
                </c:pt>
                <c:pt idx="6">
                  <c:v>6400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DDAB-4A20-B989-AA7FFAF3B1D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0712064"/>
        <c:axId val="60713984"/>
      </c:lineChart>
      <c:catAx>
        <c:axId val="6071206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pPr>
            <a:endParaRPr lang="en-US"/>
          </a:p>
        </c:txPr>
        <c:crossAx val="60713984"/>
        <c:crosses val="autoZero"/>
        <c:auto val="1"/>
        <c:lblAlgn val="ctr"/>
        <c:lblOffset val="100"/>
        <c:noMultiLvlLbl val="0"/>
      </c:catAx>
      <c:valAx>
        <c:axId val="60713984"/>
        <c:scaling>
          <c:orientation val="minMax"/>
        </c:scaling>
        <c:delete val="0"/>
        <c:axPos val="l"/>
        <c:majorGridlines>
          <c:spPr>
            <a:ln>
              <a:solidFill>
                <a:schemeClr val="bg1">
                  <a:lumMod val="85000"/>
                </a:schemeClr>
              </a:solidFill>
              <a:prstDash val="dash"/>
            </a:ln>
          </c:spPr>
        </c:majorGridlines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pPr>
            <a:endParaRPr lang="en-US"/>
          </a:p>
        </c:txPr>
        <c:crossAx val="60712064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3.4135992058230091E-2"/>
          <c:y val="7.760356820737116E-2"/>
          <c:w val="0.94310667990294983"/>
          <c:h val="0.92239643179262887"/>
        </c:manualLayout>
      </c:layout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</c:spPr>
          <c:invertIfNegative val="0"/>
          <c:dPt>
            <c:idx val="0"/>
            <c:invertIfNegative val="0"/>
            <c:bubble3D val="0"/>
            <c:spPr>
              <a:solidFill>
                <a:schemeClr val="accent3"/>
              </a:solidFill>
            </c:spPr>
            <c:extLst>
              <c:ext xmlns:c16="http://schemas.microsoft.com/office/drawing/2014/chart" uri="{C3380CC4-5D6E-409C-BE32-E72D297353CC}">
                <c16:uniqueId val="{00000001-B03B-4028-9886-70CE2B6CBE35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2"/>
              </a:solidFill>
            </c:spPr>
            <c:extLst>
              <c:ext xmlns:c16="http://schemas.microsoft.com/office/drawing/2014/chart" uri="{C3380CC4-5D6E-409C-BE32-E72D297353CC}">
                <c16:uniqueId val="{00000003-B03B-4028-9886-70CE2B6CBE35}"/>
              </c:ext>
            </c:extLst>
          </c:dPt>
          <c:dPt>
            <c:idx val="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5-B03B-4028-9886-70CE2B6CBE35}"/>
              </c:ext>
            </c:extLst>
          </c:dPt>
          <c:cat>
            <c:strRef>
              <c:f>Sheet1!$A$2:$A$4</c:f>
              <c:strCache>
                <c:ptCount val="3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7</c:v>
                </c:pt>
                <c:pt idx="1">
                  <c:v>6</c:v>
                </c:pt>
                <c:pt idx="2">
                  <c:v>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B03B-4028-9886-70CE2B6CBE3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invertIfNegative val="0"/>
          <c:dPt>
            <c:idx val="0"/>
            <c:invertIfNegative val="0"/>
            <c:bubble3D val="0"/>
            <c:spPr>
              <a:solidFill>
                <a:srgbClr val="B0B0B0"/>
              </a:solidFill>
            </c:spPr>
            <c:extLst>
              <c:ext xmlns:c16="http://schemas.microsoft.com/office/drawing/2014/chart" uri="{C3380CC4-5D6E-409C-BE32-E72D297353CC}">
                <c16:uniqueId val="{00000008-B03B-4028-9886-70CE2B6CBE35}"/>
              </c:ext>
            </c:extLst>
          </c:dPt>
          <c:dPt>
            <c:idx val="1"/>
            <c:invertIfNegative val="0"/>
            <c:bubble3D val="0"/>
            <c:spPr>
              <a:solidFill>
                <a:srgbClr val="B0B0B0"/>
              </a:solidFill>
            </c:spPr>
            <c:extLst>
              <c:ext xmlns:c16="http://schemas.microsoft.com/office/drawing/2014/chart" uri="{C3380CC4-5D6E-409C-BE32-E72D297353CC}">
                <c16:uniqueId val="{0000000A-B03B-4028-9886-70CE2B6CBE35}"/>
              </c:ext>
            </c:extLst>
          </c:dPt>
          <c:dPt>
            <c:idx val="2"/>
            <c:invertIfNegative val="0"/>
            <c:bubble3D val="0"/>
            <c:spPr>
              <a:solidFill>
                <a:srgbClr val="B0B0B0"/>
              </a:solidFill>
            </c:spPr>
            <c:extLst>
              <c:ext xmlns:c16="http://schemas.microsoft.com/office/drawing/2014/chart" uri="{C3380CC4-5D6E-409C-BE32-E72D297353CC}">
                <c16:uniqueId val="{0000000C-B03B-4028-9886-70CE2B6CBE35}"/>
              </c:ext>
            </c:extLst>
          </c:dPt>
          <c:cat>
            <c:strRef>
              <c:f>Sheet1!$A$2:$A$4</c:f>
              <c:strCache>
                <c:ptCount val="3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3</c:v>
                </c:pt>
                <c:pt idx="1">
                  <c:v>4</c:v>
                </c:pt>
                <c:pt idx="2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D-B03B-4028-9886-70CE2B6CBE3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94412288"/>
        <c:axId val="294413824"/>
      </c:barChart>
      <c:catAx>
        <c:axId val="294412288"/>
        <c:scaling>
          <c:orientation val="minMax"/>
        </c:scaling>
        <c:delete val="1"/>
        <c:axPos val="l"/>
        <c:numFmt formatCode="General" sourceLinked="0"/>
        <c:majorTickMark val="out"/>
        <c:minorTickMark val="none"/>
        <c:tickLblPos val="nextTo"/>
        <c:crossAx val="294413824"/>
        <c:crosses val="autoZero"/>
        <c:auto val="1"/>
        <c:lblAlgn val="ctr"/>
        <c:lblOffset val="100"/>
        <c:noMultiLvlLbl val="0"/>
      </c:catAx>
      <c:valAx>
        <c:axId val="294413824"/>
        <c:scaling>
          <c:orientation val="minMax"/>
        </c:scaling>
        <c:delete val="1"/>
        <c:axPos val="b"/>
        <c:majorGridlines>
          <c:spPr>
            <a:ln>
              <a:noFill/>
            </a:ln>
          </c:spPr>
        </c:majorGridlines>
        <c:numFmt formatCode="0%" sourceLinked="1"/>
        <c:majorTickMark val="out"/>
        <c:minorTickMark val="none"/>
        <c:tickLblPos val="nextTo"/>
        <c:crossAx val="294412288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  <c:userShapes r:id="rId2"/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2"/>
              </a:solidFill>
            </c:spPr>
            <c:extLst>
              <c:ext xmlns:c16="http://schemas.microsoft.com/office/drawing/2014/chart" uri="{C3380CC4-5D6E-409C-BE32-E72D297353CC}">
                <c16:uniqueId val="{00000001-A116-493B-8BC6-E1492E3FF30D}"/>
              </c:ext>
            </c:extLst>
          </c:dPt>
          <c:dPt>
            <c:idx val="1"/>
            <c:bubble3D val="0"/>
            <c:spPr>
              <a:solidFill>
                <a:schemeClr val="bg1">
                  <a:lumMod val="85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3-A116-493B-8BC6-E1492E3FF30D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35</c:v>
                </c:pt>
                <c:pt idx="1">
                  <c:v>65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116-493B-8BC6-E1492E3FF30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plotVisOnly val="1"/>
    <c:dispBlanksAs val="gap"/>
    <c:showDLblsOverMax val="0"/>
  </c:chart>
  <c:txPr>
    <a:bodyPr/>
    <a:lstStyle/>
    <a:p>
      <a:pPr>
        <a:defRPr sz="1800">
          <a:solidFill>
            <a:schemeClr val="accent2"/>
          </a:solidFill>
        </a:defRPr>
      </a:pPr>
      <a:endParaRPr lang="en-US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</c:spPr>
            <c:extLst>
              <c:ext xmlns:c16="http://schemas.microsoft.com/office/drawing/2014/chart" uri="{C3380CC4-5D6E-409C-BE32-E72D297353CC}">
                <c16:uniqueId val="{00000001-FD15-4079-8F97-1C9BE2065EBE}"/>
              </c:ext>
            </c:extLst>
          </c:dPt>
          <c:dPt>
            <c:idx val="1"/>
            <c:bubble3D val="0"/>
            <c:spPr>
              <a:solidFill>
                <a:schemeClr val="bg1">
                  <a:lumMod val="85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3-FD15-4079-8F97-1C9BE2065EBE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8.1999999999999993</c:v>
                </c:pt>
                <c:pt idx="1">
                  <c:v>3.2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FD15-4079-8F97-1C9BE2065EB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4"/>
              </a:solidFill>
            </c:spPr>
            <c:extLst>
              <c:ext xmlns:c16="http://schemas.microsoft.com/office/drawing/2014/chart" uri="{C3380CC4-5D6E-409C-BE32-E72D297353CC}">
                <c16:uniqueId val="{00000001-05F9-40A8-A41F-1746503D0488}"/>
              </c:ext>
            </c:extLst>
          </c:dPt>
          <c:dPt>
            <c:idx val="1"/>
            <c:bubble3D val="0"/>
            <c:spPr>
              <a:solidFill>
                <a:schemeClr val="bg1">
                  <a:lumMod val="85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3-05F9-40A8-A41F-1746503D0488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50</c:v>
                </c:pt>
                <c:pt idx="1">
                  <c:v>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05F9-40A8-A41F-1746503D048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plotVisOnly val="1"/>
    <c:dispBlanksAs val="gap"/>
    <c:showDLblsOverMax val="0"/>
  </c:chart>
  <c:txPr>
    <a:bodyPr/>
    <a:lstStyle/>
    <a:p>
      <a:pPr>
        <a:defRPr sz="1800">
          <a:solidFill>
            <a:schemeClr val="accent2"/>
          </a:solidFill>
        </a:defRPr>
      </a:pPr>
      <a:endParaRPr lang="en-US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3"/>
              </a:solidFill>
            </c:spPr>
            <c:extLst>
              <c:ext xmlns:c16="http://schemas.microsoft.com/office/drawing/2014/chart" uri="{C3380CC4-5D6E-409C-BE32-E72D297353CC}">
                <c16:uniqueId val="{00000001-9FF3-44FF-8976-5492FFC1B49A}"/>
              </c:ext>
            </c:extLst>
          </c:dPt>
          <c:dPt>
            <c:idx val="1"/>
            <c:bubble3D val="0"/>
            <c:spPr>
              <a:solidFill>
                <a:schemeClr val="bg1">
                  <a:lumMod val="85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3-9FF3-44FF-8976-5492FFC1B49A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60</c:v>
                </c:pt>
                <c:pt idx="1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9FF3-44FF-8976-5492FFC1B49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plotVisOnly val="1"/>
    <c:dispBlanksAs val="gap"/>
    <c:showDLblsOverMax val="0"/>
  </c:chart>
  <c:txPr>
    <a:bodyPr/>
    <a:lstStyle/>
    <a:p>
      <a:pPr>
        <a:defRPr sz="1800">
          <a:solidFill>
            <a:schemeClr val="accent2"/>
          </a:solidFill>
        </a:defRPr>
      </a:pPr>
      <a:endParaRPr lang="en-US"/>
    </a:p>
  </c:txPr>
  <c:externalData r:id="rId1">
    <c:autoUpdate val="0"/>
  </c:externalData>
</c:chartSpac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0.03675</cdr:x>
      <cdr:y>0.02546</cdr:y>
    </cdr:from>
    <cdr:to>
      <cdr:x>0.34588</cdr:x>
      <cdr:y>0.1663</cdr:y>
    </cdr:to>
    <cdr:sp macro="" textlink="">
      <cdr:nvSpPr>
        <cdr:cNvPr id="2" name="TextBox 7"/>
        <cdr:cNvSpPr txBox="1"/>
      </cdr:nvSpPr>
      <cdr:spPr>
        <a:xfrm xmlns:a="http://schemas.openxmlformats.org/drawingml/2006/main">
          <a:off x="151024" y="55546"/>
          <a:ext cx="1270372" cy="307330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 anchor="ctr">
          <a:spAutoFit/>
        </a:bodyPr>
        <a:lstStyle xmlns:a="http://schemas.openxmlformats.org/drawingml/2006/main">
          <a:defPPr>
            <a:defRPr lang="ko-KR"/>
          </a:defPPr>
          <a:lvl1pPr marL="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l"/>
          <a:r>
            <a:rPr lang="en-US" altLang="ko-KR" sz="1400" dirty="0">
              <a:solidFill>
                <a:srgbClr val="262626"/>
              </a:solidFill>
            </a:rPr>
            <a:t>Content A</a:t>
          </a:r>
          <a:endParaRPr lang="ko-KR" altLang="en-US" sz="1400" dirty="0">
            <a:solidFill>
              <a:srgbClr val="262626"/>
            </a:solidFill>
          </a:endParaRPr>
        </a:p>
      </cdr:txBody>
    </cdr:sp>
  </cdr:relSizeAnchor>
  <cdr:relSizeAnchor xmlns:cdr="http://schemas.openxmlformats.org/drawingml/2006/chartDrawing">
    <cdr:from>
      <cdr:x>0.04025</cdr:x>
      <cdr:y>0.33635</cdr:y>
    </cdr:from>
    <cdr:to>
      <cdr:x>0.37174</cdr:x>
      <cdr:y>0.47719</cdr:y>
    </cdr:to>
    <cdr:sp macro="" textlink="">
      <cdr:nvSpPr>
        <cdr:cNvPr id="3" name="TextBox 7"/>
        <cdr:cNvSpPr txBox="1"/>
      </cdr:nvSpPr>
      <cdr:spPr>
        <a:xfrm xmlns:a="http://schemas.openxmlformats.org/drawingml/2006/main">
          <a:off x="165408" y="733944"/>
          <a:ext cx="1362260" cy="307330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 anchor="ctr">
          <a:sp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l"/>
          <a:r>
            <a:rPr lang="en-US" altLang="ko-KR" sz="1400" dirty="0">
              <a:solidFill>
                <a:srgbClr val="262626"/>
              </a:solidFill>
            </a:rPr>
            <a:t>Content B</a:t>
          </a:r>
          <a:endParaRPr lang="ko-KR" altLang="en-US" sz="1400" dirty="0">
            <a:solidFill>
              <a:srgbClr val="262626"/>
            </a:solidFill>
          </a:endParaRPr>
        </a:p>
      </cdr:txBody>
    </cdr:sp>
  </cdr:relSizeAnchor>
  <cdr:relSizeAnchor xmlns:cdr="http://schemas.openxmlformats.org/drawingml/2006/chartDrawing">
    <cdr:from>
      <cdr:x>0.04025</cdr:x>
      <cdr:y>0.65708</cdr:y>
    </cdr:from>
    <cdr:to>
      <cdr:x>0.39535</cdr:x>
      <cdr:y>0.79792</cdr:y>
    </cdr:to>
    <cdr:sp macro="" textlink="">
      <cdr:nvSpPr>
        <cdr:cNvPr id="4" name="TextBox 7"/>
        <cdr:cNvSpPr txBox="1"/>
      </cdr:nvSpPr>
      <cdr:spPr>
        <a:xfrm xmlns:a="http://schemas.openxmlformats.org/drawingml/2006/main">
          <a:off x="165407" y="1433825"/>
          <a:ext cx="1459289" cy="307329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 anchor="ctr">
          <a:sp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l"/>
          <a:r>
            <a:rPr lang="en-US" altLang="ko-KR" sz="1400" dirty="0">
              <a:solidFill>
                <a:srgbClr val="262626"/>
              </a:solidFill>
            </a:rPr>
            <a:t>Content C</a:t>
          </a:r>
          <a:endParaRPr lang="ko-KR" altLang="en-US" sz="1400" dirty="0">
            <a:solidFill>
              <a:srgbClr val="262626"/>
            </a:solidFill>
          </a:endParaRPr>
        </a:p>
      </cdr:txBody>
    </cdr: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1C66EC1-0CD8-4107-9F98-AF0E48C4989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90EBAA-1898-43EB-BD6F-114432B0289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41376-C351-4ACE-B2CE-D6BE648FAA8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CF7852-48DC-48F8-B4B5-958CEA9DA4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570213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367502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2">
            <a:extLst>
              <a:ext uri="{FF2B5EF4-FFF2-40B4-BE49-F238E27FC236}">
                <a16:creationId xmlns:a16="http://schemas.microsoft.com/office/drawing/2014/main" id="{35717F8E-8275-4797-9ED5-CDA429B6E12C}"/>
              </a:ext>
            </a:extLst>
          </p:cNvPr>
          <p:cNvSpPr/>
          <p:nvPr userDrawn="1"/>
        </p:nvSpPr>
        <p:spPr>
          <a:xfrm rot="10800000" flipV="1">
            <a:off x="2501152" y="0"/>
            <a:ext cx="9690847" cy="6884894"/>
          </a:xfrm>
          <a:custGeom>
            <a:avLst/>
            <a:gdLst>
              <a:gd name="connsiteX0" fmla="*/ 0 w 7557875"/>
              <a:gd name="connsiteY0" fmla="*/ 0 h 6858000"/>
              <a:gd name="connsiteX1" fmla="*/ 7557875 w 7557875"/>
              <a:gd name="connsiteY1" fmla="*/ 0 h 6858000"/>
              <a:gd name="connsiteX2" fmla="*/ 4370632 w 7557875"/>
              <a:gd name="connsiteY2" fmla="*/ 6858000 h 6858000"/>
              <a:gd name="connsiteX3" fmla="*/ 0 w 7557875"/>
              <a:gd name="connsiteY3" fmla="*/ 6858000 h 6858000"/>
              <a:gd name="connsiteX0" fmla="*/ 0 w 7557875"/>
              <a:gd name="connsiteY0" fmla="*/ 0 h 6884894"/>
              <a:gd name="connsiteX1" fmla="*/ 7557875 w 7557875"/>
              <a:gd name="connsiteY1" fmla="*/ 0 h 6884894"/>
              <a:gd name="connsiteX2" fmla="*/ 4685252 w 7557875"/>
              <a:gd name="connsiteY2" fmla="*/ 6884894 h 6884894"/>
              <a:gd name="connsiteX3" fmla="*/ 0 w 7557875"/>
              <a:gd name="connsiteY3" fmla="*/ 6858000 h 6884894"/>
              <a:gd name="connsiteX4" fmla="*/ 0 w 7557875"/>
              <a:gd name="connsiteY4" fmla="*/ 0 h 6884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57875" h="6884894">
                <a:moveTo>
                  <a:pt x="0" y="0"/>
                </a:moveTo>
                <a:lnTo>
                  <a:pt x="7557875" y="0"/>
                </a:lnTo>
                <a:lnTo>
                  <a:pt x="4685252" y="6884894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50000"/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57939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756900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2146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: Shape 4">
            <a:extLst>
              <a:ext uri="{FF2B5EF4-FFF2-40B4-BE49-F238E27FC236}">
                <a16:creationId xmlns:a16="http://schemas.microsoft.com/office/drawing/2014/main" id="{2BC3D1C6-9316-43B9-9EE1-D016C13B63D7}"/>
              </a:ext>
            </a:extLst>
          </p:cNvPr>
          <p:cNvSpPr/>
          <p:nvPr userDrawn="1"/>
        </p:nvSpPr>
        <p:spPr>
          <a:xfrm>
            <a:off x="1" y="0"/>
            <a:ext cx="7267073" cy="6858000"/>
          </a:xfrm>
          <a:custGeom>
            <a:avLst/>
            <a:gdLst>
              <a:gd name="connsiteX0" fmla="*/ 0 w 7557875"/>
              <a:gd name="connsiteY0" fmla="*/ 0 h 6858000"/>
              <a:gd name="connsiteX1" fmla="*/ 7557875 w 7557875"/>
              <a:gd name="connsiteY1" fmla="*/ 0 h 6858000"/>
              <a:gd name="connsiteX2" fmla="*/ 4370632 w 7557875"/>
              <a:gd name="connsiteY2" fmla="*/ 6858000 h 6858000"/>
              <a:gd name="connsiteX3" fmla="*/ 0 w 755787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57875" h="6858000">
                <a:moveTo>
                  <a:pt x="0" y="0"/>
                </a:moveTo>
                <a:lnTo>
                  <a:pt x="7557875" y="0"/>
                </a:lnTo>
                <a:lnTo>
                  <a:pt x="437063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>
              <a:lumMod val="50000"/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22732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14">
            <a:extLst>
              <a:ext uri="{FF2B5EF4-FFF2-40B4-BE49-F238E27FC236}">
                <a16:creationId xmlns:a16="http://schemas.microsoft.com/office/drawing/2014/main" id="{C3CDBC2D-C9C0-4D36-A0F9-7EDE3B294276}"/>
              </a:ext>
            </a:extLst>
          </p:cNvPr>
          <p:cNvSpPr/>
          <p:nvPr userDrawn="1"/>
        </p:nvSpPr>
        <p:spPr>
          <a:xfrm>
            <a:off x="3546532" y="605216"/>
            <a:ext cx="7739777" cy="565418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noFill/>
          </a:ln>
          <a:effectLst>
            <a:glow rad="76200">
              <a:schemeClr val="bg1">
                <a:alpha val="1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8925665" y="786795"/>
            <a:ext cx="2160000" cy="266474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4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6351534" y="786795"/>
            <a:ext cx="2160000" cy="266474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3777404" y="786795"/>
            <a:ext cx="2160000" cy="266474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6" name="Rectangle 48">
            <a:extLst>
              <a:ext uri="{FF2B5EF4-FFF2-40B4-BE49-F238E27FC236}">
                <a16:creationId xmlns:a16="http://schemas.microsoft.com/office/drawing/2014/main" id="{7877AA66-AAFD-429C-B217-380BEF1ADDE2}"/>
              </a:ext>
            </a:extLst>
          </p:cNvPr>
          <p:cNvSpPr/>
          <p:nvPr userDrawn="1"/>
        </p:nvSpPr>
        <p:spPr>
          <a:xfrm>
            <a:off x="3777404" y="3657674"/>
            <a:ext cx="2160000" cy="648000"/>
          </a:xfrm>
          <a:prstGeom prst="rect">
            <a:avLst/>
          </a:prstGeom>
          <a:solidFill>
            <a:schemeClr val="accent2"/>
          </a:solidFill>
          <a:ln w="9525">
            <a:noFill/>
          </a:ln>
          <a:effectLst>
            <a:glow rad="76200">
              <a:schemeClr val="bg1">
                <a:alpha val="1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bg1"/>
              </a:solidFill>
            </a:endParaRPr>
          </a:p>
        </p:txBody>
      </p:sp>
      <p:sp>
        <p:nvSpPr>
          <p:cNvPr id="8" name="Rectangle 17">
            <a:extLst>
              <a:ext uri="{FF2B5EF4-FFF2-40B4-BE49-F238E27FC236}">
                <a16:creationId xmlns:a16="http://schemas.microsoft.com/office/drawing/2014/main" id="{852C85C1-7D9E-4F23-85EA-6A451FF0BEF6}"/>
              </a:ext>
            </a:extLst>
          </p:cNvPr>
          <p:cNvSpPr/>
          <p:nvPr userDrawn="1"/>
        </p:nvSpPr>
        <p:spPr>
          <a:xfrm>
            <a:off x="6351534" y="3647370"/>
            <a:ext cx="2160000" cy="648000"/>
          </a:xfrm>
          <a:prstGeom prst="rect">
            <a:avLst/>
          </a:prstGeom>
          <a:solidFill>
            <a:schemeClr val="accent3"/>
          </a:solidFill>
          <a:ln w="9525">
            <a:noFill/>
          </a:ln>
          <a:effectLst>
            <a:glow rad="76200">
              <a:schemeClr val="bg1">
                <a:alpha val="1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bg1"/>
              </a:solidFill>
            </a:endParaRPr>
          </a:p>
        </p:txBody>
      </p:sp>
      <p:sp>
        <p:nvSpPr>
          <p:cNvPr id="9" name="Rectangle 20">
            <a:extLst>
              <a:ext uri="{FF2B5EF4-FFF2-40B4-BE49-F238E27FC236}">
                <a16:creationId xmlns:a16="http://schemas.microsoft.com/office/drawing/2014/main" id="{E05C1512-E9F1-4355-8FF9-6A6F0DFFCB7B}"/>
              </a:ext>
            </a:extLst>
          </p:cNvPr>
          <p:cNvSpPr/>
          <p:nvPr userDrawn="1"/>
        </p:nvSpPr>
        <p:spPr>
          <a:xfrm>
            <a:off x="8925665" y="3657674"/>
            <a:ext cx="2160000" cy="648000"/>
          </a:xfrm>
          <a:prstGeom prst="rect">
            <a:avLst/>
          </a:prstGeom>
          <a:solidFill>
            <a:schemeClr val="accent4"/>
          </a:solidFill>
          <a:ln w="9525">
            <a:noFill/>
          </a:ln>
          <a:effectLst>
            <a:glow rad="76200">
              <a:schemeClr val="bg1">
                <a:alpha val="1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48494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icture Placeholder 38">
            <a:extLst>
              <a:ext uri="{FF2B5EF4-FFF2-40B4-BE49-F238E27FC236}">
                <a16:creationId xmlns:a16="http://schemas.microsoft.com/office/drawing/2014/main" id="{2760AC20-0645-4AE6-BC4F-285B18B690BF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3779656" y="1838324"/>
            <a:ext cx="8412345" cy="4067177"/>
          </a:xfrm>
          <a:custGeom>
            <a:avLst/>
            <a:gdLst>
              <a:gd name="connsiteX0" fmla="*/ 0 w 8412345"/>
              <a:gd name="connsiteY0" fmla="*/ 0 h 4067177"/>
              <a:gd name="connsiteX1" fmla="*/ 8412345 w 8412345"/>
              <a:gd name="connsiteY1" fmla="*/ 0 h 4067177"/>
              <a:gd name="connsiteX2" fmla="*/ 8412345 w 8412345"/>
              <a:gd name="connsiteY2" fmla="*/ 4067177 h 4067177"/>
              <a:gd name="connsiteX3" fmla="*/ 1452936 w 8412345"/>
              <a:gd name="connsiteY3" fmla="*/ 4067177 h 4067177"/>
              <a:gd name="connsiteX4" fmla="*/ 1340647 w 8412345"/>
              <a:gd name="connsiteY4" fmla="*/ 3752847 h 4067177"/>
              <a:gd name="connsiteX5" fmla="*/ 8412344 w 8412345"/>
              <a:gd name="connsiteY5" fmla="*/ 3752847 h 4067177"/>
              <a:gd name="connsiteX6" fmla="*/ 8412344 w 8412345"/>
              <a:gd name="connsiteY6" fmla="*/ 3524256 h 4067177"/>
              <a:gd name="connsiteX7" fmla="*/ 1258986 w 8412345"/>
              <a:gd name="connsiteY7" fmla="*/ 3524256 h 4067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412345" h="4067177">
                <a:moveTo>
                  <a:pt x="0" y="0"/>
                </a:moveTo>
                <a:lnTo>
                  <a:pt x="8412345" y="0"/>
                </a:lnTo>
                <a:lnTo>
                  <a:pt x="8412345" y="4067177"/>
                </a:lnTo>
                <a:lnTo>
                  <a:pt x="1452936" y="4067177"/>
                </a:lnTo>
                <a:lnTo>
                  <a:pt x="1340647" y="3752847"/>
                </a:lnTo>
                <a:lnTo>
                  <a:pt x="8412344" y="3752847"/>
                </a:lnTo>
                <a:lnTo>
                  <a:pt x="8412344" y="3524256"/>
                </a:lnTo>
                <a:lnTo>
                  <a:pt x="1258986" y="352425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DF0D5D85-25EF-40C1-9119-2AE98DC382AC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0" y="1285875"/>
            <a:ext cx="4432248" cy="4067177"/>
          </a:xfrm>
          <a:custGeom>
            <a:avLst/>
            <a:gdLst>
              <a:gd name="connsiteX0" fmla="*/ 0 w 4432248"/>
              <a:gd name="connsiteY0" fmla="*/ 0 h 4067177"/>
              <a:gd name="connsiteX1" fmla="*/ 571500 w 4432248"/>
              <a:gd name="connsiteY1" fmla="*/ 0 h 4067177"/>
              <a:gd name="connsiteX2" fmla="*/ 904875 w 4432248"/>
              <a:gd name="connsiteY2" fmla="*/ 0 h 4067177"/>
              <a:gd name="connsiteX3" fmla="*/ 2979312 w 4432248"/>
              <a:gd name="connsiteY3" fmla="*/ 0 h 4067177"/>
              <a:gd name="connsiteX4" fmla="*/ 4432248 w 4432248"/>
              <a:gd name="connsiteY4" fmla="*/ 4067177 h 4067177"/>
              <a:gd name="connsiteX5" fmla="*/ 571500 w 4432248"/>
              <a:gd name="connsiteY5" fmla="*/ 4067177 h 4067177"/>
              <a:gd name="connsiteX6" fmla="*/ 571500 w 4432248"/>
              <a:gd name="connsiteY6" fmla="*/ 4067175 h 4067177"/>
              <a:gd name="connsiteX7" fmla="*/ 0 w 4432248"/>
              <a:gd name="connsiteY7" fmla="*/ 4067175 h 4067177"/>
              <a:gd name="connsiteX0" fmla="*/ 0 w 4432248"/>
              <a:gd name="connsiteY0" fmla="*/ 0 h 4067177"/>
              <a:gd name="connsiteX1" fmla="*/ 571500 w 4432248"/>
              <a:gd name="connsiteY1" fmla="*/ 0 h 4067177"/>
              <a:gd name="connsiteX2" fmla="*/ 2979312 w 4432248"/>
              <a:gd name="connsiteY2" fmla="*/ 0 h 4067177"/>
              <a:gd name="connsiteX3" fmla="*/ 4432248 w 4432248"/>
              <a:gd name="connsiteY3" fmla="*/ 4067177 h 4067177"/>
              <a:gd name="connsiteX4" fmla="*/ 571500 w 4432248"/>
              <a:gd name="connsiteY4" fmla="*/ 4067177 h 4067177"/>
              <a:gd name="connsiteX5" fmla="*/ 571500 w 4432248"/>
              <a:gd name="connsiteY5" fmla="*/ 4067175 h 4067177"/>
              <a:gd name="connsiteX6" fmla="*/ 0 w 4432248"/>
              <a:gd name="connsiteY6" fmla="*/ 4067175 h 4067177"/>
              <a:gd name="connsiteX7" fmla="*/ 0 w 4432248"/>
              <a:gd name="connsiteY7" fmla="*/ 0 h 4067177"/>
              <a:gd name="connsiteX0" fmla="*/ 0 w 4432248"/>
              <a:gd name="connsiteY0" fmla="*/ 0 h 4067177"/>
              <a:gd name="connsiteX1" fmla="*/ 2979312 w 4432248"/>
              <a:gd name="connsiteY1" fmla="*/ 0 h 4067177"/>
              <a:gd name="connsiteX2" fmla="*/ 4432248 w 4432248"/>
              <a:gd name="connsiteY2" fmla="*/ 4067177 h 4067177"/>
              <a:gd name="connsiteX3" fmla="*/ 571500 w 4432248"/>
              <a:gd name="connsiteY3" fmla="*/ 4067177 h 4067177"/>
              <a:gd name="connsiteX4" fmla="*/ 571500 w 4432248"/>
              <a:gd name="connsiteY4" fmla="*/ 4067175 h 4067177"/>
              <a:gd name="connsiteX5" fmla="*/ 0 w 4432248"/>
              <a:gd name="connsiteY5" fmla="*/ 4067175 h 4067177"/>
              <a:gd name="connsiteX6" fmla="*/ 0 w 4432248"/>
              <a:gd name="connsiteY6" fmla="*/ 0 h 4067177"/>
              <a:gd name="connsiteX0" fmla="*/ 0 w 4432248"/>
              <a:gd name="connsiteY0" fmla="*/ 0 h 4067177"/>
              <a:gd name="connsiteX1" fmla="*/ 2979312 w 4432248"/>
              <a:gd name="connsiteY1" fmla="*/ 0 h 4067177"/>
              <a:gd name="connsiteX2" fmla="*/ 4432248 w 4432248"/>
              <a:gd name="connsiteY2" fmla="*/ 4067177 h 4067177"/>
              <a:gd name="connsiteX3" fmla="*/ 571500 w 4432248"/>
              <a:gd name="connsiteY3" fmla="*/ 4067177 h 4067177"/>
              <a:gd name="connsiteX4" fmla="*/ 0 w 4432248"/>
              <a:gd name="connsiteY4" fmla="*/ 4067175 h 4067177"/>
              <a:gd name="connsiteX5" fmla="*/ 0 w 4432248"/>
              <a:gd name="connsiteY5" fmla="*/ 0 h 4067177"/>
              <a:gd name="connsiteX0" fmla="*/ 0 w 4432248"/>
              <a:gd name="connsiteY0" fmla="*/ 0 h 4067177"/>
              <a:gd name="connsiteX1" fmla="*/ 2979312 w 4432248"/>
              <a:gd name="connsiteY1" fmla="*/ 0 h 4067177"/>
              <a:gd name="connsiteX2" fmla="*/ 4432248 w 4432248"/>
              <a:gd name="connsiteY2" fmla="*/ 4067177 h 4067177"/>
              <a:gd name="connsiteX3" fmla="*/ 0 w 4432248"/>
              <a:gd name="connsiteY3" fmla="*/ 4067175 h 4067177"/>
              <a:gd name="connsiteX4" fmla="*/ 0 w 4432248"/>
              <a:gd name="connsiteY4" fmla="*/ 0 h 4067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32248" h="4067177">
                <a:moveTo>
                  <a:pt x="0" y="0"/>
                </a:moveTo>
                <a:lnTo>
                  <a:pt x="2979312" y="0"/>
                </a:lnTo>
                <a:lnTo>
                  <a:pt x="4432248" y="4067177"/>
                </a:lnTo>
                <a:lnTo>
                  <a:pt x="0" y="4067175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5502012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7CB68201-6AEB-4BFE-B92F-F7D14A3CB566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0" y="0"/>
            <a:ext cx="7155850" cy="6858000"/>
          </a:xfrm>
          <a:custGeom>
            <a:avLst/>
            <a:gdLst>
              <a:gd name="connsiteX0" fmla="*/ 0 w 7155850"/>
              <a:gd name="connsiteY0" fmla="*/ 3024930 h 6858000"/>
              <a:gd name="connsiteX1" fmla="*/ 2358530 w 7155850"/>
              <a:gd name="connsiteY1" fmla="*/ 6858000 h 6858000"/>
              <a:gd name="connsiteX2" fmla="*/ 1329860 w 7155850"/>
              <a:gd name="connsiteY2" fmla="*/ 6858000 h 6858000"/>
              <a:gd name="connsiteX3" fmla="*/ 0 w 7155850"/>
              <a:gd name="connsiteY3" fmla="*/ 4691859 h 6858000"/>
              <a:gd name="connsiteX4" fmla="*/ 1 w 7155850"/>
              <a:gd name="connsiteY4" fmla="*/ 397145 h 6858000"/>
              <a:gd name="connsiteX5" fmla="*/ 3459898 w 7155850"/>
              <a:gd name="connsiteY5" fmla="*/ 6020152 h 6858000"/>
              <a:gd name="connsiteX6" fmla="*/ 2945517 w 7155850"/>
              <a:gd name="connsiteY6" fmla="*/ 6858000 h 6858000"/>
              <a:gd name="connsiteX7" fmla="*/ 1 w 7155850"/>
              <a:gd name="connsiteY7" fmla="*/ 2060197 h 6858000"/>
              <a:gd name="connsiteX8" fmla="*/ 396861 w 7155850"/>
              <a:gd name="connsiteY8" fmla="*/ 0 h 6858000"/>
              <a:gd name="connsiteX9" fmla="*/ 7155850 w 7155850"/>
              <a:gd name="connsiteY9" fmla="*/ 0 h 6858000"/>
              <a:gd name="connsiteX10" fmla="*/ 3780151 w 7155850"/>
              <a:gd name="connsiteY10" fmla="*/ 549850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155850" h="6858000">
                <a:moveTo>
                  <a:pt x="0" y="3024930"/>
                </a:moveTo>
                <a:lnTo>
                  <a:pt x="2358530" y="6858000"/>
                </a:lnTo>
                <a:lnTo>
                  <a:pt x="1329860" y="6858000"/>
                </a:lnTo>
                <a:lnTo>
                  <a:pt x="0" y="4691859"/>
                </a:lnTo>
                <a:close/>
                <a:moveTo>
                  <a:pt x="1" y="397145"/>
                </a:moveTo>
                <a:lnTo>
                  <a:pt x="3459898" y="6020152"/>
                </a:lnTo>
                <a:lnTo>
                  <a:pt x="2945517" y="6858000"/>
                </a:lnTo>
                <a:lnTo>
                  <a:pt x="1" y="2060197"/>
                </a:lnTo>
                <a:close/>
                <a:moveTo>
                  <a:pt x="396861" y="0"/>
                </a:moveTo>
                <a:lnTo>
                  <a:pt x="7155850" y="0"/>
                </a:lnTo>
                <a:lnTo>
                  <a:pt x="3780151" y="549850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4188869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55E6ADF9-2CA1-4B5D-B4B2-DC799783715F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5956300" y="0"/>
            <a:ext cx="5346285" cy="6857999"/>
          </a:xfrm>
          <a:custGeom>
            <a:avLst/>
            <a:gdLst>
              <a:gd name="connsiteX0" fmla="*/ 1411644 w 5346285"/>
              <a:gd name="connsiteY0" fmla="*/ 735217 h 6857999"/>
              <a:gd name="connsiteX1" fmla="*/ 1555977 w 5346285"/>
              <a:gd name="connsiteY1" fmla="*/ 742505 h 6857999"/>
              <a:gd name="connsiteX2" fmla="*/ 1692597 w 5346285"/>
              <a:gd name="connsiteY2" fmla="*/ 763356 h 6857999"/>
              <a:gd name="connsiteX3" fmla="*/ 346164 w 5346285"/>
              <a:gd name="connsiteY3" fmla="*/ 2792427 h 6857999"/>
              <a:gd name="connsiteX4" fmla="*/ 1115774 w 5346285"/>
              <a:gd name="connsiteY4" fmla="*/ 2792427 h 6857999"/>
              <a:gd name="connsiteX5" fmla="*/ 2281106 w 5346285"/>
              <a:gd name="connsiteY5" fmla="*/ 1036275 h 6857999"/>
              <a:gd name="connsiteX6" fmla="*/ 2309581 w 5346285"/>
              <a:gd name="connsiteY6" fmla="*/ 1057568 h 6857999"/>
              <a:gd name="connsiteX7" fmla="*/ 2814083 w 5346285"/>
              <a:gd name="connsiteY7" fmla="*/ 1984766 h 6857999"/>
              <a:gd name="connsiteX8" fmla="*/ 2818612 w 5346285"/>
              <a:gd name="connsiteY8" fmla="*/ 2064522 h 6857999"/>
              <a:gd name="connsiteX9" fmla="*/ 2874475 w 5346285"/>
              <a:gd name="connsiteY9" fmla="*/ 2050158 h 6857999"/>
              <a:gd name="connsiteX10" fmla="*/ 3289075 w 5346285"/>
              <a:gd name="connsiteY10" fmla="*/ 2008363 h 6857999"/>
              <a:gd name="connsiteX11" fmla="*/ 5346285 w 5346285"/>
              <a:gd name="connsiteY11" fmla="*/ 4065573 h 6857999"/>
              <a:gd name="connsiteX12" fmla="*/ 3289075 w 5346285"/>
              <a:gd name="connsiteY12" fmla="*/ 6122783 h 6857999"/>
              <a:gd name="connsiteX13" fmla="*/ 1834408 w 5346285"/>
              <a:gd name="connsiteY13" fmla="*/ 5520240 h 6857999"/>
              <a:gd name="connsiteX14" fmla="*/ 1828667 w 5346285"/>
              <a:gd name="connsiteY14" fmla="*/ 5513924 h 6857999"/>
              <a:gd name="connsiteX15" fmla="*/ 936777 w 5346285"/>
              <a:gd name="connsiteY15" fmla="*/ 6857999 h 6857999"/>
              <a:gd name="connsiteX16" fmla="*/ 167167 w 5346285"/>
              <a:gd name="connsiteY16" fmla="*/ 6857999 h 6857999"/>
              <a:gd name="connsiteX17" fmla="*/ 1433594 w 5346285"/>
              <a:gd name="connsiteY17" fmla="*/ 4949498 h 6857999"/>
              <a:gd name="connsiteX18" fmla="*/ 1393531 w 5346285"/>
              <a:gd name="connsiteY18" fmla="*/ 4866332 h 6857999"/>
              <a:gd name="connsiteX19" fmla="*/ 1231865 w 5346285"/>
              <a:gd name="connsiteY19" fmla="*/ 4065573 h 6857999"/>
              <a:gd name="connsiteX20" fmla="*/ 1273661 w 5346285"/>
              <a:gd name="connsiteY20" fmla="*/ 3650974 h 6857999"/>
              <a:gd name="connsiteX21" fmla="*/ 1298900 w 5346285"/>
              <a:gd name="connsiteY21" fmla="*/ 3552812 h 6857999"/>
              <a:gd name="connsiteX22" fmla="*/ 1267312 w 5346285"/>
              <a:gd name="connsiteY22" fmla="*/ 3551217 h 6857999"/>
              <a:gd name="connsiteX23" fmla="*/ 0 w 5346285"/>
              <a:gd name="connsiteY23" fmla="*/ 2146861 h 6857999"/>
              <a:gd name="connsiteX24" fmla="*/ 1411644 w 5346285"/>
              <a:gd name="connsiteY24" fmla="*/ 735217 h 6857999"/>
              <a:gd name="connsiteX25" fmla="*/ 2199138 w 5346285"/>
              <a:gd name="connsiteY25" fmla="*/ 0 h 6857999"/>
              <a:gd name="connsiteX26" fmla="*/ 2968749 w 5346285"/>
              <a:gd name="connsiteY26" fmla="*/ 0 h 6857999"/>
              <a:gd name="connsiteX27" fmla="*/ 2281106 w 5346285"/>
              <a:gd name="connsiteY27" fmla="*/ 1036275 h 6857999"/>
              <a:gd name="connsiteX28" fmla="*/ 2200908 w 5346285"/>
              <a:gd name="connsiteY28" fmla="*/ 976304 h 6857999"/>
              <a:gd name="connsiteX29" fmla="*/ 1696140 w 5346285"/>
              <a:gd name="connsiteY29" fmla="*/ 763897 h 6857999"/>
              <a:gd name="connsiteX30" fmla="*/ 1692597 w 5346285"/>
              <a:gd name="connsiteY30" fmla="*/ 76335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5346285" h="6857999">
                <a:moveTo>
                  <a:pt x="1411644" y="735217"/>
                </a:moveTo>
                <a:cubicBezTo>
                  <a:pt x="1460371" y="735217"/>
                  <a:pt x="1508521" y="737686"/>
                  <a:pt x="1555977" y="742505"/>
                </a:cubicBezTo>
                <a:lnTo>
                  <a:pt x="1692597" y="763356"/>
                </a:lnTo>
                <a:lnTo>
                  <a:pt x="346164" y="2792427"/>
                </a:lnTo>
                <a:lnTo>
                  <a:pt x="1115774" y="2792427"/>
                </a:lnTo>
                <a:lnTo>
                  <a:pt x="2281106" y="1036275"/>
                </a:lnTo>
                <a:lnTo>
                  <a:pt x="2309581" y="1057568"/>
                </a:lnTo>
                <a:cubicBezTo>
                  <a:pt x="2584098" y="1284120"/>
                  <a:pt x="2771517" y="1612438"/>
                  <a:pt x="2814083" y="1984766"/>
                </a:cubicBezTo>
                <a:lnTo>
                  <a:pt x="2818612" y="2064522"/>
                </a:lnTo>
                <a:lnTo>
                  <a:pt x="2874475" y="2050158"/>
                </a:lnTo>
                <a:cubicBezTo>
                  <a:pt x="3008395" y="2022754"/>
                  <a:pt x="3147054" y="2008363"/>
                  <a:pt x="3289075" y="2008363"/>
                </a:cubicBezTo>
                <a:cubicBezTo>
                  <a:pt x="4425241" y="2008363"/>
                  <a:pt x="5346285" y="2929407"/>
                  <a:pt x="5346285" y="4065573"/>
                </a:cubicBezTo>
                <a:cubicBezTo>
                  <a:pt x="5346285" y="5201739"/>
                  <a:pt x="4425241" y="6122783"/>
                  <a:pt x="3289075" y="6122783"/>
                </a:cubicBezTo>
                <a:cubicBezTo>
                  <a:pt x="2720992" y="6122783"/>
                  <a:pt x="2206690" y="5892522"/>
                  <a:pt x="1834408" y="5520240"/>
                </a:cubicBezTo>
                <a:lnTo>
                  <a:pt x="1828667" y="5513924"/>
                </a:lnTo>
                <a:lnTo>
                  <a:pt x="936777" y="6857999"/>
                </a:lnTo>
                <a:lnTo>
                  <a:pt x="167167" y="6857999"/>
                </a:lnTo>
                <a:lnTo>
                  <a:pt x="1433594" y="4949498"/>
                </a:lnTo>
                <a:lnTo>
                  <a:pt x="1393531" y="4866332"/>
                </a:lnTo>
                <a:cubicBezTo>
                  <a:pt x="1289431" y="4620211"/>
                  <a:pt x="1231865" y="4349615"/>
                  <a:pt x="1231865" y="4065573"/>
                </a:cubicBezTo>
                <a:cubicBezTo>
                  <a:pt x="1231865" y="3923552"/>
                  <a:pt x="1246257" y="3784893"/>
                  <a:pt x="1273661" y="3650974"/>
                </a:cubicBezTo>
                <a:lnTo>
                  <a:pt x="1298900" y="3552812"/>
                </a:lnTo>
                <a:lnTo>
                  <a:pt x="1267312" y="3551217"/>
                </a:lnTo>
                <a:cubicBezTo>
                  <a:pt x="555482" y="3478927"/>
                  <a:pt x="0" y="2877763"/>
                  <a:pt x="0" y="2146861"/>
                </a:cubicBezTo>
                <a:cubicBezTo>
                  <a:pt x="0" y="1367232"/>
                  <a:pt x="632015" y="735217"/>
                  <a:pt x="1411644" y="735217"/>
                </a:cubicBezTo>
                <a:close/>
                <a:moveTo>
                  <a:pt x="2199138" y="0"/>
                </a:moveTo>
                <a:lnTo>
                  <a:pt x="2968749" y="0"/>
                </a:lnTo>
                <a:lnTo>
                  <a:pt x="2281106" y="1036275"/>
                </a:lnTo>
                <a:lnTo>
                  <a:pt x="2200908" y="976304"/>
                </a:lnTo>
                <a:cubicBezTo>
                  <a:pt x="2050708" y="874831"/>
                  <a:pt x="1879929" y="801505"/>
                  <a:pt x="1696140" y="763897"/>
                </a:cubicBezTo>
                <a:lnTo>
                  <a:pt x="1692597" y="76335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3922973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CAA37609-EE48-4945-848C-682481779A3D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1" y="0"/>
            <a:ext cx="9621234" cy="6858000"/>
          </a:xfrm>
          <a:custGeom>
            <a:avLst/>
            <a:gdLst>
              <a:gd name="connsiteX0" fmla="*/ 2853265 w 9621234"/>
              <a:gd name="connsiteY0" fmla="*/ 2028524 h 6858000"/>
              <a:gd name="connsiteX1" fmla="*/ 4826000 w 9621234"/>
              <a:gd name="connsiteY1" fmla="*/ 3431038 h 6858000"/>
              <a:gd name="connsiteX2" fmla="*/ 2854761 w 9621234"/>
              <a:gd name="connsiteY2" fmla="*/ 4832489 h 6858000"/>
              <a:gd name="connsiteX3" fmla="*/ 2822059 w 9621234"/>
              <a:gd name="connsiteY3" fmla="*/ 4789070 h 6858000"/>
              <a:gd name="connsiteX4" fmla="*/ 2403936 w 9621234"/>
              <a:gd name="connsiteY4" fmla="*/ 3443286 h 6858000"/>
              <a:gd name="connsiteX5" fmla="*/ 2806135 w 9621234"/>
              <a:gd name="connsiteY5" fmla="*/ 2092659 h 6858000"/>
              <a:gd name="connsiteX6" fmla="*/ 6877797 w 9621234"/>
              <a:gd name="connsiteY6" fmla="*/ 1970178 h 6858000"/>
              <a:gd name="connsiteX7" fmla="*/ 6978948 w 9621234"/>
              <a:gd name="connsiteY7" fmla="*/ 4734303 h 6858000"/>
              <a:gd name="connsiteX8" fmla="*/ 6870992 w 9621234"/>
              <a:gd name="connsiteY8" fmla="*/ 4896961 h 6858000"/>
              <a:gd name="connsiteX9" fmla="*/ 9621234 w 9621234"/>
              <a:gd name="connsiteY9" fmla="*/ 6858000 h 6858000"/>
              <a:gd name="connsiteX10" fmla="*/ 6307151 w 9621234"/>
              <a:gd name="connsiteY10" fmla="*/ 6858000 h 6858000"/>
              <a:gd name="connsiteX11" fmla="*/ 5779323 w 9621234"/>
              <a:gd name="connsiteY11" fmla="*/ 6481637 h 6858000"/>
              <a:gd name="connsiteX12" fmla="*/ 5834204 w 9621234"/>
              <a:gd name="connsiteY12" fmla="*/ 6465764 h 6858000"/>
              <a:gd name="connsiteX13" fmla="*/ 6942383 w 9621234"/>
              <a:gd name="connsiteY13" fmla="*/ 5827420 h 6858000"/>
              <a:gd name="connsiteX14" fmla="*/ 6870974 w 9621234"/>
              <a:gd name="connsiteY14" fmla="*/ 5746593 h 6858000"/>
              <a:gd name="connsiteX15" fmla="*/ 5800140 w 9621234"/>
              <a:gd name="connsiteY15" fmla="*/ 6363425 h 6858000"/>
              <a:gd name="connsiteX16" fmla="*/ 5667386 w 9621234"/>
              <a:gd name="connsiteY16" fmla="*/ 6401822 h 6858000"/>
              <a:gd name="connsiteX17" fmla="*/ 5011435 w 9621234"/>
              <a:gd name="connsiteY17" fmla="*/ 5934101 h 6858000"/>
              <a:gd name="connsiteX18" fmla="*/ 5080493 w 9621234"/>
              <a:gd name="connsiteY18" fmla="*/ 5930614 h 6858000"/>
              <a:gd name="connsiteX19" fmla="*/ 6763778 w 9621234"/>
              <a:gd name="connsiteY19" fmla="*/ 5028515 h 6858000"/>
              <a:gd name="connsiteX20" fmla="*/ 6861919 w 9621234"/>
              <a:gd name="connsiteY20" fmla="*/ 4897273 h 6858000"/>
              <a:gd name="connsiteX21" fmla="*/ 4829615 w 9621234"/>
              <a:gd name="connsiteY21" fmla="*/ 3428999 h 6858000"/>
              <a:gd name="connsiteX22" fmla="*/ 0 w 9621234"/>
              <a:gd name="connsiteY22" fmla="*/ 0 h 6858000"/>
              <a:gd name="connsiteX23" fmla="*/ 2 w 9621234"/>
              <a:gd name="connsiteY23" fmla="*/ 0 h 6858000"/>
              <a:gd name="connsiteX24" fmla="*/ 2775829 w 9621234"/>
              <a:gd name="connsiteY24" fmla="*/ 1973471 h 6858000"/>
              <a:gd name="connsiteX25" fmla="*/ 2726844 w 9621234"/>
              <a:gd name="connsiteY25" fmla="*/ 2040131 h 6858000"/>
              <a:gd name="connsiteX26" fmla="*/ 2308835 w 9621234"/>
              <a:gd name="connsiteY26" fmla="*/ 3443847 h 6858000"/>
              <a:gd name="connsiteX27" fmla="*/ 2743392 w 9621234"/>
              <a:gd name="connsiteY27" fmla="*/ 4842528 h 6858000"/>
              <a:gd name="connsiteX28" fmla="*/ 2777306 w 9621234"/>
              <a:gd name="connsiteY28" fmla="*/ 4887555 h 6858000"/>
              <a:gd name="connsiteX29" fmla="*/ 2304974 w 9621234"/>
              <a:gd name="connsiteY29" fmla="*/ 5223359 h 6858000"/>
              <a:gd name="connsiteX30" fmla="*/ 2297754 w 9621234"/>
              <a:gd name="connsiteY30" fmla="*/ 5213951 h 6858000"/>
              <a:gd name="connsiteX31" fmla="*/ 1834276 w 9621234"/>
              <a:gd name="connsiteY31" fmla="*/ 2635877 h 6858000"/>
              <a:gd name="connsiteX32" fmla="*/ 1730029 w 9621234"/>
              <a:gd name="connsiteY32" fmla="*/ 2608217 h 6858000"/>
              <a:gd name="connsiteX33" fmla="*/ 2209671 w 9621234"/>
              <a:gd name="connsiteY33" fmla="*/ 5276202 h 6858000"/>
              <a:gd name="connsiteX34" fmla="*/ 2217076 w 9621234"/>
              <a:gd name="connsiteY34" fmla="*/ 5285850 h 6858000"/>
              <a:gd name="connsiteX35" fmla="*/ 5735 w 9621234"/>
              <a:gd name="connsiteY35" fmla="*/ 6858000 h 6858000"/>
              <a:gd name="connsiteX36" fmla="*/ 0 w 9621234"/>
              <a:gd name="connsiteY3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9621234" h="6858000">
                <a:moveTo>
                  <a:pt x="2853265" y="2028524"/>
                </a:moveTo>
                <a:lnTo>
                  <a:pt x="4826000" y="3431038"/>
                </a:lnTo>
                <a:lnTo>
                  <a:pt x="2854761" y="4832489"/>
                </a:lnTo>
                <a:lnTo>
                  <a:pt x="2822059" y="4789070"/>
                </a:lnTo>
                <a:cubicBezTo>
                  <a:pt x="2560729" y="4405263"/>
                  <a:pt x="2406883" y="3942281"/>
                  <a:pt x="2403936" y="3443286"/>
                </a:cubicBezTo>
                <a:cubicBezTo>
                  <a:pt x="2400990" y="2944292"/>
                  <a:pt x="2549357" y="2479526"/>
                  <a:pt x="2806135" y="2092659"/>
                </a:cubicBezTo>
                <a:close/>
                <a:moveTo>
                  <a:pt x="6877797" y="1970178"/>
                </a:moveTo>
                <a:cubicBezTo>
                  <a:pt x="7464209" y="2793500"/>
                  <a:pt x="7497364" y="3881401"/>
                  <a:pt x="6978948" y="4734303"/>
                </a:cubicBezTo>
                <a:lnTo>
                  <a:pt x="6870992" y="4896961"/>
                </a:lnTo>
                <a:lnTo>
                  <a:pt x="9621234" y="6858000"/>
                </a:lnTo>
                <a:lnTo>
                  <a:pt x="6307151" y="6858000"/>
                </a:lnTo>
                <a:lnTo>
                  <a:pt x="5779323" y="6481637"/>
                </a:lnTo>
                <a:lnTo>
                  <a:pt x="5834204" y="6465764"/>
                </a:lnTo>
                <a:cubicBezTo>
                  <a:pt x="6234233" y="6332749"/>
                  <a:pt x="6612074" y="6119246"/>
                  <a:pt x="6942383" y="5827420"/>
                </a:cubicBezTo>
                <a:lnTo>
                  <a:pt x="6870974" y="5746593"/>
                </a:lnTo>
                <a:cubicBezTo>
                  <a:pt x="6551796" y="6028585"/>
                  <a:pt x="6186689" y="6234893"/>
                  <a:pt x="5800140" y="6363425"/>
                </a:cubicBezTo>
                <a:lnTo>
                  <a:pt x="5667386" y="6401822"/>
                </a:lnTo>
                <a:lnTo>
                  <a:pt x="5011435" y="5934101"/>
                </a:lnTo>
                <a:lnTo>
                  <a:pt x="5080493" y="5930614"/>
                </a:lnTo>
                <a:cubicBezTo>
                  <a:pt x="5756761" y="5861935"/>
                  <a:pt x="6353809" y="5525282"/>
                  <a:pt x="6763778" y="5028515"/>
                </a:cubicBezTo>
                <a:lnTo>
                  <a:pt x="6861919" y="4897273"/>
                </a:lnTo>
                <a:lnTo>
                  <a:pt x="4829615" y="3428999"/>
                </a:lnTo>
                <a:close/>
                <a:moveTo>
                  <a:pt x="0" y="0"/>
                </a:moveTo>
                <a:lnTo>
                  <a:pt x="2" y="0"/>
                </a:lnTo>
                <a:lnTo>
                  <a:pt x="2775829" y="1973471"/>
                </a:lnTo>
                <a:lnTo>
                  <a:pt x="2726844" y="2040131"/>
                </a:lnTo>
                <a:cubicBezTo>
                  <a:pt x="2459973" y="2442204"/>
                  <a:pt x="2305773" y="2925239"/>
                  <a:pt x="2308835" y="3443847"/>
                </a:cubicBezTo>
                <a:cubicBezTo>
                  <a:pt x="2311897" y="3962456"/>
                  <a:pt x="2471791" y="4443635"/>
                  <a:pt x="2743392" y="4842528"/>
                </a:cubicBezTo>
                <a:lnTo>
                  <a:pt x="2777306" y="4887555"/>
                </a:lnTo>
                <a:lnTo>
                  <a:pt x="2304974" y="5223359"/>
                </a:lnTo>
                <a:lnTo>
                  <a:pt x="2297754" y="5213951"/>
                </a:lnTo>
                <a:cubicBezTo>
                  <a:pt x="1780750" y="4481926"/>
                  <a:pt x="1593974" y="3541527"/>
                  <a:pt x="1834276" y="2635877"/>
                </a:cubicBezTo>
                <a:lnTo>
                  <a:pt x="1730029" y="2608217"/>
                </a:lnTo>
                <a:cubicBezTo>
                  <a:pt x="1481347" y="3545452"/>
                  <a:pt x="1674637" y="4518648"/>
                  <a:pt x="2209671" y="5276202"/>
                </a:cubicBezTo>
                <a:lnTo>
                  <a:pt x="2217076" y="5285850"/>
                </a:lnTo>
                <a:lnTo>
                  <a:pt x="573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8511823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D9F62109-B5FA-4FA8-A590-713EB2E5F365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5567881" y="0"/>
            <a:ext cx="6206149" cy="6858000"/>
          </a:xfrm>
          <a:custGeom>
            <a:avLst/>
            <a:gdLst>
              <a:gd name="connsiteX0" fmla="*/ 5280530 w 6206149"/>
              <a:gd name="connsiteY0" fmla="*/ 3429000 h 6858000"/>
              <a:gd name="connsiteX1" fmla="*/ 6206149 w 6206149"/>
              <a:gd name="connsiteY1" fmla="*/ 3429000 h 6858000"/>
              <a:gd name="connsiteX2" fmla="*/ 4207499 w 6206149"/>
              <a:gd name="connsiteY2" fmla="*/ 6858000 h 6858000"/>
              <a:gd name="connsiteX3" fmla="*/ 3281880 w 6206149"/>
              <a:gd name="connsiteY3" fmla="*/ 6858000 h 6858000"/>
              <a:gd name="connsiteX4" fmla="*/ 4173746 w 6206149"/>
              <a:gd name="connsiteY4" fmla="*/ 3429000 h 6858000"/>
              <a:gd name="connsiteX5" fmla="*/ 5099365 w 6206149"/>
              <a:gd name="connsiteY5" fmla="*/ 3429000 h 6858000"/>
              <a:gd name="connsiteX6" fmla="*/ 3100715 w 6206149"/>
              <a:gd name="connsiteY6" fmla="*/ 6858000 h 6858000"/>
              <a:gd name="connsiteX7" fmla="*/ 2175096 w 6206149"/>
              <a:gd name="connsiteY7" fmla="*/ 6858000 h 6858000"/>
              <a:gd name="connsiteX8" fmla="*/ 5075842 w 6206149"/>
              <a:gd name="connsiteY8" fmla="*/ 0 h 6858000"/>
              <a:gd name="connsiteX9" fmla="*/ 5993394 w 6206149"/>
              <a:gd name="connsiteY9" fmla="*/ 0 h 6858000"/>
              <a:gd name="connsiteX10" fmla="*/ 1976808 w 6206149"/>
              <a:gd name="connsiteY10" fmla="*/ 6858000 h 6858000"/>
              <a:gd name="connsiteX11" fmla="*/ 1059256 w 6206149"/>
              <a:gd name="connsiteY11" fmla="*/ 6858000 h 6858000"/>
              <a:gd name="connsiteX12" fmla="*/ 3931564 w 6206149"/>
              <a:gd name="connsiteY12" fmla="*/ 0 h 6858000"/>
              <a:gd name="connsiteX13" fmla="*/ 4857183 w 6206149"/>
              <a:gd name="connsiteY13" fmla="*/ 0 h 6858000"/>
              <a:gd name="connsiteX14" fmla="*/ 2858533 w 6206149"/>
              <a:gd name="connsiteY14" fmla="*/ 3429000 h 6858000"/>
              <a:gd name="connsiteX15" fmla="*/ 1932914 w 6206149"/>
              <a:gd name="connsiteY15" fmla="*/ 3429000 h 6858000"/>
              <a:gd name="connsiteX16" fmla="*/ 2008640 w 6206149"/>
              <a:gd name="connsiteY16" fmla="*/ 0 h 6858000"/>
              <a:gd name="connsiteX17" fmla="*/ 3684759 w 6206149"/>
              <a:gd name="connsiteY17" fmla="*/ 0 h 6858000"/>
              <a:gd name="connsiteX18" fmla="*/ 1676119 w 6206149"/>
              <a:gd name="connsiteY18" fmla="*/ 3429000 h 6858000"/>
              <a:gd name="connsiteX19" fmla="*/ 0 w 6206149"/>
              <a:gd name="connsiteY19" fmla="*/ 3429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206149" h="6858000">
                <a:moveTo>
                  <a:pt x="5280530" y="3429000"/>
                </a:moveTo>
                <a:lnTo>
                  <a:pt x="6206149" y="3429000"/>
                </a:lnTo>
                <a:lnTo>
                  <a:pt x="4207499" y="6858000"/>
                </a:lnTo>
                <a:lnTo>
                  <a:pt x="3281880" y="6858000"/>
                </a:lnTo>
                <a:close/>
                <a:moveTo>
                  <a:pt x="4173746" y="3429000"/>
                </a:moveTo>
                <a:lnTo>
                  <a:pt x="5099365" y="3429000"/>
                </a:lnTo>
                <a:lnTo>
                  <a:pt x="3100715" y="6858000"/>
                </a:lnTo>
                <a:lnTo>
                  <a:pt x="2175096" y="6858000"/>
                </a:lnTo>
                <a:close/>
                <a:moveTo>
                  <a:pt x="5075842" y="0"/>
                </a:moveTo>
                <a:lnTo>
                  <a:pt x="5993394" y="0"/>
                </a:lnTo>
                <a:lnTo>
                  <a:pt x="1976808" y="6858000"/>
                </a:lnTo>
                <a:lnTo>
                  <a:pt x="1059256" y="6858000"/>
                </a:lnTo>
                <a:close/>
                <a:moveTo>
                  <a:pt x="3931564" y="0"/>
                </a:moveTo>
                <a:lnTo>
                  <a:pt x="4857183" y="0"/>
                </a:lnTo>
                <a:lnTo>
                  <a:pt x="2858533" y="3429000"/>
                </a:lnTo>
                <a:lnTo>
                  <a:pt x="1932914" y="3429000"/>
                </a:lnTo>
                <a:close/>
                <a:moveTo>
                  <a:pt x="2008640" y="0"/>
                </a:moveTo>
                <a:lnTo>
                  <a:pt x="3684759" y="0"/>
                </a:lnTo>
                <a:lnTo>
                  <a:pt x="1676119" y="3429000"/>
                </a:lnTo>
                <a:lnTo>
                  <a:pt x="0" y="3429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758776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502376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Image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14A4DE16-E6D8-44AB-9BB0-26000D522B6F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1413935" y="1007581"/>
            <a:ext cx="4272015" cy="4842837"/>
          </a:xfrm>
          <a:custGeom>
            <a:avLst/>
            <a:gdLst>
              <a:gd name="connsiteX0" fmla="*/ 2353734 w 4272015"/>
              <a:gd name="connsiteY0" fmla="*/ 0 h 4842837"/>
              <a:gd name="connsiteX1" fmla="*/ 3850928 w 4272015"/>
              <a:gd name="connsiteY1" fmla="*/ 537479 h 4842837"/>
              <a:gd name="connsiteX2" fmla="*/ 3857149 w 4272015"/>
              <a:gd name="connsiteY2" fmla="*/ 543133 h 4842837"/>
              <a:gd name="connsiteX3" fmla="*/ 3591153 w 4272015"/>
              <a:gd name="connsiteY3" fmla="*/ 834148 h 4842837"/>
              <a:gd name="connsiteX4" fmla="*/ 3734536 w 4272015"/>
              <a:gd name="connsiteY4" fmla="*/ 991910 h 4842837"/>
              <a:gd name="connsiteX5" fmla="*/ 4272015 w 4272015"/>
              <a:gd name="connsiteY5" fmla="*/ 2489103 h 4842837"/>
              <a:gd name="connsiteX6" fmla="*/ 1918281 w 4272015"/>
              <a:gd name="connsiteY6" fmla="*/ 4842837 h 4842837"/>
              <a:gd name="connsiteX7" fmla="*/ 421087 w 4272015"/>
              <a:gd name="connsiteY7" fmla="*/ 4305358 h 4842837"/>
              <a:gd name="connsiteX8" fmla="*/ 414866 w 4272015"/>
              <a:gd name="connsiteY8" fmla="*/ 4299704 h 4842837"/>
              <a:gd name="connsiteX9" fmla="*/ 680863 w 4272015"/>
              <a:gd name="connsiteY9" fmla="*/ 4008689 h 4842837"/>
              <a:gd name="connsiteX10" fmla="*/ 537479 w 4272015"/>
              <a:gd name="connsiteY10" fmla="*/ 3850927 h 4842837"/>
              <a:gd name="connsiteX11" fmla="*/ 0 w 4272015"/>
              <a:gd name="connsiteY11" fmla="*/ 2353734 h 4842837"/>
              <a:gd name="connsiteX12" fmla="*/ 2353734 w 4272015"/>
              <a:gd name="connsiteY12" fmla="*/ 0 h 4842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272015" h="4842837">
                <a:moveTo>
                  <a:pt x="2353734" y="0"/>
                </a:moveTo>
                <a:cubicBezTo>
                  <a:pt x="2922454" y="0"/>
                  <a:pt x="3444064" y="201705"/>
                  <a:pt x="3850928" y="537479"/>
                </a:cubicBezTo>
                <a:lnTo>
                  <a:pt x="3857149" y="543133"/>
                </a:lnTo>
                <a:lnTo>
                  <a:pt x="3591153" y="834148"/>
                </a:lnTo>
                <a:lnTo>
                  <a:pt x="3734536" y="991910"/>
                </a:lnTo>
                <a:cubicBezTo>
                  <a:pt x="4070310" y="1398774"/>
                  <a:pt x="4272015" y="1920383"/>
                  <a:pt x="4272015" y="2489103"/>
                </a:cubicBezTo>
                <a:cubicBezTo>
                  <a:pt x="4272015" y="3789034"/>
                  <a:pt x="3218212" y="4842837"/>
                  <a:pt x="1918281" y="4842837"/>
                </a:cubicBezTo>
                <a:cubicBezTo>
                  <a:pt x="1349561" y="4842837"/>
                  <a:pt x="827951" y="4641132"/>
                  <a:pt x="421087" y="4305358"/>
                </a:cubicBezTo>
                <a:lnTo>
                  <a:pt x="414866" y="4299704"/>
                </a:lnTo>
                <a:lnTo>
                  <a:pt x="680863" y="4008689"/>
                </a:lnTo>
                <a:lnTo>
                  <a:pt x="537479" y="3850927"/>
                </a:lnTo>
                <a:cubicBezTo>
                  <a:pt x="201705" y="3444063"/>
                  <a:pt x="0" y="2922454"/>
                  <a:pt x="0" y="2353734"/>
                </a:cubicBezTo>
                <a:cubicBezTo>
                  <a:pt x="0" y="1053803"/>
                  <a:pt x="1053803" y="0"/>
                  <a:pt x="2353734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9180618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4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B3CA5F7E-D45F-4887-AF9C-BB7E27A9C9CE}"/>
              </a:ext>
            </a:extLst>
          </p:cNvPr>
          <p:cNvSpPr/>
          <p:nvPr userDrawn="1"/>
        </p:nvSpPr>
        <p:spPr>
          <a:xfrm>
            <a:off x="7228120" y="1876149"/>
            <a:ext cx="4320000" cy="4320000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그림 개체 틀 5">
            <a:extLst>
              <a:ext uri="{FF2B5EF4-FFF2-40B4-BE49-F238E27FC236}">
                <a16:creationId xmlns:a16="http://schemas.microsoft.com/office/drawing/2014/main" id="{1C677DB5-A9F3-459B-9D51-37160E08512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990688" y="729342"/>
            <a:ext cx="4982112" cy="4982112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253760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/>
          <p:cNvSpPr/>
          <p:nvPr userDrawn="1"/>
        </p:nvSpPr>
        <p:spPr>
          <a:xfrm>
            <a:off x="-35876" y="-42652"/>
            <a:ext cx="5614876" cy="6900652"/>
          </a:xfrm>
          <a:custGeom>
            <a:avLst/>
            <a:gdLst>
              <a:gd name="connsiteX0" fmla="*/ 0 w 4181475"/>
              <a:gd name="connsiteY0" fmla="*/ 0 h 6905625"/>
              <a:gd name="connsiteX1" fmla="*/ 4181475 w 4181475"/>
              <a:gd name="connsiteY1" fmla="*/ 9525 h 6905625"/>
              <a:gd name="connsiteX2" fmla="*/ 1000125 w 4181475"/>
              <a:gd name="connsiteY2" fmla="*/ 6877050 h 6905625"/>
              <a:gd name="connsiteX3" fmla="*/ 38100 w 4181475"/>
              <a:gd name="connsiteY3" fmla="*/ 6905625 h 6905625"/>
              <a:gd name="connsiteX4" fmla="*/ 0 w 4181475"/>
              <a:gd name="connsiteY4" fmla="*/ 0 h 6905625"/>
              <a:gd name="connsiteX0" fmla="*/ 125 w 4143375"/>
              <a:gd name="connsiteY0" fmla="*/ 0 h 6915198"/>
              <a:gd name="connsiteX1" fmla="*/ 4143375 w 4143375"/>
              <a:gd name="connsiteY1" fmla="*/ 19098 h 6915198"/>
              <a:gd name="connsiteX2" fmla="*/ 962025 w 4143375"/>
              <a:gd name="connsiteY2" fmla="*/ 6886623 h 6915198"/>
              <a:gd name="connsiteX3" fmla="*/ 0 w 4143375"/>
              <a:gd name="connsiteY3" fmla="*/ 6915198 h 6915198"/>
              <a:gd name="connsiteX4" fmla="*/ 125 w 4143375"/>
              <a:gd name="connsiteY4" fmla="*/ 0 h 6915198"/>
              <a:gd name="connsiteX0" fmla="*/ 125 w 4143375"/>
              <a:gd name="connsiteY0" fmla="*/ 0 h 6915198"/>
              <a:gd name="connsiteX1" fmla="*/ 4143375 w 4143375"/>
              <a:gd name="connsiteY1" fmla="*/ 19098 h 6915198"/>
              <a:gd name="connsiteX2" fmla="*/ 990694 w 4143375"/>
              <a:gd name="connsiteY2" fmla="*/ 6905770 h 6915198"/>
              <a:gd name="connsiteX3" fmla="*/ 0 w 4143375"/>
              <a:gd name="connsiteY3" fmla="*/ 6915198 h 6915198"/>
              <a:gd name="connsiteX4" fmla="*/ 125 w 4143375"/>
              <a:gd name="connsiteY4" fmla="*/ 0 h 6915198"/>
              <a:gd name="connsiteX0" fmla="*/ 125 w 4191156"/>
              <a:gd name="connsiteY0" fmla="*/ 28768 h 6943966"/>
              <a:gd name="connsiteX1" fmla="*/ 4191156 w 4191156"/>
              <a:gd name="connsiteY1" fmla="*/ 0 h 6943966"/>
              <a:gd name="connsiteX2" fmla="*/ 990694 w 4191156"/>
              <a:gd name="connsiteY2" fmla="*/ 6934538 h 6943966"/>
              <a:gd name="connsiteX3" fmla="*/ 0 w 4191156"/>
              <a:gd name="connsiteY3" fmla="*/ 6943966 h 6943966"/>
              <a:gd name="connsiteX4" fmla="*/ 125 w 4191156"/>
              <a:gd name="connsiteY4" fmla="*/ 28768 h 6943966"/>
              <a:gd name="connsiteX0" fmla="*/ 125 w 4191156"/>
              <a:gd name="connsiteY0" fmla="*/ 28768 h 6943966"/>
              <a:gd name="connsiteX1" fmla="*/ 4191156 w 4191156"/>
              <a:gd name="connsiteY1" fmla="*/ 0 h 6943966"/>
              <a:gd name="connsiteX2" fmla="*/ 1028919 w 4191156"/>
              <a:gd name="connsiteY2" fmla="*/ 6924966 h 6943966"/>
              <a:gd name="connsiteX3" fmla="*/ 0 w 4191156"/>
              <a:gd name="connsiteY3" fmla="*/ 6943966 h 6943966"/>
              <a:gd name="connsiteX4" fmla="*/ 125 w 4191156"/>
              <a:gd name="connsiteY4" fmla="*/ 28768 h 6943966"/>
              <a:gd name="connsiteX0" fmla="*/ 125 w 4213174"/>
              <a:gd name="connsiteY0" fmla="*/ 0 h 6915198"/>
              <a:gd name="connsiteX1" fmla="*/ 4213174 w 4213174"/>
              <a:gd name="connsiteY1" fmla="*/ 7993 h 6915198"/>
              <a:gd name="connsiteX2" fmla="*/ 1028919 w 4213174"/>
              <a:gd name="connsiteY2" fmla="*/ 6896198 h 6915198"/>
              <a:gd name="connsiteX3" fmla="*/ 0 w 4213174"/>
              <a:gd name="connsiteY3" fmla="*/ 6915198 h 6915198"/>
              <a:gd name="connsiteX4" fmla="*/ 125 w 4213174"/>
              <a:gd name="connsiteY4" fmla="*/ 0 h 6915198"/>
              <a:gd name="connsiteX0" fmla="*/ 125 w 4191156"/>
              <a:gd name="connsiteY0" fmla="*/ 0 h 6915198"/>
              <a:gd name="connsiteX1" fmla="*/ 4191156 w 4191156"/>
              <a:gd name="connsiteY1" fmla="*/ 640 h 6915198"/>
              <a:gd name="connsiteX2" fmla="*/ 1028919 w 4191156"/>
              <a:gd name="connsiteY2" fmla="*/ 6896198 h 6915198"/>
              <a:gd name="connsiteX3" fmla="*/ 0 w 4191156"/>
              <a:gd name="connsiteY3" fmla="*/ 6915198 h 6915198"/>
              <a:gd name="connsiteX4" fmla="*/ 125 w 4191156"/>
              <a:gd name="connsiteY4" fmla="*/ 0 h 6915198"/>
              <a:gd name="connsiteX0" fmla="*/ 125 w 4212595"/>
              <a:gd name="connsiteY0" fmla="*/ 0 h 6915198"/>
              <a:gd name="connsiteX1" fmla="*/ 4212595 w 4212595"/>
              <a:gd name="connsiteY1" fmla="*/ 38821 h 6915198"/>
              <a:gd name="connsiteX2" fmla="*/ 1028919 w 4212595"/>
              <a:gd name="connsiteY2" fmla="*/ 6896198 h 6915198"/>
              <a:gd name="connsiteX3" fmla="*/ 0 w 4212595"/>
              <a:gd name="connsiteY3" fmla="*/ 6915198 h 6915198"/>
              <a:gd name="connsiteX4" fmla="*/ 125 w 4212595"/>
              <a:gd name="connsiteY4" fmla="*/ 0 h 6915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12595" h="6915198">
                <a:moveTo>
                  <a:pt x="125" y="0"/>
                </a:moveTo>
                <a:lnTo>
                  <a:pt x="4212595" y="38821"/>
                </a:lnTo>
                <a:lnTo>
                  <a:pt x="1028919" y="6896198"/>
                </a:lnTo>
                <a:lnTo>
                  <a:pt x="0" y="6915198"/>
                </a:lnTo>
                <a:cubicBezTo>
                  <a:pt x="42" y="4610132"/>
                  <a:pt x="83" y="2305066"/>
                  <a:pt x="125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/>
          </a:p>
        </p:txBody>
      </p:sp>
      <p:grpSp>
        <p:nvGrpSpPr>
          <p:cNvPr id="2" name="Group 1"/>
          <p:cNvGrpSpPr/>
          <p:nvPr userDrawn="1"/>
        </p:nvGrpSpPr>
        <p:grpSpPr>
          <a:xfrm>
            <a:off x="2686753" y="-15933"/>
            <a:ext cx="3096056" cy="2466990"/>
            <a:chOff x="1827359" y="-19597"/>
            <a:chExt cx="3253206" cy="3173339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4" name="Freeform 3"/>
            <p:cNvSpPr/>
            <p:nvPr userDrawn="1"/>
          </p:nvSpPr>
          <p:spPr>
            <a:xfrm>
              <a:off x="2727889" y="-19597"/>
              <a:ext cx="2352676" cy="3171824"/>
            </a:xfrm>
            <a:custGeom>
              <a:avLst/>
              <a:gdLst>
                <a:gd name="connsiteX0" fmla="*/ 1447800 w 2352675"/>
                <a:gd name="connsiteY0" fmla="*/ 0 h 3171825"/>
                <a:gd name="connsiteX1" fmla="*/ 2352675 w 2352675"/>
                <a:gd name="connsiteY1" fmla="*/ 0 h 3171825"/>
                <a:gd name="connsiteX2" fmla="*/ 971550 w 2352675"/>
                <a:gd name="connsiteY2" fmla="*/ 3171825 h 3171825"/>
                <a:gd name="connsiteX3" fmla="*/ 0 w 2352675"/>
                <a:gd name="connsiteY3" fmla="*/ 3171825 h 3171825"/>
                <a:gd name="connsiteX4" fmla="*/ 1447800 w 2352675"/>
                <a:gd name="connsiteY4" fmla="*/ 0 h 3171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52675" h="3171825">
                  <a:moveTo>
                    <a:pt x="1447800" y="0"/>
                  </a:moveTo>
                  <a:lnTo>
                    <a:pt x="2352675" y="0"/>
                  </a:lnTo>
                  <a:lnTo>
                    <a:pt x="971550" y="3171825"/>
                  </a:lnTo>
                  <a:lnTo>
                    <a:pt x="0" y="3171825"/>
                  </a:lnTo>
                  <a:lnTo>
                    <a:pt x="144780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66" name="Freeform 65"/>
            <p:cNvSpPr/>
            <p:nvPr userDrawn="1"/>
          </p:nvSpPr>
          <p:spPr>
            <a:xfrm>
              <a:off x="1827359" y="-18083"/>
              <a:ext cx="2352675" cy="3171825"/>
            </a:xfrm>
            <a:custGeom>
              <a:avLst/>
              <a:gdLst>
                <a:gd name="connsiteX0" fmla="*/ 1447800 w 2352675"/>
                <a:gd name="connsiteY0" fmla="*/ 0 h 3171825"/>
                <a:gd name="connsiteX1" fmla="*/ 2352675 w 2352675"/>
                <a:gd name="connsiteY1" fmla="*/ 0 h 3171825"/>
                <a:gd name="connsiteX2" fmla="*/ 971550 w 2352675"/>
                <a:gd name="connsiteY2" fmla="*/ 3171825 h 3171825"/>
                <a:gd name="connsiteX3" fmla="*/ 0 w 2352675"/>
                <a:gd name="connsiteY3" fmla="*/ 3171825 h 3171825"/>
                <a:gd name="connsiteX4" fmla="*/ 1447800 w 2352675"/>
                <a:gd name="connsiteY4" fmla="*/ 0 h 3171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52675" h="3171825">
                  <a:moveTo>
                    <a:pt x="1447800" y="0"/>
                  </a:moveTo>
                  <a:lnTo>
                    <a:pt x="2352675" y="0"/>
                  </a:lnTo>
                  <a:lnTo>
                    <a:pt x="971550" y="3171825"/>
                  </a:lnTo>
                  <a:lnTo>
                    <a:pt x="0" y="3171825"/>
                  </a:lnTo>
                  <a:lnTo>
                    <a:pt x="14478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  <p:grpSp>
        <p:nvGrpSpPr>
          <p:cNvPr id="40" name="Group 57">
            <a:extLst>
              <a:ext uri="{FF2B5EF4-FFF2-40B4-BE49-F238E27FC236}">
                <a16:creationId xmlns:a16="http://schemas.microsoft.com/office/drawing/2014/main" id="{EAB9B68E-0E3B-4BE0-B8F8-151B4F9AA20D}"/>
              </a:ext>
            </a:extLst>
          </p:cNvPr>
          <p:cNvGrpSpPr/>
          <p:nvPr userDrawn="1"/>
        </p:nvGrpSpPr>
        <p:grpSpPr>
          <a:xfrm>
            <a:off x="850796" y="1991644"/>
            <a:ext cx="2126862" cy="3673670"/>
            <a:chOff x="1438761" y="2033015"/>
            <a:chExt cx="1980000" cy="3420000"/>
          </a:xfrm>
        </p:grpSpPr>
        <p:sp>
          <p:nvSpPr>
            <p:cNvPr id="41" name="Rounded Rectangle 58">
              <a:extLst>
                <a:ext uri="{FF2B5EF4-FFF2-40B4-BE49-F238E27FC236}">
                  <a16:creationId xmlns:a16="http://schemas.microsoft.com/office/drawing/2014/main" id="{FDB5674B-8954-45D6-856F-8635A461E0AC}"/>
                </a:ext>
              </a:extLst>
            </p:cNvPr>
            <p:cNvSpPr/>
            <p:nvPr userDrawn="1"/>
          </p:nvSpPr>
          <p:spPr>
            <a:xfrm>
              <a:off x="1438761" y="2033015"/>
              <a:ext cx="1980000" cy="3420000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44" name="Rectangle 59">
              <a:extLst>
                <a:ext uri="{FF2B5EF4-FFF2-40B4-BE49-F238E27FC236}">
                  <a16:creationId xmlns:a16="http://schemas.microsoft.com/office/drawing/2014/main" id="{232323F7-730B-4115-90EB-2F2AD78DC6BD}"/>
                </a:ext>
              </a:extLst>
            </p:cNvPr>
            <p:cNvSpPr/>
            <p:nvPr userDrawn="1"/>
          </p:nvSpPr>
          <p:spPr>
            <a:xfrm>
              <a:off x="2310398" y="2205587"/>
              <a:ext cx="236725" cy="45719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grpSp>
          <p:nvGrpSpPr>
            <p:cNvPr id="48" name="Group 60">
              <a:extLst>
                <a:ext uri="{FF2B5EF4-FFF2-40B4-BE49-F238E27FC236}">
                  <a16:creationId xmlns:a16="http://schemas.microsoft.com/office/drawing/2014/main" id="{95EF7343-DE98-475F-9C99-3A196A57B891}"/>
                </a:ext>
              </a:extLst>
            </p:cNvPr>
            <p:cNvGrpSpPr/>
            <p:nvPr userDrawn="1"/>
          </p:nvGrpSpPr>
          <p:grpSpPr>
            <a:xfrm>
              <a:off x="2332851" y="5138854"/>
              <a:ext cx="191820" cy="211002"/>
              <a:chOff x="2453209" y="5151638"/>
              <a:chExt cx="191820" cy="211002"/>
            </a:xfrm>
          </p:grpSpPr>
          <p:sp>
            <p:nvSpPr>
              <p:cNvPr id="49" name="Oval 61">
                <a:extLst>
                  <a:ext uri="{FF2B5EF4-FFF2-40B4-BE49-F238E27FC236}">
                    <a16:creationId xmlns:a16="http://schemas.microsoft.com/office/drawing/2014/main" id="{EAD9F21B-B819-474E-BF4D-5B3F0F9C074D}"/>
                  </a:ext>
                </a:extLst>
              </p:cNvPr>
              <p:cNvSpPr/>
              <p:nvPr userDrawn="1"/>
            </p:nvSpPr>
            <p:spPr>
              <a:xfrm>
                <a:off x="2453209" y="5151638"/>
                <a:ext cx="191820" cy="211002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50" name="Rounded Rectangle 62">
                <a:extLst>
                  <a:ext uri="{FF2B5EF4-FFF2-40B4-BE49-F238E27FC236}">
                    <a16:creationId xmlns:a16="http://schemas.microsoft.com/office/drawing/2014/main" id="{F2404D1F-E10C-4A44-82A1-AF5E7CBB6610}"/>
                  </a:ext>
                </a:extLst>
              </p:cNvPr>
              <p:cNvSpPr/>
              <p:nvPr userDrawn="1"/>
            </p:nvSpPr>
            <p:spPr>
              <a:xfrm>
                <a:off x="2505251" y="5208531"/>
                <a:ext cx="87734" cy="97215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</p:grpSp>
      <p:grpSp>
        <p:nvGrpSpPr>
          <p:cNvPr id="51" name="Group 51">
            <a:extLst>
              <a:ext uri="{FF2B5EF4-FFF2-40B4-BE49-F238E27FC236}">
                <a16:creationId xmlns:a16="http://schemas.microsoft.com/office/drawing/2014/main" id="{029C3365-4C47-476F-BD96-60948EEED497}"/>
              </a:ext>
            </a:extLst>
          </p:cNvPr>
          <p:cNvGrpSpPr/>
          <p:nvPr userDrawn="1"/>
        </p:nvGrpSpPr>
        <p:grpSpPr>
          <a:xfrm>
            <a:off x="3428276" y="1957776"/>
            <a:ext cx="2126862" cy="3673670"/>
            <a:chOff x="1438761" y="2033015"/>
            <a:chExt cx="1980000" cy="3420000"/>
          </a:xfrm>
        </p:grpSpPr>
        <p:sp>
          <p:nvSpPr>
            <p:cNvPr id="64" name="Rounded Rectangle 52">
              <a:extLst>
                <a:ext uri="{FF2B5EF4-FFF2-40B4-BE49-F238E27FC236}">
                  <a16:creationId xmlns:a16="http://schemas.microsoft.com/office/drawing/2014/main" id="{903C2877-5648-4EA2-AAFC-71345F2CC0B8}"/>
                </a:ext>
              </a:extLst>
            </p:cNvPr>
            <p:cNvSpPr/>
            <p:nvPr userDrawn="1"/>
          </p:nvSpPr>
          <p:spPr>
            <a:xfrm>
              <a:off x="1438761" y="2033015"/>
              <a:ext cx="1980000" cy="3420000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5" name="Rectangle 53">
              <a:extLst>
                <a:ext uri="{FF2B5EF4-FFF2-40B4-BE49-F238E27FC236}">
                  <a16:creationId xmlns:a16="http://schemas.microsoft.com/office/drawing/2014/main" id="{D839E5E7-18B9-45E8-AE00-5146A6801EBA}"/>
                </a:ext>
              </a:extLst>
            </p:cNvPr>
            <p:cNvSpPr/>
            <p:nvPr userDrawn="1"/>
          </p:nvSpPr>
          <p:spPr>
            <a:xfrm>
              <a:off x="2310398" y="2205587"/>
              <a:ext cx="236725" cy="45719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grpSp>
          <p:nvGrpSpPr>
            <p:cNvPr id="67" name="Group 54">
              <a:extLst>
                <a:ext uri="{FF2B5EF4-FFF2-40B4-BE49-F238E27FC236}">
                  <a16:creationId xmlns:a16="http://schemas.microsoft.com/office/drawing/2014/main" id="{BCF7304E-770A-438E-AF0D-155014D0B1F0}"/>
                </a:ext>
              </a:extLst>
            </p:cNvPr>
            <p:cNvGrpSpPr/>
            <p:nvPr userDrawn="1"/>
          </p:nvGrpSpPr>
          <p:grpSpPr>
            <a:xfrm>
              <a:off x="2332851" y="5138854"/>
              <a:ext cx="191820" cy="211002"/>
              <a:chOff x="2453209" y="5151638"/>
              <a:chExt cx="191820" cy="211002"/>
            </a:xfrm>
          </p:grpSpPr>
          <p:sp>
            <p:nvSpPr>
              <p:cNvPr id="68" name="Oval 55">
                <a:extLst>
                  <a:ext uri="{FF2B5EF4-FFF2-40B4-BE49-F238E27FC236}">
                    <a16:creationId xmlns:a16="http://schemas.microsoft.com/office/drawing/2014/main" id="{5B498A21-13F9-4FD8-BA7A-4CF5B592C91E}"/>
                  </a:ext>
                </a:extLst>
              </p:cNvPr>
              <p:cNvSpPr/>
              <p:nvPr userDrawn="1"/>
            </p:nvSpPr>
            <p:spPr>
              <a:xfrm>
                <a:off x="2453209" y="5151638"/>
                <a:ext cx="191820" cy="211002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69" name="Rounded Rectangle 56">
                <a:extLst>
                  <a:ext uri="{FF2B5EF4-FFF2-40B4-BE49-F238E27FC236}">
                    <a16:creationId xmlns:a16="http://schemas.microsoft.com/office/drawing/2014/main" id="{A6711C24-306E-4C85-8E21-5B5B12708D31}"/>
                  </a:ext>
                </a:extLst>
              </p:cNvPr>
              <p:cNvSpPr/>
              <p:nvPr userDrawn="1"/>
            </p:nvSpPr>
            <p:spPr>
              <a:xfrm>
                <a:off x="2505251" y="5208531"/>
                <a:ext cx="87734" cy="97215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</p:grpSp>
      <p:sp>
        <p:nvSpPr>
          <p:cNvPr id="70" name="Picture Placeholder 9">
            <a:extLst>
              <a:ext uri="{FF2B5EF4-FFF2-40B4-BE49-F238E27FC236}">
                <a16:creationId xmlns:a16="http://schemas.microsoft.com/office/drawing/2014/main" id="{A9684557-E735-4F99-9200-B752FE632923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356027" y="2241136"/>
            <a:ext cx="1060913" cy="29055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71" name="Picture Placeholder 9">
            <a:extLst>
              <a:ext uri="{FF2B5EF4-FFF2-40B4-BE49-F238E27FC236}">
                <a16:creationId xmlns:a16="http://schemas.microsoft.com/office/drawing/2014/main" id="{E207400C-59DF-4155-A4E2-8588593E2F76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002845" y="2290033"/>
            <a:ext cx="1087042" cy="290555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grpSp>
        <p:nvGrpSpPr>
          <p:cNvPr id="72" name="Group 5">
            <a:extLst>
              <a:ext uri="{FF2B5EF4-FFF2-40B4-BE49-F238E27FC236}">
                <a16:creationId xmlns:a16="http://schemas.microsoft.com/office/drawing/2014/main" id="{6E65A757-CCD5-48A1-8DD3-F86E193ABBCE}"/>
              </a:ext>
            </a:extLst>
          </p:cNvPr>
          <p:cNvGrpSpPr/>
          <p:nvPr userDrawn="1"/>
        </p:nvGrpSpPr>
        <p:grpSpPr>
          <a:xfrm>
            <a:off x="2077784" y="1819949"/>
            <a:ext cx="2304289" cy="3980137"/>
            <a:chOff x="1438761" y="2033015"/>
            <a:chExt cx="1980000" cy="3420000"/>
          </a:xfrm>
        </p:grpSpPr>
        <p:sp>
          <p:nvSpPr>
            <p:cNvPr id="73" name="Rounded Rectangle 41">
              <a:extLst>
                <a:ext uri="{FF2B5EF4-FFF2-40B4-BE49-F238E27FC236}">
                  <a16:creationId xmlns:a16="http://schemas.microsoft.com/office/drawing/2014/main" id="{7DF5FFA1-E879-4ECA-9B4C-31AAE46B98D6}"/>
                </a:ext>
              </a:extLst>
            </p:cNvPr>
            <p:cNvSpPr/>
            <p:nvPr userDrawn="1"/>
          </p:nvSpPr>
          <p:spPr>
            <a:xfrm>
              <a:off x="1438761" y="2033015"/>
              <a:ext cx="1980000" cy="3420000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74" name="Rectangle 42">
              <a:extLst>
                <a:ext uri="{FF2B5EF4-FFF2-40B4-BE49-F238E27FC236}">
                  <a16:creationId xmlns:a16="http://schemas.microsoft.com/office/drawing/2014/main" id="{085BC32C-E608-44B8-A7A0-89B00F110C46}"/>
                </a:ext>
              </a:extLst>
            </p:cNvPr>
            <p:cNvSpPr/>
            <p:nvPr userDrawn="1"/>
          </p:nvSpPr>
          <p:spPr>
            <a:xfrm>
              <a:off x="2310398" y="2205587"/>
              <a:ext cx="236725" cy="45719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grpSp>
          <p:nvGrpSpPr>
            <p:cNvPr id="75" name="Group 6">
              <a:extLst>
                <a:ext uri="{FF2B5EF4-FFF2-40B4-BE49-F238E27FC236}">
                  <a16:creationId xmlns:a16="http://schemas.microsoft.com/office/drawing/2014/main" id="{56422AC3-6C41-4DC1-BFCF-E1FB16737474}"/>
                </a:ext>
              </a:extLst>
            </p:cNvPr>
            <p:cNvGrpSpPr/>
            <p:nvPr userDrawn="1"/>
          </p:nvGrpSpPr>
          <p:grpSpPr>
            <a:xfrm>
              <a:off x="2332851" y="5138854"/>
              <a:ext cx="191820" cy="211002"/>
              <a:chOff x="2453209" y="5151638"/>
              <a:chExt cx="191820" cy="211002"/>
            </a:xfrm>
          </p:grpSpPr>
          <p:sp>
            <p:nvSpPr>
              <p:cNvPr id="76" name="Oval 44">
                <a:extLst>
                  <a:ext uri="{FF2B5EF4-FFF2-40B4-BE49-F238E27FC236}">
                    <a16:creationId xmlns:a16="http://schemas.microsoft.com/office/drawing/2014/main" id="{2EC257C4-0911-426B-A877-20FB5F821CDD}"/>
                  </a:ext>
                </a:extLst>
              </p:cNvPr>
              <p:cNvSpPr/>
              <p:nvPr userDrawn="1"/>
            </p:nvSpPr>
            <p:spPr>
              <a:xfrm>
                <a:off x="2453209" y="5151638"/>
                <a:ext cx="191820" cy="211002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77" name="Rounded Rectangle 45">
                <a:extLst>
                  <a:ext uri="{FF2B5EF4-FFF2-40B4-BE49-F238E27FC236}">
                    <a16:creationId xmlns:a16="http://schemas.microsoft.com/office/drawing/2014/main" id="{8E296D12-D65E-431F-A0FB-A693E4FA6848}"/>
                  </a:ext>
                </a:extLst>
              </p:cNvPr>
              <p:cNvSpPr/>
              <p:nvPr userDrawn="1"/>
            </p:nvSpPr>
            <p:spPr>
              <a:xfrm>
                <a:off x="2505251" y="5208531"/>
                <a:ext cx="87734" cy="97215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</p:grpSp>
      <p:sp>
        <p:nvSpPr>
          <p:cNvPr id="78" name="Picture Placeholder 9">
            <a:extLst>
              <a:ext uri="{FF2B5EF4-FFF2-40B4-BE49-F238E27FC236}">
                <a16:creationId xmlns:a16="http://schemas.microsoft.com/office/drawing/2014/main" id="{FBF029D3-590C-4B47-A9C3-7C543074FD0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217448" y="2151585"/>
            <a:ext cx="2023386" cy="314224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38" name="Text Placeholder 9">
            <a:extLst>
              <a:ext uri="{FF2B5EF4-FFF2-40B4-BE49-F238E27FC236}">
                <a16:creationId xmlns:a16="http://schemas.microsoft.com/office/drawing/2014/main" id="{4D7B1FD0-5E10-43C8-B28F-F43B7DABDCF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3529" y="44883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11741484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24539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348907821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285207468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2">
            <a:extLst>
              <a:ext uri="{FF2B5EF4-FFF2-40B4-BE49-F238E27FC236}">
                <a16:creationId xmlns:a16="http://schemas.microsoft.com/office/drawing/2014/main" id="{AF5DEDB2-78E8-45EC-AB12-C2290127F53E}"/>
              </a:ext>
            </a:extLst>
          </p:cNvPr>
          <p:cNvSpPr/>
          <p:nvPr userDrawn="1"/>
        </p:nvSpPr>
        <p:spPr>
          <a:xfrm rot="18900000">
            <a:off x="3250422" y="-1989383"/>
            <a:ext cx="10836764" cy="10836766"/>
          </a:xfrm>
          <a:custGeom>
            <a:avLst/>
            <a:gdLst>
              <a:gd name="connsiteX0" fmla="*/ 4849337 w 10836764"/>
              <a:gd name="connsiteY0" fmla="*/ 0 h 10836766"/>
              <a:gd name="connsiteX1" fmla="*/ 10836764 w 10836764"/>
              <a:gd name="connsiteY1" fmla="*/ 5987428 h 10836766"/>
              <a:gd name="connsiteX2" fmla="*/ 5987426 w 10836764"/>
              <a:gd name="connsiteY2" fmla="*/ 10836766 h 10836766"/>
              <a:gd name="connsiteX3" fmla="*/ 1 w 10836764"/>
              <a:gd name="connsiteY3" fmla="*/ 4849340 h 10836766"/>
              <a:gd name="connsiteX4" fmla="*/ 0 w 10836764"/>
              <a:gd name="connsiteY4" fmla="*/ 1529113 h 10836766"/>
              <a:gd name="connsiteX5" fmla="*/ 1529113 w 10836764"/>
              <a:gd name="connsiteY5" fmla="*/ 0 h 108367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836764" h="10836766">
                <a:moveTo>
                  <a:pt x="4849337" y="0"/>
                </a:moveTo>
                <a:lnTo>
                  <a:pt x="10836764" y="5987428"/>
                </a:lnTo>
                <a:lnTo>
                  <a:pt x="5987426" y="10836766"/>
                </a:lnTo>
                <a:lnTo>
                  <a:pt x="1" y="4849340"/>
                </a:lnTo>
                <a:lnTo>
                  <a:pt x="0" y="1529113"/>
                </a:lnTo>
                <a:cubicBezTo>
                  <a:pt x="0" y="684607"/>
                  <a:pt x="684607" y="0"/>
                  <a:pt x="1529113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89000">
                <a:schemeClr val="accent1">
                  <a:lumMod val="5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E769B23C-815D-4713-8F2F-BE8E52CBCEEB}"/>
              </a:ext>
            </a:extLst>
          </p:cNvPr>
          <p:cNvSpPr/>
          <p:nvPr userDrawn="1"/>
        </p:nvSpPr>
        <p:spPr>
          <a:xfrm rot="18900000">
            <a:off x="11356399" y="1902098"/>
            <a:ext cx="3106966" cy="3106966"/>
          </a:xfrm>
          <a:custGeom>
            <a:avLst/>
            <a:gdLst>
              <a:gd name="connsiteX0" fmla="*/ 3106966 w 3106966"/>
              <a:gd name="connsiteY0" fmla="*/ 0 h 3106966"/>
              <a:gd name="connsiteX1" fmla="*/ 1 w 3106966"/>
              <a:gd name="connsiteY1" fmla="*/ 3106966 h 3106966"/>
              <a:gd name="connsiteX2" fmla="*/ 0 w 3106966"/>
              <a:gd name="connsiteY2" fmla="*/ 1529113 h 3106966"/>
              <a:gd name="connsiteX3" fmla="*/ 1529113 w 3106966"/>
              <a:gd name="connsiteY3" fmla="*/ 0 h 3106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06966" h="3106966">
                <a:moveTo>
                  <a:pt x="3106966" y="0"/>
                </a:moveTo>
                <a:lnTo>
                  <a:pt x="1" y="3106966"/>
                </a:lnTo>
                <a:lnTo>
                  <a:pt x="0" y="1529113"/>
                </a:lnTo>
                <a:cubicBezTo>
                  <a:pt x="0" y="684607"/>
                  <a:pt x="684607" y="0"/>
                  <a:pt x="152911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60155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Frame 67">
            <a:extLst>
              <a:ext uri="{FF2B5EF4-FFF2-40B4-BE49-F238E27FC236}">
                <a16:creationId xmlns:a16="http://schemas.microsoft.com/office/drawing/2014/main" id="{71F7F2F9-06B9-4C4A-A315-7234E3D0EA9B}"/>
              </a:ext>
            </a:extLst>
          </p:cNvPr>
          <p:cNvSpPr/>
          <p:nvPr userDrawn="1"/>
        </p:nvSpPr>
        <p:spPr>
          <a:xfrm>
            <a:off x="227150" y="235090"/>
            <a:ext cx="11737700" cy="6387820"/>
          </a:xfrm>
          <a:prstGeom prst="frame">
            <a:avLst>
              <a:gd name="adj1" fmla="val 36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8298AB30-4CC4-4E40-A400-C63256AF74D7}"/>
              </a:ext>
            </a:extLst>
          </p:cNvPr>
          <p:cNvSpPr/>
          <p:nvPr userDrawn="1"/>
        </p:nvSpPr>
        <p:spPr>
          <a:xfrm>
            <a:off x="11658600" y="0"/>
            <a:ext cx="533400" cy="18983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0A3BBC8D-D100-4F6F-AD90-78F516190CAA}"/>
              </a:ext>
            </a:extLst>
          </p:cNvPr>
          <p:cNvSpPr/>
          <p:nvPr userDrawn="1"/>
        </p:nvSpPr>
        <p:spPr>
          <a:xfrm>
            <a:off x="10207487" y="0"/>
            <a:ext cx="1984512" cy="4428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B224FBA7-6BED-42DE-A0FA-6A940E4B60CF}"/>
              </a:ext>
            </a:extLst>
          </p:cNvPr>
          <p:cNvGrpSpPr/>
          <p:nvPr userDrawn="1"/>
        </p:nvGrpSpPr>
        <p:grpSpPr>
          <a:xfrm>
            <a:off x="10331184" y="0"/>
            <a:ext cx="1784616" cy="1828654"/>
            <a:chOff x="10211914" y="309106"/>
            <a:chExt cx="1980086" cy="2028947"/>
          </a:xfrm>
          <a:solidFill>
            <a:schemeClr val="accent1">
              <a:alpha val="70000"/>
            </a:schemeClr>
          </a:solidFill>
        </p:grpSpPr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44C975F1-8C2C-478C-83E8-8ACBDE2B4250}"/>
                </a:ext>
              </a:extLst>
            </p:cNvPr>
            <p:cNvSpPr/>
            <p:nvPr userDrawn="1"/>
          </p:nvSpPr>
          <p:spPr>
            <a:xfrm>
              <a:off x="10397155" y="1209459"/>
              <a:ext cx="1565331" cy="1128594"/>
            </a:xfrm>
            <a:custGeom>
              <a:avLst/>
              <a:gdLst>
                <a:gd name="connsiteX0" fmla="*/ 293748 w 2003413"/>
                <a:gd name="connsiteY0" fmla="*/ 0 h 1444449"/>
                <a:gd name="connsiteX1" fmla="*/ 327507 w 2003413"/>
                <a:gd name="connsiteY1" fmla="*/ 121754 h 1444449"/>
                <a:gd name="connsiteX2" fmla="*/ 399453 w 2003413"/>
                <a:gd name="connsiteY2" fmla="*/ 322649 h 1444449"/>
                <a:gd name="connsiteX3" fmla="*/ 519547 w 2003413"/>
                <a:gd name="connsiteY3" fmla="*/ 539593 h 1444449"/>
                <a:gd name="connsiteX4" fmla="*/ 797368 w 2003413"/>
                <a:gd name="connsiteY4" fmla="*/ 791957 h 1444449"/>
                <a:gd name="connsiteX5" fmla="*/ 936832 w 2003413"/>
                <a:gd name="connsiteY5" fmla="*/ 873864 h 1444449"/>
                <a:gd name="connsiteX6" fmla="*/ 948454 w 2003413"/>
                <a:gd name="connsiteY6" fmla="*/ 881059 h 1444449"/>
                <a:gd name="connsiteX7" fmla="*/ 986641 w 2003413"/>
                <a:gd name="connsiteY7" fmla="*/ 786423 h 1444449"/>
                <a:gd name="connsiteX8" fmla="*/ 1126105 w 2003413"/>
                <a:gd name="connsiteY8" fmla="*/ 681271 h 1444449"/>
                <a:gd name="connsiteX9" fmla="*/ 1520700 w 2003413"/>
                <a:gd name="connsiteY9" fmla="*/ 669649 h 1444449"/>
                <a:gd name="connsiteX10" fmla="*/ 1664592 w 2003413"/>
                <a:gd name="connsiteY10" fmla="*/ 724992 h 1444449"/>
                <a:gd name="connsiteX11" fmla="*/ 1685068 w 2003413"/>
                <a:gd name="connsiteY11" fmla="*/ 744362 h 1444449"/>
                <a:gd name="connsiteX12" fmla="*/ 1645221 w 2003413"/>
                <a:gd name="connsiteY12" fmla="*/ 732740 h 1444449"/>
                <a:gd name="connsiteX13" fmla="*/ 1393965 w 2003413"/>
                <a:gd name="connsiteY13" fmla="*/ 680718 h 1444449"/>
                <a:gd name="connsiteX14" fmla="*/ 1198051 w 2003413"/>
                <a:gd name="connsiteY14" fmla="*/ 715584 h 1444449"/>
                <a:gd name="connsiteX15" fmla="*/ 1138280 w 2003413"/>
                <a:gd name="connsiteY15" fmla="*/ 938062 h 1444449"/>
                <a:gd name="connsiteX16" fmla="*/ 1328660 w 2003413"/>
                <a:gd name="connsiteY16" fmla="*/ 1125675 h 1444449"/>
                <a:gd name="connsiteX17" fmla="*/ 1687835 w 2003413"/>
                <a:gd name="connsiteY17" fmla="*/ 1311073 h 1444449"/>
                <a:gd name="connsiteX18" fmla="*/ 1997202 w 2003413"/>
                <a:gd name="connsiteY18" fmla="*/ 1437255 h 1444449"/>
                <a:gd name="connsiteX19" fmla="*/ 2006057 w 2003413"/>
                <a:gd name="connsiteY19" fmla="*/ 1446110 h 1444449"/>
                <a:gd name="connsiteX20" fmla="*/ 1938539 w 2003413"/>
                <a:gd name="connsiteY20" fmla="*/ 1440022 h 1444449"/>
                <a:gd name="connsiteX21" fmla="*/ 1697244 w 2003413"/>
                <a:gd name="connsiteY21" fmla="*/ 1383019 h 1444449"/>
                <a:gd name="connsiteX22" fmla="*/ 1260588 w 2003413"/>
                <a:gd name="connsiteY22" fmla="*/ 1208689 h 1444449"/>
                <a:gd name="connsiteX23" fmla="*/ 996603 w 2003413"/>
                <a:gd name="connsiteY23" fmla="*/ 1006687 h 1444449"/>
                <a:gd name="connsiteX24" fmla="*/ 953435 w 2003413"/>
                <a:gd name="connsiteY24" fmla="*/ 902643 h 1444449"/>
                <a:gd name="connsiteX25" fmla="*/ 940706 w 2003413"/>
                <a:gd name="connsiteY25" fmla="*/ 887700 h 1444449"/>
                <a:gd name="connsiteX26" fmla="*/ 804563 w 2003413"/>
                <a:gd name="connsiteY26" fmla="*/ 821842 h 1444449"/>
                <a:gd name="connsiteX27" fmla="*/ 625805 w 2003413"/>
                <a:gd name="connsiteY27" fmla="*/ 712263 h 1444449"/>
                <a:gd name="connsiteX28" fmla="*/ 439300 w 2003413"/>
                <a:gd name="connsiteY28" fmla="*/ 602131 h 1444449"/>
                <a:gd name="connsiteX29" fmla="*/ 272164 w 2003413"/>
                <a:gd name="connsiteY29" fmla="*/ 543467 h 1444449"/>
                <a:gd name="connsiteX30" fmla="*/ 118311 w 2003413"/>
                <a:gd name="connsiteY30" fmla="*/ 475396 h 1444449"/>
                <a:gd name="connsiteX31" fmla="*/ 4304 w 2003413"/>
                <a:gd name="connsiteY31" fmla="*/ 330951 h 1444449"/>
                <a:gd name="connsiteX32" fmla="*/ 132146 w 2003413"/>
                <a:gd name="connsiteY32" fmla="*/ 142785 h 1444449"/>
                <a:gd name="connsiteX33" fmla="*/ 288767 w 2003413"/>
                <a:gd name="connsiteY33" fmla="*/ 178758 h 1444449"/>
                <a:gd name="connsiteX34" fmla="*/ 309797 w 2003413"/>
                <a:gd name="connsiteY34" fmla="*/ 192593 h 1444449"/>
                <a:gd name="connsiteX35" fmla="*/ 295408 w 2003413"/>
                <a:gd name="connsiteY35" fmla="*/ 95190 h 1444449"/>
                <a:gd name="connsiteX36" fmla="*/ 289874 w 2003413"/>
                <a:gd name="connsiteY36" fmla="*/ 553 h 1444449"/>
                <a:gd name="connsiteX37" fmla="*/ 293748 w 2003413"/>
                <a:gd name="connsiteY37" fmla="*/ 0 h 1444449"/>
                <a:gd name="connsiteX38" fmla="*/ 155944 w 2003413"/>
                <a:gd name="connsiteY38" fmla="*/ 283356 h 1444449"/>
                <a:gd name="connsiteX39" fmla="*/ 194684 w 2003413"/>
                <a:gd name="connsiteY39" fmla="*/ 400129 h 1444449"/>
                <a:gd name="connsiteX40" fmla="*/ 221249 w 2003413"/>
                <a:gd name="connsiteY40" fmla="*/ 405664 h 1444449"/>
                <a:gd name="connsiteX41" fmla="*/ 339682 w 2003413"/>
                <a:gd name="connsiteY41" fmla="*/ 344233 h 1444449"/>
                <a:gd name="connsiteX42" fmla="*/ 346323 w 2003413"/>
                <a:gd name="connsiteY42" fmla="*/ 326523 h 1444449"/>
                <a:gd name="connsiteX43" fmla="*/ 314778 w 2003413"/>
                <a:gd name="connsiteY43" fmla="*/ 225799 h 1444449"/>
                <a:gd name="connsiteX44" fmla="*/ 296515 w 2003413"/>
                <a:gd name="connsiteY44" fmla="*/ 209196 h 1444449"/>
                <a:gd name="connsiteX45" fmla="*/ 231210 w 2003413"/>
                <a:gd name="connsiteY45" fmla="*/ 204769 h 1444449"/>
                <a:gd name="connsiteX46" fmla="*/ 155944 w 2003413"/>
                <a:gd name="connsiteY46" fmla="*/ 283356 h 1444449"/>
                <a:gd name="connsiteX47" fmla="*/ 216268 w 2003413"/>
                <a:gd name="connsiteY47" fmla="*/ 419499 h 1444449"/>
                <a:gd name="connsiteX48" fmla="*/ 479700 w 2003413"/>
                <a:gd name="connsiteY48" fmla="*/ 557303 h 1444449"/>
                <a:gd name="connsiteX49" fmla="*/ 355732 w 2003413"/>
                <a:gd name="connsiteY49" fmla="*/ 349767 h 1444449"/>
                <a:gd name="connsiteX50" fmla="*/ 216268 w 2003413"/>
                <a:gd name="connsiteY50" fmla="*/ 419499 h 1444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2003413" h="1444449">
                  <a:moveTo>
                    <a:pt x="293748" y="0"/>
                  </a:moveTo>
                  <a:cubicBezTo>
                    <a:pt x="304816" y="40954"/>
                    <a:pt x="314225" y="81908"/>
                    <a:pt x="327507" y="121754"/>
                  </a:cubicBezTo>
                  <a:cubicBezTo>
                    <a:pt x="349644" y="189273"/>
                    <a:pt x="370121" y="258451"/>
                    <a:pt x="399453" y="322649"/>
                  </a:cubicBezTo>
                  <a:cubicBezTo>
                    <a:pt x="434319" y="397362"/>
                    <a:pt x="472505" y="472075"/>
                    <a:pt x="519547" y="539593"/>
                  </a:cubicBezTo>
                  <a:cubicBezTo>
                    <a:pt x="591493" y="644191"/>
                    <a:pt x="681148" y="732740"/>
                    <a:pt x="797368" y="791957"/>
                  </a:cubicBezTo>
                  <a:cubicBezTo>
                    <a:pt x="845517" y="816308"/>
                    <a:pt x="890344" y="846193"/>
                    <a:pt x="936832" y="873864"/>
                  </a:cubicBezTo>
                  <a:cubicBezTo>
                    <a:pt x="941813" y="876632"/>
                    <a:pt x="946241" y="879952"/>
                    <a:pt x="948454" y="881059"/>
                  </a:cubicBezTo>
                  <a:cubicBezTo>
                    <a:pt x="961183" y="848960"/>
                    <a:pt x="970591" y="815754"/>
                    <a:pt x="986641" y="786423"/>
                  </a:cubicBezTo>
                  <a:cubicBezTo>
                    <a:pt x="1016526" y="731080"/>
                    <a:pt x="1067995" y="701748"/>
                    <a:pt x="1126105" y="681271"/>
                  </a:cubicBezTo>
                  <a:cubicBezTo>
                    <a:pt x="1256714" y="635890"/>
                    <a:pt x="1387877" y="639211"/>
                    <a:pt x="1520700" y="669649"/>
                  </a:cubicBezTo>
                  <a:cubicBezTo>
                    <a:pt x="1571615" y="681271"/>
                    <a:pt x="1619764" y="698981"/>
                    <a:pt x="1664592" y="724992"/>
                  </a:cubicBezTo>
                  <a:cubicBezTo>
                    <a:pt x="1672339" y="729420"/>
                    <a:pt x="1679534" y="735507"/>
                    <a:pt x="1685068" y="744362"/>
                  </a:cubicBezTo>
                  <a:cubicBezTo>
                    <a:pt x="1671786" y="740488"/>
                    <a:pt x="1658504" y="736614"/>
                    <a:pt x="1645221" y="732740"/>
                  </a:cubicBezTo>
                  <a:cubicBezTo>
                    <a:pt x="1562761" y="707836"/>
                    <a:pt x="1479746" y="686252"/>
                    <a:pt x="1393965" y="680718"/>
                  </a:cubicBezTo>
                  <a:cubicBezTo>
                    <a:pt x="1326446" y="676290"/>
                    <a:pt x="1260035" y="682378"/>
                    <a:pt x="1198051" y="715584"/>
                  </a:cubicBezTo>
                  <a:cubicBezTo>
                    <a:pt x="1116697" y="758751"/>
                    <a:pt x="1095666" y="866116"/>
                    <a:pt x="1138280" y="938062"/>
                  </a:cubicBezTo>
                  <a:cubicBezTo>
                    <a:pt x="1185322" y="1017756"/>
                    <a:pt x="1255054" y="1073653"/>
                    <a:pt x="1328660" y="1125675"/>
                  </a:cubicBezTo>
                  <a:cubicBezTo>
                    <a:pt x="1439899" y="1204262"/>
                    <a:pt x="1562761" y="1260158"/>
                    <a:pt x="1687835" y="1311073"/>
                  </a:cubicBezTo>
                  <a:cubicBezTo>
                    <a:pt x="1790773" y="1353134"/>
                    <a:pt x="1893711" y="1395195"/>
                    <a:pt x="1997202" y="1437255"/>
                  </a:cubicBezTo>
                  <a:cubicBezTo>
                    <a:pt x="2000523" y="1438362"/>
                    <a:pt x="2003290" y="1440022"/>
                    <a:pt x="2006057" y="1446110"/>
                  </a:cubicBezTo>
                  <a:cubicBezTo>
                    <a:pt x="1983367" y="1443896"/>
                    <a:pt x="1961230" y="1442789"/>
                    <a:pt x="1938539" y="1440022"/>
                  </a:cubicBezTo>
                  <a:cubicBezTo>
                    <a:pt x="1856078" y="1428954"/>
                    <a:pt x="1776384" y="1406817"/>
                    <a:pt x="1697244" y="1383019"/>
                  </a:cubicBezTo>
                  <a:cubicBezTo>
                    <a:pt x="1546711" y="1337638"/>
                    <a:pt x="1402819" y="1274547"/>
                    <a:pt x="1260588" y="1208689"/>
                  </a:cubicBezTo>
                  <a:cubicBezTo>
                    <a:pt x="1157650" y="1160541"/>
                    <a:pt x="1068548" y="1094683"/>
                    <a:pt x="996603" y="1006687"/>
                  </a:cubicBezTo>
                  <a:cubicBezTo>
                    <a:pt x="972252" y="976802"/>
                    <a:pt x="953435" y="943597"/>
                    <a:pt x="953435" y="902643"/>
                  </a:cubicBezTo>
                  <a:cubicBezTo>
                    <a:pt x="953435" y="897662"/>
                    <a:pt x="946241" y="890467"/>
                    <a:pt x="940706" y="887700"/>
                  </a:cubicBezTo>
                  <a:cubicBezTo>
                    <a:pt x="895325" y="865563"/>
                    <a:pt x="848284" y="846193"/>
                    <a:pt x="804563" y="821842"/>
                  </a:cubicBezTo>
                  <a:cubicBezTo>
                    <a:pt x="743686" y="787530"/>
                    <a:pt x="683915" y="751003"/>
                    <a:pt x="625805" y="712263"/>
                  </a:cubicBezTo>
                  <a:cubicBezTo>
                    <a:pt x="565481" y="671863"/>
                    <a:pt x="507925" y="627588"/>
                    <a:pt x="439300" y="602131"/>
                  </a:cubicBezTo>
                  <a:cubicBezTo>
                    <a:pt x="383957" y="581654"/>
                    <a:pt x="326953" y="565051"/>
                    <a:pt x="272164" y="543467"/>
                  </a:cubicBezTo>
                  <a:cubicBezTo>
                    <a:pt x="220142" y="522990"/>
                    <a:pt x="167012" y="502514"/>
                    <a:pt x="118311" y="475396"/>
                  </a:cubicBezTo>
                  <a:cubicBezTo>
                    <a:pt x="61308" y="444404"/>
                    <a:pt x="19800" y="395702"/>
                    <a:pt x="4304" y="330951"/>
                  </a:cubicBezTo>
                  <a:cubicBezTo>
                    <a:pt x="-15619" y="249043"/>
                    <a:pt x="34743" y="159388"/>
                    <a:pt x="132146" y="142785"/>
                  </a:cubicBezTo>
                  <a:cubicBezTo>
                    <a:pt x="189150" y="133376"/>
                    <a:pt x="241725" y="143892"/>
                    <a:pt x="288767" y="178758"/>
                  </a:cubicBezTo>
                  <a:cubicBezTo>
                    <a:pt x="294855" y="183185"/>
                    <a:pt x="300942" y="186506"/>
                    <a:pt x="309797" y="192593"/>
                  </a:cubicBezTo>
                  <a:cubicBezTo>
                    <a:pt x="304816" y="157727"/>
                    <a:pt x="298729" y="126735"/>
                    <a:pt x="295408" y="95190"/>
                  </a:cubicBezTo>
                  <a:cubicBezTo>
                    <a:pt x="292087" y="63644"/>
                    <a:pt x="291534" y="32099"/>
                    <a:pt x="289874" y="553"/>
                  </a:cubicBezTo>
                  <a:cubicBezTo>
                    <a:pt x="290981" y="0"/>
                    <a:pt x="292087" y="0"/>
                    <a:pt x="293748" y="0"/>
                  </a:cubicBezTo>
                  <a:close/>
                  <a:moveTo>
                    <a:pt x="155944" y="283356"/>
                  </a:moveTo>
                  <a:cubicBezTo>
                    <a:pt x="155390" y="330397"/>
                    <a:pt x="173100" y="365817"/>
                    <a:pt x="194684" y="400129"/>
                  </a:cubicBezTo>
                  <a:cubicBezTo>
                    <a:pt x="202432" y="411751"/>
                    <a:pt x="209073" y="412858"/>
                    <a:pt x="221249" y="405664"/>
                  </a:cubicBezTo>
                  <a:cubicBezTo>
                    <a:pt x="259989" y="384080"/>
                    <a:pt x="299835" y="364156"/>
                    <a:pt x="339682" y="344233"/>
                  </a:cubicBezTo>
                  <a:cubicBezTo>
                    <a:pt x="349644" y="339252"/>
                    <a:pt x="348537" y="334271"/>
                    <a:pt x="346323" y="326523"/>
                  </a:cubicBezTo>
                  <a:cubicBezTo>
                    <a:pt x="335808" y="292764"/>
                    <a:pt x="326400" y="259005"/>
                    <a:pt x="314778" y="225799"/>
                  </a:cubicBezTo>
                  <a:cubicBezTo>
                    <a:pt x="312564" y="218604"/>
                    <a:pt x="303156" y="210303"/>
                    <a:pt x="296515" y="209196"/>
                  </a:cubicBezTo>
                  <a:cubicBezTo>
                    <a:pt x="274931" y="205876"/>
                    <a:pt x="252794" y="203109"/>
                    <a:pt x="231210" y="204769"/>
                  </a:cubicBezTo>
                  <a:cubicBezTo>
                    <a:pt x="185276" y="206982"/>
                    <a:pt x="155390" y="241849"/>
                    <a:pt x="155944" y="283356"/>
                  </a:cubicBezTo>
                  <a:close/>
                  <a:moveTo>
                    <a:pt x="216268" y="419499"/>
                  </a:moveTo>
                  <a:cubicBezTo>
                    <a:pt x="252794" y="459346"/>
                    <a:pt x="432658" y="552876"/>
                    <a:pt x="479700" y="557303"/>
                  </a:cubicBezTo>
                  <a:cubicBezTo>
                    <a:pt x="431552" y="492552"/>
                    <a:pt x="384510" y="427801"/>
                    <a:pt x="355732" y="349767"/>
                  </a:cubicBezTo>
                  <a:cubicBezTo>
                    <a:pt x="305370" y="366924"/>
                    <a:pt x="258328" y="387400"/>
                    <a:pt x="216268" y="419499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BEC5CA15-6612-47A7-B65D-CEBFD262B6FA}"/>
                </a:ext>
              </a:extLst>
            </p:cNvPr>
            <p:cNvSpPr/>
            <p:nvPr/>
          </p:nvSpPr>
          <p:spPr>
            <a:xfrm>
              <a:off x="10211914" y="508637"/>
              <a:ext cx="1617220" cy="864823"/>
            </a:xfrm>
            <a:custGeom>
              <a:avLst/>
              <a:gdLst>
                <a:gd name="connsiteX0" fmla="*/ 579532 w 2069824"/>
                <a:gd name="connsiteY0" fmla="*/ 774097 h 1106858"/>
                <a:gd name="connsiteX1" fmla="*/ 565143 w 2069824"/>
                <a:gd name="connsiteY1" fmla="*/ 786272 h 1106858"/>
                <a:gd name="connsiteX2" fmla="*/ 554628 w 2069824"/>
                <a:gd name="connsiteY2" fmla="*/ 870393 h 1106858"/>
                <a:gd name="connsiteX3" fmla="*/ 633768 w 2069824"/>
                <a:gd name="connsiteY3" fmla="*/ 944553 h 1106858"/>
                <a:gd name="connsiteX4" fmla="*/ 693539 w 2069824"/>
                <a:gd name="connsiteY4" fmla="*/ 976651 h 1106858"/>
                <a:gd name="connsiteX5" fmla="*/ 711802 w 2069824"/>
                <a:gd name="connsiteY5" fmla="*/ 975545 h 1106858"/>
                <a:gd name="connsiteX6" fmla="*/ 891113 w 2069824"/>
                <a:gd name="connsiteY6" fmla="*/ 873714 h 1106858"/>
                <a:gd name="connsiteX7" fmla="*/ 898861 w 2069824"/>
                <a:gd name="connsiteY7" fmla="*/ 869840 h 1106858"/>
                <a:gd name="connsiteX8" fmla="*/ 776553 w 2069824"/>
                <a:gd name="connsiteY8" fmla="*/ 811730 h 1106858"/>
                <a:gd name="connsiteX9" fmla="*/ 344325 w 2069824"/>
                <a:gd name="connsiteY9" fmla="*/ 580396 h 1106858"/>
                <a:gd name="connsiteX10" fmla="*/ 72591 w 2069824"/>
                <a:gd name="connsiteY10" fmla="*/ 351830 h 1106858"/>
                <a:gd name="connsiteX11" fmla="*/ 13928 w 2069824"/>
                <a:gd name="connsiteY11" fmla="*/ 85631 h 1106858"/>
                <a:gd name="connsiteX12" fmla="*/ 57095 w 2069824"/>
                <a:gd name="connsiteY12" fmla="*/ 19773 h 1106858"/>
                <a:gd name="connsiteX13" fmla="*/ 145090 w 2069824"/>
                <a:gd name="connsiteY13" fmla="*/ 13132 h 1106858"/>
                <a:gd name="connsiteX14" fmla="*/ 209288 w 2069824"/>
                <a:gd name="connsiteY14" fmla="*/ 74009 h 1106858"/>
                <a:gd name="connsiteX15" fmla="*/ 181617 w 2069824"/>
                <a:gd name="connsiteY15" fmla="*/ 127691 h 1106858"/>
                <a:gd name="connsiteX16" fmla="*/ 208735 w 2069824"/>
                <a:gd name="connsiteY16" fmla="*/ 316964 h 1106858"/>
                <a:gd name="connsiteX17" fmla="*/ 317207 w 2069824"/>
                <a:gd name="connsiteY17" fmla="*/ 466943 h 1106858"/>
                <a:gd name="connsiteX18" fmla="*/ 722870 w 2069824"/>
                <a:gd name="connsiteY18" fmla="*/ 741998 h 1106858"/>
                <a:gd name="connsiteX19" fmla="*/ 872296 w 2069824"/>
                <a:gd name="connsiteY19" fmla="*/ 816710 h 1106858"/>
                <a:gd name="connsiteX20" fmla="*/ 1147904 w 2069824"/>
                <a:gd name="connsiteY20" fmla="*/ 986613 h 1106858"/>
                <a:gd name="connsiteX21" fmla="*/ 1221510 w 2069824"/>
                <a:gd name="connsiteY21" fmla="*/ 1050258 h 1106858"/>
                <a:gd name="connsiteX22" fmla="*/ 1281834 w 2069824"/>
                <a:gd name="connsiteY22" fmla="*/ 1074608 h 1106858"/>
                <a:gd name="connsiteX23" fmla="*/ 1569063 w 2069824"/>
                <a:gd name="connsiteY23" fmla="*/ 1069074 h 1106858"/>
                <a:gd name="connsiteX24" fmla="*/ 2022875 w 2069824"/>
                <a:gd name="connsiteY24" fmla="*/ 1015945 h 1106858"/>
                <a:gd name="connsiteX25" fmla="*/ 2050547 w 2069824"/>
                <a:gd name="connsiteY25" fmla="*/ 1012624 h 1106858"/>
                <a:gd name="connsiteX26" fmla="*/ 2070470 w 2069824"/>
                <a:gd name="connsiteY26" fmla="*/ 1004876 h 1106858"/>
                <a:gd name="connsiteX27" fmla="*/ 2058295 w 2069824"/>
                <a:gd name="connsiteY27" fmla="*/ 1018159 h 1106858"/>
                <a:gd name="connsiteX28" fmla="*/ 1883964 w 2069824"/>
                <a:gd name="connsiteY28" fmla="*/ 1051364 h 1106858"/>
                <a:gd name="connsiteX29" fmla="*/ 1492690 w 2069824"/>
                <a:gd name="connsiteY29" fmla="*/ 1102833 h 1106858"/>
                <a:gd name="connsiteX30" fmla="*/ 1163953 w 2069824"/>
                <a:gd name="connsiteY30" fmla="*/ 1106154 h 1106858"/>
                <a:gd name="connsiteX31" fmla="*/ 928746 w 2069824"/>
                <a:gd name="connsiteY31" fmla="*/ 1083463 h 1106858"/>
                <a:gd name="connsiteX32" fmla="*/ 712909 w 2069824"/>
                <a:gd name="connsiteY32" fmla="*/ 1024246 h 1106858"/>
                <a:gd name="connsiteX33" fmla="*/ 562376 w 2069824"/>
                <a:gd name="connsiteY33" fmla="*/ 917435 h 1106858"/>
                <a:gd name="connsiteX34" fmla="*/ 544666 w 2069824"/>
                <a:gd name="connsiteY34" fmla="*/ 803982 h 1106858"/>
                <a:gd name="connsiteX35" fmla="*/ 573444 w 2069824"/>
                <a:gd name="connsiteY35" fmla="*/ 769116 h 1106858"/>
                <a:gd name="connsiteX36" fmla="*/ 579532 w 2069824"/>
                <a:gd name="connsiteY36" fmla="*/ 774097 h 1106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069824" h="1106858">
                  <a:moveTo>
                    <a:pt x="579532" y="774097"/>
                  </a:moveTo>
                  <a:cubicBezTo>
                    <a:pt x="574551" y="777970"/>
                    <a:pt x="569571" y="781845"/>
                    <a:pt x="565143" y="786272"/>
                  </a:cubicBezTo>
                  <a:cubicBezTo>
                    <a:pt x="540239" y="810623"/>
                    <a:pt x="536918" y="839955"/>
                    <a:pt x="554628" y="870393"/>
                  </a:cubicBezTo>
                  <a:cubicBezTo>
                    <a:pt x="573444" y="903045"/>
                    <a:pt x="602776" y="925183"/>
                    <a:pt x="633768" y="944553"/>
                  </a:cubicBezTo>
                  <a:cubicBezTo>
                    <a:pt x="652585" y="956728"/>
                    <a:pt x="673062" y="967243"/>
                    <a:pt x="693539" y="976651"/>
                  </a:cubicBezTo>
                  <a:cubicBezTo>
                    <a:pt x="698519" y="978865"/>
                    <a:pt x="707374" y="978312"/>
                    <a:pt x="711802" y="975545"/>
                  </a:cubicBezTo>
                  <a:cubicBezTo>
                    <a:pt x="767145" y="933484"/>
                    <a:pt x="824701" y="896404"/>
                    <a:pt x="891113" y="873714"/>
                  </a:cubicBezTo>
                  <a:cubicBezTo>
                    <a:pt x="892773" y="873160"/>
                    <a:pt x="894433" y="872053"/>
                    <a:pt x="898861" y="869840"/>
                  </a:cubicBezTo>
                  <a:cubicBezTo>
                    <a:pt x="855693" y="849363"/>
                    <a:pt x="816400" y="829993"/>
                    <a:pt x="776553" y="811730"/>
                  </a:cubicBezTo>
                  <a:cubicBezTo>
                    <a:pt x="627681" y="743658"/>
                    <a:pt x="482682" y="668392"/>
                    <a:pt x="344325" y="580396"/>
                  </a:cubicBezTo>
                  <a:cubicBezTo>
                    <a:pt x="244154" y="516199"/>
                    <a:pt x="147304" y="445913"/>
                    <a:pt x="72591" y="351830"/>
                  </a:cubicBezTo>
                  <a:cubicBezTo>
                    <a:pt x="9500" y="274904"/>
                    <a:pt x="-19278" y="186355"/>
                    <a:pt x="13928" y="85631"/>
                  </a:cubicBezTo>
                  <a:cubicBezTo>
                    <a:pt x="22229" y="59620"/>
                    <a:pt x="37172" y="38036"/>
                    <a:pt x="57095" y="19773"/>
                  </a:cubicBezTo>
                  <a:cubicBezTo>
                    <a:pt x="81999" y="-2918"/>
                    <a:pt x="117972" y="-7345"/>
                    <a:pt x="145090" y="13132"/>
                  </a:cubicBezTo>
                  <a:cubicBezTo>
                    <a:pt x="167781" y="30288"/>
                    <a:pt x="186598" y="52425"/>
                    <a:pt x="209288" y="74009"/>
                  </a:cubicBezTo>
                  <a:cubicBezTo>
                    <a:pt x="184937" y="87844"/>
                    <a:pt x="184937" y="108875"/>
                    <a:pt x="181617" y="127691"/>
                  </a:cubicBezTo>
                  <a:cubicBezTo>
                    <a:pt x="169441" y="193549"/>
                    <a:pt x="181063" y="256087"/>
                    <a:pt x="208735" y="316964"/>
                  </a:cubicBezTo>
                  <a:cubicBezTo>
                    <a:pt x="234746" y="374521"/>
                    <a:pt x="272933" y="422669"/>
                    <a:pt x="317207" y="466943"/>
                  </a:cubicBezTo>
                  <a:cubicBezTo>
                    <a:pt x="435087" y="584270"/>
                    <a:pt x="576212" y="666731"/>
                    <a:pt x="722870" y="741998"/>
                  </a:cubicBezTo>
                  <a:cubicBezTo>
                    <a:pt x="772126" y="767455"/>
                    <a:pt x="821934" y="792913"/>
                    <a:pt x="872296" y="816710"/>
                  </a:cubicBezTo>
                  <a:cubicBezTo>
                    <a:pt x="970253" y="863752"/>
                    <a:pt x="1062122" y="919648"/>
                    <a:pt x="1147904" y="986613"/>
                  </a:cubicBezTo>
                  <a:cubicBezTo>
                    <a:pt x="1173362" y="1006537"/>
                    <a:pt x="1197712" y="1028120"/>
                    <a:pt x="1221510" y="1050258"/>
                  </a:cubicBezTo>
                  <a:cubicBezTo>
                    <a:pt x="1239220" y="1066861"/>
                    <a:pt x="1256929" y="1075162"/>
                    <a:pt x="1281834" y="1074608"/>
                  </a:cubicBezTo>
                  <a:cubicBezTo>
                    <a:pt x="1377577" y="1071841"/>
                    <a:pt x="1473320" y="1073502"/>
                    <a:pt x="1569063" y="1069074"/>
                  </a:cubicBezTo>
                  <a:cubicBezTo>
                    <a:pt x="1721810" y="1062433"/>
                    <a:pt x="1872896" y="1043616"/>
                    <a:pt x="2022875" y="1015945"/>
                  </a:cubicBezTo>
                  <a:cubicBezTo>
                    <a:pt x="2031730" y="1014285"/>
                    <a:pt x="2041692" y="1014285"/>
                    <a:pt x="2050547" y="1012624"/>
                  </a:cubicBezTo>
                  <a:cubicBezTo>
                    <a:pt x="2057188" y="1011518"/>
                    <a:pt x="2062722" y="1008197"/>
                    <a:pt x="2070470" y="1004876"/>
                  </a:cubicBezTo>
                  <a:cubicBezTo>
                    <a:pt x="2074344" y="1014838"/>
                    <a:pt x="2066596" y="1016498"/>
                    <a:pt x="2058295" y="1018159"/>
                  </a:cubicBezTo>
                  <a:cubicBezTo>
                    <a:pt x="2000185" y="1029227"/>
                    <a:pt x="1942628" y="1043063"/>
                    <a:pt x="1883964" y="1051364"/>
                  </a:cubicBezTo>
                  <a:cubicBezTo>
                    <a:pt x="1753909" y="1070181"/>
                    <a:pt x="1623299" y="1087891"/>
                    <a:pt x="1492690" y="1102833"/>
                  </a:cubicBezTo>
                  <a:cubicBezTo>
                    <a:pt x="1383665" y="1115009"/>
                    <a:pt x="1273532" y="1113349"/>
                    <a:pt x="1163953" y="1106154"/>
                  </a:cubicBezTo>
                  <a:cubicBezTo>
                    <a:pt x="1085366" y="1101173"/>
                    <a:pt x="1006226" y="1095639"/>
                    <a:pt x="928746" y="1083463"/>
                  </a:cubicBezTo>
                  <a:cubicBezTo>
                    <a:pt x="855140" y="1071841"/>
                    <a:pt x="781534" y="1055238"/>
                    <a:pt x="712909" y="1024246"/>
                  </a:cubicBezTo>
                  <a:cubicBezTo>
                    <a:pt x="655905" y="998789"/>
                    <a:pt x="603883" y="965030"/>
                    <a:pt x="562376" y="917435"/>
                  </a:cubicBezTo>
                  <a:cubicBezTo>
                    <a:pt x="529170" y="879248"/>
                    <a:pt x="523636" y="839401"/>
                    <a:pt x="544666" y="803982"/>
                  </a:cubicBezTo>
                  <a:cubicBezTo>
                    <a:pt x="552414" y="791253"/>
                    <a:pt x="564036" y="780738"/>
                    <a:pt x="573444" y="769116"/>
                  </a:cubicBezTo>
                  <a:cubicBezTo>
                    <a:pt x="575658" y="770776"/>
                    <a:pt x="577872" y="772436"/>
                    <a:pt x="579532" y="774097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725172A5-F699-434F-A1EB-542441C23D51}"/>
                </a:ext>
              </a:extLst>
            </p:cNvPr>
            <p:cNvSpPr/>
            <p:nvPr/>
          </p:nvSpPr>
          <p:spPr>
            <a:xfrm>
              <a:off x="10232073" y="1273699"/>
              <a:ext cx="1176160" cy="1029139"/>
            </a:xfrm>
            <a:custGeom>
              <a:avLst/>
              <a:gdLst>
                <a:gd name="connsiteX0" fmla="*/ 1507844 w 1505326"/>
                <a:gd name="connsiteY0" fmla="*/ 1291392 h 1317161"/>
                <a:gd name="connsiteX1" fmla="*/ 1399371 w 1505326"/>
                <a:gd name="connsiteY1" fmla="*/ 1301908 h 1317161"/>
                <a:gd name="connsiteX2" fmla="*/ 973784 w 1505326"/>
                <a:gd name="connsiteY2" fmla="*/ 1315743 h 1317161"/>
                <a:gd name="connsiteX3" fmla="*/ 562033 w 1505326"/>
                <a:gd name="connsiteY3" fmla="*/ 1262614 h 1317161"/>
                <a:gd name="connsiteX4" fmla="*/ 228869 w 1505326"/>
                <a:gd name="connsiteY4" fmla="*/ 1130898 h 1317161"/>
                <a:gd name="connsiteX5" fmla="*/ 50665 w 1505326"/>
                <a:gd name="connsiteY5" fmla="*/ 961549 h 1317161"/>
                <a:gd name="connsiteX6" fmla="*/ 26867 w 1505326"/>
                <a:gd name="connsiteY6" fmla="*/ 657716 h 1317161"/>
                <a:gd name="connsiteX7" fmla="*/ 200091 w 1505326"/>
                <a:gd name="connsiteY7" fmla="*/ 465676 h 1317161"/>
                <a:gd name="connsiteX8" fmla="*/ 228316 w 1505326"/>
                <a:gd name="connsiteY8" fmla="*/ 449074 h 1317161"/>
                <a:gd name="connsiteX9" fmla="*/ 164671 w 1505326"/>
                <a:gd name="connsiteY9" fmla="*/ 391517 h 1317161"/>
                <a:gd name="connsiteX10" fmla="*/ 92172 w 1505326"/>
                <a:gd name="connsiteY10" fmla="*/ 289133 h 1317161"/>
                <a:gd name="connsiteX11" fmla="*/ 141981 w 1505326"/>
                <a:gd name="connsiteY11" fmla="*/ 78830 h 1317161"/>
                <a:gd name="connsiteX12" fmla="*/ 368886 w 1505326"/>
                <a:gd name="connsiteY12" fmla="*/ 4670 h 1317161"/>
                <a:gd name="connsiteX13" fmla="*/ 444706 w 1505326"/>
                <a:gd name="connsiteY13" fmla="*/ 20719 h 1317161"/>
                <a:gd name="connsiteX14" fmla="*/ 444153 w 1505326"/>
                <a:gd name="connsiteY14" fmla="*/ 27361 h 1317161"/>
                <a:gd name="connsiteX15" fmla="*/ 425890 w 1505326"/>
                <a:gd name="connsiteY15" fmla="*/ 25700 h 1317161"/>
                <a:gd name="connsiteX16" fmla="*/ 407073 w 1505326"/>
                <a:gd name="connsiteY16" fmla="*/ 22380 h 1317161"/>
                <a:gd name="connsiteX17" fmla="*/ 175186 w 1505326"/>
                <a:gd name="connsiteY17" fmla="*/ 92665 h 1317161"/>
                <a:gd name="connsiteX18" fmla="*/ 147515 w 1505326"/>
                <a:gd name="connsiteY18" fmla="*/ 292453 h 1317161"/>
                <a:gd name="connsiteX19" fmla="*/ 332914 w 1505326"/>
                <a:gd name="connsiteY19" fmla="*/ 465123 h 1317161"/>
                <a:gd name="connsiteX20" fmla="*/ 551518 w 1505326"/>
                <a:gd name="connsiteY20" fmla="*/ 543710 h 1317161"/>
                <a:gd name="connsiteX21" fmla="*/ 786172 w 1505326"/>
                <a:gd name="connsiteY21" fmla="*/ 633919 h 1317161"/>
                <a:gd name="connsiteX22" fmla="*/ 858671 w 1505326"/>
                <a:gd name="connsiteY22" fmla="*/ 690369 h 1317161"/>
                <a:gd name="connsiteX23" fmla="*/ 865866 w 1505326"/>
                <a:gd name="connsiteY23" fmla="*/ 699223 h 1317161"/>
                <a:gd name="connsiteX24" fmla="*/ 750199 w 1505326"/>
                <a:gd name="connsiteY24" fmla="*/ 628938 h 1317161"/>
                <a:gd name="connsiteX25" fmla="*/ 552625 w 1505326"/>
                <a:gd name="connsiteY25" fmla="*/ 564187 h 1317161"/>
                <a:gd name="connsiteX26" fmla="*/ 369440 w 1505326"/>
                <a:gd name="connsiteY26" fmla="*/ 516038 h 1317161"/>
                <a:gd name="connsiteX27" fmla="*/ 268716 w 1505326"/>
                <a:gd name="connsiteY27" fmla="*/ 470657 h 1317161"/>
                <a:gd name="connsiteX28" fmla="*/ 237724 w 1505326"/>
                <a:gd name="connsiteY28" fmla="*/ 469550 h 1317161"/>
                <a:gd name="connsiteX29" fmla="*/ 129805 w 1505326"/>
                <a:gd name="connsiteY29" fmla="*/ 566954 h 1317161"/>
                <a:gd name="connsiteX30" fmla="*/ 63947 w 1505326"/>
                <a:gd name="connsiteY30" fmla="*/ 734089 h 1317161"/>
                <a:gd name="connsiteX31" fmla="*/ 115969 w 1505326"/>
                <a:gd name="connsiteY31" fmla="*/ 897904 h 1317161"/>
                <a:gd name="connsiteX32" fmla="*/ 290300 w 1505326"/>
                <a:gd name="connsiteY32" fmla="*/ 1058952 h 1317161"/>
                <a:gd name="connsiteX33" fmla="*/ 637853 w 1505326"/>
                <a:gd name="connsiteY33" fmla="*/ 1211145 h 1317161"/>
                <a:gd name="connsiteX34" fmla="*/ 1114909 w 1505326"/>
                <a:gd name="connsiteY34" fmla="*/ 1281984 h 1317161"/>
                <a:gd name="connsiteX35" fmla="*/ 1478512 w 1505326"/>
                <a:gd name="connsiteY35" fmla="*/ 1286965 h 1317161"/>
                <a:gd name="connsiteX36" fmla="*/ 1508950 w 1505326"/>
                <a:gd name="connsiteY36" fmla="*/ 1288625 h 1317161"/>
                <a:gd name="connsiteX37" fmla="*/ 1507844 w 1505326"/>
                <a:gd name="connsiteY37" fmla="*/ 1291392 h 1317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505326" h="1317161">
                  <a:moveTo>
                    <a:pt x="1507844" y="1291392"/>
                  </a:moveTo>
                  <a:cubicBezTo>
                    <a:pt x="1471871" y="1294713"/>
                    <a:pt x="1435344" y="1298587"/>
                    <a:pt x="1399371" y="1301908"/>
                  </a:cubicBezTo>
                  <a:cubicBezTo>
                    <a:pt x="1257694" y="1314636"/>
                    <a:pt x="1116016" y="1320171"/>
                    <a:pt x="973784" y="1315743"/>
                  </a:cubicBezTo>
                  <a:cubicBezTo>
                    <a:pt x="834874" y="1311316"/>
                    <a:pt x="697070" y="1295820"/>
                    <a:pt x="562033" y="1262614"/>
                  </a:cubicBezTo>
                  <a:cubicBezTo>
                    <a:pt x="445260" y="1234389"/>
                    <a:pt x="331807" y="1193989"/>
                    <a:pt x="228869" y="1130898"/>
                  </a:cubicBezTo>
                  <a:cubicBezTo>
                    <a:pt x="157477" y="1087177"/>
                    <a:pt x="93279" y="1035708"/>
                    <a:pt x="50665" y="961549"/>
                  </a:cubicBezTo>
                  <a:cubicBezTo>
                    <a:pt x="-5232" y="864145"/>
                    <a:pt x="-17407" y="760654"/>
                    <a:pt x="26867" y="657716"/>
                  </a:cubicBezTo>
                  <a:cubicBezTo>
                    <a:pt x="62287" y="575809"/>
                    <a:pt x="123164" y="512164"/>
                    <a:pt x="200091" y="465676"/>
                  </a:cubicBezTo>
                  <a:cubicBezTo>
                    <a:pt x="208945" y="460142"/>
                    <a:pt x="217800" y="455161"/>
                    <a:pt x="228316" y="449074"/>
                  </a:cubicBezTo>
                  <a:cubicBezTo>
                    <a:pt x="206178" y="429150"/>
                    <a:pt x="184595" y="411440"/>
                    <a:pt x="164671" y="391517"/>
                  </a:cubicBezTo>
                  <a:cubicBezTo>
                    <a:pt x="134233" y="362185"/>
                    <a:pt x="104347" y="331747"/>
                    <a:pt x="92172" y="289133"/>
                  </a:cubicBezTo>
                  <a:cubicBezTo>
                    <a:pt x="70035" y="209992"/>
                    <a:pt x="87745" y="140260"/>
                    <a:pt x="141981" y="78830"/>
                  </a:cubicBezTo>
                  <a:cubicBezTo>
                    <a:pt x="202858" y="9651"/>
                    <a:pt x="280338" y="-10273"/>
                    <a:pt x="368886" y="4670"/>
                  </a:cubicBezTo>
                  <a:cubicBezTo>
                    <a:pt x="394344" y="9097"/>
                    <a:pt x="419249" y="15185"/>
                    <a:pt x="444706" y="20719"/>
                  </a:cubicBezTo>
                  <a:cubicBezTo>
                    <a:pt x="444706" y="22933"/>
                    <a:pt x="444153" y="25147"/>
                    <a:pt x="444153" y="27361"/>
                  </a:cubicBezTo>
                  <a:cubicBezTo>
                    <a:pt x="438065" y="26807"/>
                    <a:pt x="431977" y="26254"/>
                    <a:pt x="425890" y="25700"/>
                  </a:cubicBezTo>
                  <a:cubicBezTo>
                    <a:pt x="419802" y="24594"/>
                    <a:pt x="413161" y="23487"/>
                    <a:pt x="407073" y="22380"/>
                  </a:cubicBezTo>
                  <a:cubicBezTo>
                    <a:pt x="316864" y="3563"/>
                    <a:pt x="239384" y="27361"/>
                    <a:pt x="175186" y="92665"/>
                  </a:cubicBezTo>
                  <a:cubicBezTo>
                    <a:pt x="120397" y="148008"/>
                    <a:pt x="115416" y="229362"/>
                    <a:pt x="147515" y="292453"/>
                  </a:cubicBezTo>
                  <a:cubicBezTo>
                    <a:pt x="188469" y="372147"/>
                    <a:pt x="258754" y="421402"/>
                    <a:pt x="332914" y="465123"/>
                  </a:cubicBezTo>
                  <a:cubicBezTo>
                    <a:pt x="400432" y="505523"/>
                    <a:pt x="476805" y="522680"/>
                    <a:pt x="551518" y="543710"/>
                  </a:cubicBezTo>
                  <a:cubicBezTo>
                    <a:pt x="632872" y="566401"/>
                    <a:pt x="713673" y="589091"/>
                    <a:pt x="786172" y="633919"/>
                  </a:cubicBezTo>
                  <a:cubicBezTo>
                    <a:pt x="812183" y="649968"/>
                    <a:pt x="834874" y="670999"/>
                    <a:pt x="858671" y="690369"/>
                  </a:cubicBezTo>
                  <a:cubicBezTo>
                    <a:pt x="861992" y="693136"/>
                    <a:pt x="864205" y="697010"/>
                    <a:pt x="865866" y="699223"/>
                  </a:cubicBezTo>
                  <a:cubicBezTo>
                    <a:pt x="827679" y="675979"/>
                    <a:pt x="790046" y="650522"/>
                    <a:pt x="750199" y="628938"/>
                  </a:cubicBezTo>
                  <a:cubicBezTo>
                    <a:pt x="688769" y="595179"/>
                    <a:pt x="620143" y="580790"/>
                    <a:pt x="552625" y="564187"/>
                  </a:cubicBezTo>
                  <a:cubicBezTo>
                    <a:pt x="491194" y="548691"/>
                    <a:pt x="429764" y="534855"/>
                    <a:pt x="369440" y="516038"/>
                  </a:cubicBezTo>
                  <a:cubicBezTo>
                    <a:pt x="334574" y="504970"/>
                    <a:pt x="301922" y="486707"/>
                    <a:pt x="268716" y="470657"/>
                  </a:cubicBezTo>
                  <a:cubicBezTo>
                    <a:pt x="257647" y="465676"/>
                    <a:pt x="248792" y="459589"/>
                    <a:pt x="237724" y="469550"/>
                  </a:cubicBezTo>
                  <a:cubicBezTo>
                    <a:pt x="201751" y="502203"/>
                    <a:pt x="161904" y="530981"/>
                    <a:pt x="129805" y="566954"/>
                  </a:cubicBezTo>
                  <a:cubicBezTo>
                    <a:pt x="88851" y="613442"/>
                    <a:pt x="61180" y="669338"/>
                    <a:pt x="63947" y="734089"/>
                  </a:cubicBezTo>
                  <a:cubicBezTo>
                    <a:pt x="66161" y="793306"/>
                    <a:pt x="85531" y="847543"/>
                    <a:pt x="115969" y="897904"/>
                  </a:cubicBezTo>
                  <a:cubicBezTo>
                    <a:pt x="158583" y="968743"/>
                    <a:pt x="222781" y="1015785"/>
                    <a:pt x="290300" y="1058952"/>
                  </a:cubicBezTo>
                  <a:cubicBezTo>
                    <a:pt x="398218" y="1127578"/>
                    <a:pt x="515545" y="1176279"/>
                    <a:pt x="637853" y="1211145"/>
                  </a:cubicBezTo>
                  <a:cubicBezTo>
                    <a:pt x="793920" y="1255420"/>
                    <a:pt x="953308" y="1278664"/>
                    <a:pt x="1114909" y="1281984"/>
                  </a:cubicBezTo>
                  <a:cubicBezTo>
                    <a:pt x="1236110" y="1284752"/>
                    <a:pt x="1357311" y="1285305"/>
                    <a:pt x="1478512" y="1286965"/>
                  </a:cubicBezTo>
                  <a:cubicBezTo>
                    <a:pt x="1488473" y="1286965"/>
                    <a:pt x="1498989" y="1288072"/>
                    <a:pt x="1508950" y="1288625"/>
                  </a:cubicBezTo>
                  <a:cubicBezTo>
                    <a:pt x="1507844" y="1289732"/>
                    <a:pt x="1507844" y="1290839"/>
                    <a:pt x="1507844" y="1291392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476E5181-0308-4AAA-8FF0-7953A53B1C14}"/>
                </a:ext>
              </a:extLst>
            </p:cNvPr>
            <p:cNvSpPr/>
            <p:nvPr/>
          </p:nvSpPr>
          <p:spPr>
            <a:xfrm>
              <a:off x="10383787" y="607109"/>
              <a:ext cx="1106974" cy="709156"/>
            </a:xfrm>
            <a:custGeom>
              <a:avLst/>
              <a:gdLst>
                <a:gd name="connsiteX0" fmla="*/ 4810 w 1416778"/>
                <a:gd name="connsiteY0" fmla="*/ 0 h 907623"/>
                <a:gd name="connsiteX1" fmla="*/ 38570 w 1416778"/>
                <a:gd name="connsiteY1" fmla="*/ 66411 h 907623"/>
                <a:gd name="connsiteX2" fmla="*/ 130439 w 1416778"/>
                <a:gd name="connsiteY2" fmla="*/ 203108 h 907623"/>
                <a:gd name="connsiteX3" fmla="*/ 316391 w 1416778"/>
                <a:gd name="connsiteY3" fmla="*/ 395702 h 907623"/>
                <a:gd name="connsiteX4" fmla="*/ 655643 w 1416778"/>
                <a:gd name="connsiteY4" fmla="*/ 623714 h 907623"/>
                <a:gd name="connsiteX5" fmla="*/ 752493 w 1416778"/>
                <a:gd name="connsiteY5" fmla="*/ 675183 h 907623"/>
                <a:gd name="connsiteX6" fmla="*/ 874801 w 1416778"/>
                <a:gd name="connsiteY6" fmla="*/ 700088 h 907623"/>
                <a:gd name="connsiteX7" fmla="*/ 1096726 w 1416778"/>
                <a:gd name="connsiteY7" fmla="*/ 680164 h 907623"/>
                <a:gd name="connsiteX8" fmla="*/ 1400558 w 1416778"/>
                <a:gd name="connsiteY8" fmla="*/ 664668 h 907623"/>
                <a:gd name="connsiteX9" fmla="*/ 1416608 w 1416778"/>
                <a:gd name="connsiteY9" fmla="*/ 665775 h 907623"/>
                <a:gd name="connsiteX10" fmla="*/ 1417161 w 1416778"/>
                <a:gd name="connsiteY10" fmla="*/ 670203 h 907623"/>
                <a:gd name="connsiteX11" fmla="*/ 1289873 w 1416778"/>
                <a:gd name="connsiteY11" fmla="*/ 683485 h 907623"/>
                <a:gd name="connsiteX12" fmla="*/ 1117756 w 1416778"/>
                <a:gd name="connsiteY12" fmla="*/ 715584 h 907623"/>
                <a:gd name="connsiteX13" fmla="*/ 1040830 w 1416778"/>
                <a:gd name="connsiteY13" fmla="*/ 758198 h 907623"/>
                <a:gd name="connsiteX14" fmla="*/ 1032528 w 1416778"/>
                <a:gd name="connsiteY14" fmla="*/ 835678 h 907623"/>
                <a:gd name="connsiteX15" fmla="*/ 1091192 w 1416778"/>
                <a:gd name="connsiteY15" fmla="*/ 899322 h 907623"/>
                <a:gd name="connsiteX16" fmla="*/ 1096172 w 1416778"/>
                <a:gd name="connsiteY16" fmla="*/ 908730 h 907623"/>
                <a:gd name="connsiteX17" fmla="*/ 1006517 w 1416778"/>
                <a:gd name="connsiteY17" fmla="*/ 857262 h 907623"/>
                <a:gd name="connsiteX18" fmla="*/ 769649 w 1416778"/>
                <a:gd name="connsiteY18" fmla="*/ 732740 h 907623"/>
                <a:gd name="connsiteX19" fmla="*/ 227842 w 1416778"/>
                <a:gd name="connsiteY19" fmla="*/ 411751 h 907623"/>
                <a:gd name="connsiteX20" fmla="*/ 35802 w 1416778"/>
                <a:gd name="connsiteY20" fmla="*/ 190380 h 907623"/>
                <a:gd name="connsiteX21" fmla="*/ 4810 w 1416778"/>
                <a:gd name="connsiteY21" fmla="*/ 0 h 907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16778" h="907623">
                  <a:moveTo>
                    <a:pt x="4810" y="0"/>
                  </a:moveTo>
                  <a:cubicBezTo>
                    <a:pt x="16432" y="23244"/>
                    <a:pt x="25841" y="45935"/>
                    <a:pt x="38570" y="66411"/>
                  </a:cubicBezTo>
                  <a:cubicBezTo>
                    <a:pt x="67901" y="112899"/>
                    <a:pt x="94466" y="162155"/>
                    <a:pt x="130439" y="203108"/>
                  </a:cubicBezTo>
                  <a:cubicBezTo>
                    <a:pt x="189102" y="270073"/>
                    <a:pt x="253300" y="332057"/>
                    <a:pt x="316391" y="395702"/>
                  </a:cubicBezTo>
                  <a:cubicBezTo>
                    <a:pt x="414348" y="494212"/>
                    <a:pt x="534995" y="558963"/>
                    <a:pt x="655643" y="623714"/>
                  </a:cubicBezTo>
                  <a:cubicBezTo>
                    <a:pt x="687742" y="640871"/>
                    <a:pt x="720394" y="657474"/>
                    <a:pt x="752493" y="675183"/>
                  </a:cubicBezTo>
                  <a:cubicBezTo>
                    <a:pt x="790680" y="696214"/>
                    <a:pt x="831080" y="704515"/>
                    <a:pt x="874801" y="700088"/>
                  </a:cubicBezTo>
                  <a:cubicBezTo>
                    <a:pt x="948407" y="692340"/>
                    <a:pt x="1022566" y="686805"/>
                    <a:pt x="1096726" y="680164"/>
                  </a:cubicBezTo>
                  <a:cubicBezTo>
                    <a:pt x="1198003" y="671309"/>
                    <a:pt x="1298727" y="660794"/>
                    <a:pt x="1400558" y="664668"/>
                  </a:cubicBezTo>
                  <a:cubicBezTo>
                    <a:pt x="1406093" y="664668"/>
                    <a:pt x="1411627" y="665222"/>
                    <a:pt x="1416608" y="665775"/>
                  </a:cubicBezTo>
                  <a:cubicBezTo>
                    <a:pt x="1416608" y="667435"/>
                    <a:pt x="1416608" y="669096"/>
                    <a:pt x="1417161" y="670203"/>
                  </a:cubicBezTo>
                  <a:cubicBezTo>
                    <a:pt x="1374547" y="674630"/>
                    <a:pt x="1332487" y="679611"/>
                    <a:pt x="1289873" y="683485"/>
                  </a:cubicBezTo>
                  <a:cubicBezTo>
                    <a:pt x="1231209" y="689019"/>
                    <a:pt x="1172546" y="693447"/>
                    <a:pt x="1117756" y="715584"/>
                  </a:cubicBezTo>
                  <a:cubicBezTo>
                    <a:pt x="1090638" y="726652"/>
                    <a:pt x="1064074" y="741041"/>
                    <a:pt x="1040830" y="758198"/>
                  </a:cubicBezTo>
                  <a:cubicBezTo>
                    <a:pt x="1016479" y="776461"/>
                    <a:pt x="1013711" y="811880"/>
                    <a:pt x="1032528" y="835678"/>
                  </a:cubicBezTo>
                  <a:cubicBezTo>
                    <a:pt x="1050238" y="858368"/>
                    <a:pt x="1071268" y="878292"/>
                    <a:pt x="1091192" y="899322"/>
                  </a:cubicBezTo>
                  <a:cubicBezTo>
                    <a:pt x="1093405" y="901536"/>
                    <a:pt x="1095619" y="903750"/>
                    <a:pt x="1096172" y="908730"/>
                  </a:cubicBezTo>
                  <a:cubicBezTo>
                    <a:pt x="1066287" y="891574"/>
                    <a:pt x="1036956" y="873311"/>
                    <a:pt x="1006517" y="857262"/>
                  </a:cubicBezTo>
                  <a:cubicBezTo>
                    <a:pt x="927930" y="815201"/>
                    <a:pt x="849343" y="772587"/>
                    <a:pt x="769649" y="732740"/>
                  </a:cubicBezTo>
                  <a:cubicBezTo>
                    <a:pt x="581483" y="638104"/>
                    <a:pt x="392764" y="545128"/>
                    <a:pt x="227842" y="411751"/>
                  </a:cubicBezTo>
                  <a:cubicBezTo>
                    <a:pt x="150916" y="349214"/>
                    <a:pt x="80630" y="280588"/>
                    <a:pt x="35802" y="190380"/>
                  </a:cubicBezTo>
                  <a:cubicBezTo>
                    <a:pt x="5364" y="130609"/>
                    <a:pt x="-7919" y="68625"/>
                    <a:pt x="4810" y="0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76497464-B3E8-4C3B-BB51-53391021FCDC}"/>
                </a:ext>
              </a:extLst>
            </p:cNvPr>
            <p:cNvSpPr/>
            <p:nvPr userDrawn="1"/>
          </p:nvSpPr>
          <p:spPr>
            <a:xfrm>
              <a:off x="11776885" y="1615030"/>
              <a:ext cx="415115" cy="683210"/>
            </a:xfrm>
            <a:custGeom>
              <a:avLst/>
              <a:gdLst>
                <a:gd name="connsiteX0" fmla="*/ 0 w 531291"/>
                <a:gd name="connsiteY0" fmla="*/ 226944 h 874417"/>
                <a:gd name="connsiteX1" fmla="*/ 103491 w 531291"/>
                <a:gd name="connsiteY1" fmla="*/ 77518 h 874417"/>
                <a:gd name="connsiteX2" fmla="*/ 396809 w 531291"/>
                <a:gd name="connsiteY2" fmla="*/ 11107 h 874417"/>
                <a:gd name="connsiteX3" fmla="*/ 474289 w 531291"/>
                <a:gd name="connsiteY3" fmla="*/ 61469 h 874417"/>
                <a:gd name="connsiteX4" fmla="*/ 530738 w 531291"/>
                <a:gd name="connsiteY4" fmla="*/ 163300 h 874417"/>
                <a:gd name="connsiteX5" fmla="*/ 520777 w 531291"/>
                <a:gd name="connsiteY5" fmla="*/ 280073 h 874417"/>
                <a:gd name="connsiteX6" fmla="*/ 446064 w 531291"/>
                <a:gd name="connsiteY6" fmla="*/ 449423 h 874417"/>
                <a:gd name="connsiteX7" fmla="*/ 379099 w 531291"/>
                <a:gd name="connsiteY7" fmla="*/ 613238 h 874417"/>
                <a:gd name="connsiteX8" fmla="*/ 341466 w 531291"/>
                <a:gd name="connsiteY8" fmla="*/ 759343 h 874417"/>
                <a:gd name="connsiteX9" fmla="*/ 321542 w 531291"/>
                <a:gd name="connsiteY9" fmla="*/ 876670 h 874417"/>
                <a:gd name="connsiteX10" fmla="*/ 314348 w 531291"/>
                <a:gd name="connsiteY10" fmla="*/ 819113 h 874417"/>
                <a:gd name="connsiteX11" fmla="*/ 363049 w 531291"/>
                <a:gd name="connsiteY11" fmla="*/ 575605 h 874417"/>
                <a:gd name="connsiteX12" fmla="*/ 461007 w 531291"/>
                <a:gd name="connsiteY12" fmla="*/ 350912 h 874417"/>
                <a:gd name="connsiteX13" fmla="*/ 492552 w 531291"/>
                <a:gd name="connsiteY13" fmla="*/ 194292 h 874417"/>
                <a:gd name="connsiteX14" fmla="*/ 344786 w 531291"/>
                <a:gd name="connsiteY14" fmla="*/ 44866 h 874417"/>
                <a:gd name="connsiteX15" fmla="*/ 104598 w 531291"/>
                <a:gd name="connsiteY15" fmla="*/ 115152 h 874417"/>
                <a:gd name="connsiteX16" fmla="*/ 0 w 531291"/>
                <a:gd name="connsiteY16" fmla="*/ 226944 h 874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31291" h="874417">
                  <a:moveTo>
                    <a:pt x="0" y="226944"/>
                  </a:moveTo>
                  <a:cubicBezTo>
                    <a:pt x="17156" y="164960"/>
                    <a:pt x="54789" y="117365"/>
                    <a:pt x="103491" y="77518"/>
                  </a:cubicBezTo>
                  <a:cubicBezTo>
                    <a:pt x="189826" y="6679"/>
                    <a:pt x="289444" y="-16011"/>
                    <a:pt x="396809" y="11107"/>
                  </a:cubicBezTo>
                  <a:cubicBezTo>
                    <a:pt x="425034" y="18302"/>
                    <a:pt x="451045" y="41546"/>
                    <a:pt x="474289" y="61469"/>
                  </a:cubicBezTo>
                  <a:cubicBezTo>
                    <a:pt x="504727" y="88034"/>
                    <a:pt x="524097" y="123453"/>
                    <a:pt x="530738" y="163300"/>
                  </a:cubicBezTo>
                  <a:cubicBezTo>
                    <a:pt x="536826" y="202593"/>
                    <a:pt x="531845" y="241887"/>
                    <a:pt x="520777" y="280073"/>
                  </a:cubicBezTo>
                  <a:cubicBezTo>
                    <a:pt x="503620" y="339844"/>
                    <a:pt x="472628" y="394080"/>
                    <a:pt x="446064" y="449423"/>
                  </a:cubicBezTo>
                  <a:cubicBezTo>
                    <a:pt x="420606" y="502552"/>
                    <a:pt x="397915" y="557342"/>
                    <a:pt x="379099" y="613238"/>
                  </a:cubicBezTo>
                  <a:cubicBezTo>
                    <a:pt x="363049" y="660832"/>
                    <a:pt x="351981" y="710088"/>
                    <a:pt x="341466" y="759343"/>
                  </a:cubicBezTo>
                  <a:cubicBezTo>
                    <a:pt x="333718" y="797530"/>
                    <a:pt x="330397" y="836823"/>
                    <a:pt x="321542" y="876670"/>
                  </a:cubicBezTo>
                  <a:cubicBezTo>
                    <a:pt x="318775" y="857300"/>
                    <a:pt x="314901" y="838483"/>
                    <a:pt x="314348" y="819113"/>
                  </a:cubicBezTo>
                  <a:cubicBezTo>
                    <a:pt x="309920" y="733885"/>
                    <a:pt x="330951" y="653638"/>
                    <a:pt x="363049" y="575605"/>
                  </a:cubicBezTo>
                  <a:cubicBezTo>
                    <a:pt x="394595" y="500338"/>
                    <a:pt x="430014" y="426732"/>
                    <a:pt x="461007" y="350912"/>
                  </a:cubicBezTo>
                  <a:cubicBezTo>
                    <a:pt x="481483" y="301104"/>
                    <a:pt x="500853" y="249635"/>
                    <a:pt x="492552" y="194292"/>
                  </a:cubicBezTo>
                  <a:cubicBezTo>
                    <a:pt x="480377" y="110724"/>
                    <a:pt x="428908" y="53721"/>
                    <a:pt x="344786" y="44866"/>
                  </a:cubicBezTo>
                  <a:cubicBezTo>
                    <a:pt x="255684" y="35458"/>
                    <a:pt x="177097" y="64790"/>
                    <a:pt x="104598" y="115152"/>
                  </a:cubicBezTo>
                  <a:cubicBezTo>
                    <a:pt x="61431" y="144483"/>
                    <a:pt x="26011" y="181563"/>
                    <a:pt x="0" y="226944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E420EDE7-2BF9-4E05-81B2-88D3886D1F65}"/>
                </a:ext>
              </a:extLst>
            </p:cNvPr>
            <p:cNvGrpSpPr/>
            <p:nvPr userDrawn="1"/>
          </p:nvGrpSpPr>
          <p:grpSpPr>
            <a:xfrm>
              <a:off x="11017480" y="309106"/>
              <a:ext cx="667060" cy="841378"/>
              <a:chOff x="10512715" y="-139148"/>
              <a:chExt cx="1292932" cy="1630806"/>
            </a:xfrm>
            <a:grpFill/>
          </p:grpSpPr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A22C5BA3-128D-4B16-AF22-A729590AD7A2}"/>
                  </a:ext>
                </a:extLst>
              </p:cNvPr>
              <p:cNvSpPr/>
              <p:nvPr/>
            </p:nvSpPr>
            <p:spPr>
              <a:xfrm>
                <a:off x="10512715" y="-139148"/>
                <a:ext cx="1292932" cy="1630806"/>
              </a:xfrm>
              <a:custGeom>
                <a:avLst/>
                <a:gdLst>
                  <a:gd name="connsiteX0" fmla="*/ 687060 w 1588341"/>
                  <a:gd name="connsiteY0" fmla="*/ 478632 h 2003413"/>
                  <a:gd name="connsiteX1" fmla="*/ 675992 w 1588341"/>
                  <a:gd name="connsiteY1" fmla="*/ 459815 h 2003413"/>
                  <a:gd name="connsiteX2" fmla="*/ 513837 w 1588341"/>
                  <a:gd name="connsiteY2" fmla="*/ 217967 h 2003413"/>
                  <a:gd name="connsiteX3" fmla="*/ 350022 w 1588341"/>
                  <a:gd name="connsiteY3" fmla="*/ 107281 h 2003413"/>
                  <a:gd name="connsiteX4" fmla="*/ 181226 w 1588341"/>
                  <a:gd name="connsiteY4" fmla="*/ 156536 h 2003413"/>
                  <a:gd name="connsiteX5" fmla="*/ 138612 w 1588341"/>
                  <a:gd name="connsiteY5" fmla="*/ 298214 h 2003413"/>
                  <a:gd name="connsiteX6" fmla="*/ 146914 w 1588341"/>
                  <a:gd name="connsiteY6" fmla="*/ 473651 h 2003413"/>
                  <a:gd name="connsiteX7" fmla="*/ 169051 w 1588341"/>
                  <a:gd name="connsiteY7" fmla="*/ 600386 h 2003413"/>
                  <a:gd name="connsiteX8" fmla="*/ 221627 w 1588341"/>
                  <a:gd name="connsiteY8" fmla="*/ 781911 h 2003413"/>
                  <a:gd name="connsiteX9" fmla="*/ 285824 w 1588341"/>
                  <a:gd name="connsiteY9" fmla="*/ 945172 h 2003413"/>
                  <a:gd name="connsiteX10" fmla="*/ 384888 w 1588341"/>
                  <a:gd name="connsiteY10" fmla="*/ 1122270 h 2003413"/>
                  <a:gd name="connsiteX11" fmla="*/ 564753 w 1588341"/>
                  <a:gd name="connsiteY11" fmla="*/ 1288298 h 2003413"/>
                  <a:gd name="connsiteX12" fmla="*/ 741296 w 1588341"/>
                  <a:gd name="connsiteY12" fmla="*/ 1304348 h 2003413"/>
                  <a:gd name="connsiteX13" fmla="*/ 927249 w 1588341"/>
                  <a:gd name="connsiteY13" fmla="*/ 1231295 h 2003413"/>
                  <a:gd name="connsiteX14" fmla="*/ 1272035 w 1588341"/>
                  <a:gd name="connsiteY14" fmla="*/ 1158243 h 2003413"/>
                  <a:gd name="connsiteX15" fmla="*/ 1485105 w 1588341"/>
                  <a:gd name="connsiteY15" fmla="*/ 1217460 h 2003413"/>
                  <a:gd name="connsiteX16" fmla="*/ 1589703 w 1588341"/>
                  <a:gd name="connsiteY16" fmla="*/ 1410053 h 2003413"/>
                  <a:gd name="connsiteX17" fmla="*/ 1515544 w 1588341"/>
                  <a:gd name="connsiteY17" fmla="*/ 1687874 h 2003413"/>
                  <a:gd name="connsiteX18" fmla="*/ 1291958 w 1588341"/>
                  <a:gd name="connsiteY18" fmla="*/ 1953520 h 2003413"/>
                  <a:gd name="connsiteX19" fmla="*/ 1182379 w 1588341"/>
                  <a:gd name="connsiteY19" fmla="*/ 2007203 h 2003413"/>
                  <a:gd name="connsiteX20" fmla="*/ 1229421 w 1588341"/>
                  <a:gd name="connsiteY20" fmla="*/ 1940238 h 2003413"/>
                  <a:gd name="connsiteX21" fmla="*/ 1358923 w 1588341"/>
                  <a:gd name="connsiteY21" fmla="*/ 1770335 h 2003413"/>
                  <a:gd name="connsiteX22" fmla="*/ 1453006 w 1588341"/>
                  <a:gd name="connsiteY22" fmla="*/ 1470930 h 2003413"/>
                  <a:gd name="connsiteX23" fmla="*/ 1441938 w 1588341"/>
                  <a:gd name="connsiteY23" fmla="*/ 1385149 h 2003413"/>
                  <a:gd name="connsiteX24" fmla="*/ 1420907 w 1588341"/>
                  <a:gd name="connsiteY24" fmla="*/ 1348069 h 2003413"/>
                  <a:gd name="connsiteX25" fmla="*/ 1283104 w 1588341"/>
                  <a:gd name="connsiteY25" fmla="*/ 1266715 h 2003413"/>
                  <a:gd name="connsiteX26" fmla="*/ 1087190 w 1588341"/>
                  <a:gd name="connsiteY26" fmla="*/ 1278890 h 2003413"/>
                  <a:gd name="connsiteX27" fmla="*/ 860837 w 1588341"/>
                  <a:gd name="connsiteY27" fmla="*/ 1353050 h 2003413"/>
                  <a:gd name="connsiteX28" fmla="*/ 460155 w 1588341"/>
                  <a:gd name="connsiteY28" fmla="*/ 1282211 h 2003413"/>
                  <a:gd name="connsiteX29" fmla="*/ 279737 w 1588341"/>
                  <a:gd name="connsiteY29" fmla="*/ 1072461 h 2003413"/>
                  <a:gd name="connsiteX30" fmla="*/ 138059 w 1588341"/>
                  <a:gd name="connsiteY30" fmla="*/ 782464 h 2003413"/>
                  <a:gd name="connsiteX31" fmla="*/ 39548 w 1588341"/>
                  <a:gd name="connsiteY31" fmla="*/ 491361 h 2003413"/>
                  <a:gd name="connsiteX32" fmla="*/ 1362 w 1588341"/>
                  <a:gd name="connsiteY32" fmla="*/ 311496 h 2003413"/>
                  <a:gd name="connsiteX33" fmla="*/ 5236 w 1588341"/>
                  <a:gd name="connsiteY33" fmla="*/ 153769 h 2003413"/>
                  <a:gd name="connsiteX34" fmla="*/ 102639 w 1588341"/>
                  <a:gd name="connsiteY34" fmla="*/ 23713 h 2003413"/>
                  <a:gd name="connsiteX35" fmla="*/ 286378 w 1588341"/>
                  <a:gd name="connsiteY35" fmla="*/ 15965 h 2003413"/>
                  <a:gd name="connsiteX36" fmla="*/ 622309 w 1588341"/>
                  <a:gd name="connsiteY36" fmla="*/ 305409 h 2003413"/>
                  <a:gd name="connsiteX37" fmla="*/ 686507 w 1588341"/>
                  <a:gd name="connsiteY37" fmla="*/ 453174 h 2003413"/>
                  <a:gd name="connsiteX38" fmla="*/ 689274 w 1588341"/>
                  <a:gd name="connsiteY38" fmla="*/ 478078 h 2003413"/>
                  <a:gd name="connsiteX39" fmla="*/ 687060 w 1588341"/>
                  <a:gd name="connsiteY39" fmla="*/ 478632 h 20034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1588341" h="2003413">
                    <a:moveTo>
                      <a:pt x="687060" y="478632"/>
                    </a:moveTo>
                    <a:cubicBezTo>
                      <a:pt x="683186" y="472544"/>
                      <a:pt x="679312" y="466456"/>
                      <a:pt x="675992" y="459815"/>
                    </a:cubicBezTo>
                    <a:cubicBezTo>
                      <a:pt x="631718" y="372373"/>
                      <a:pt x="579142" y="290466"/>
                      <a:pt x="513837" y="217967"/>
                    </a:cubicBezTo>
                    <a:cubicBezTo>
                      <a:pt x="468456" y="167605"/>
                      <a:pt x="416434" y="126651"/>
                      <a:pt x="350022" y="107281"/>
                    </a:cubicBezTo>
                    <a:cubicBezTo>
                      <a:pt x="284164" y="88464"/>
                      <a:pt x="226054" y="105067"/>
                      <a:pt x="181226" y="156536"/>
                    </a:cubicBezTo>
                    <a:cubicBezTo>
                      <a:pt x="146360" y="196383"/>
                      <a:pt x="136952" y="246745"/>
                      <a:pt x="138612" y="298214"/>
                    </a:cubicBezTo>
                    <a:cubicBezTo>
                      <a:pt x="140273" y="356877"/>
                      <a:pt x="141379" y="414987"/>
                      <a:pt x="146914" y="473651"/>
                    </a:cubicBezTo>
                    <a:cubicBezTo>
                      <a:pt x="150788" y="516265"/>
                      <a:pt x="159089" y="558879"/>
                      <a:pt x="169051" y="600386"/>
                    </a:cubicBezTo>
                    <a:cubicBezTo>
                      <a:pt x="184547" y="661263"/>
                      <a:pt x="201703" y="722141"/>
                      <a:pt x="221627" y="781911"/>
                    </a:cubicBezTo>
                    <a:cubicBezTo>
                      <a:pt x="240443" y="837254"/>
                      <a:pt x="264794" y="890936"/>
                      <a:pt x="285824" y="945172"/>
                    </a:cubicBezTo>
                    <a:cubicBezTo>
                      <a:pt x="310729" y="1008817"/>
                      <a:pt x="345041" y="1066927"/>
                      <a:pt x="384888" y="1122270"/>
                    </a:cubicBezTo>
                    <a:cubicBezTo>
                      <a:pt x="434143" y="1189235"/>
                      <a:pt x="491700" y="1247898"/>
                      <a:pt x="564753" y="1288298"/>
                    </a:cubicBezTo>
                    <a:cubicBezTo>
                      <a:pt x="621202" y="1319844"/>
                      <a:pt x="680973" y="1325378"/>
                      <a:pt x="741296" y="1304348"/>
                    </a:cubicBezTo>
                    <a:cubicBezTo>
                      <a:pt x="804387" y="1282211"/>
                      <a:pt x="865818" y="1256753"/>
                      <a:pt x="927249" y="1231295"/>
                    </a:cubicBezTo>
                    <a:cubicBezTo>
                      <a:pt x="1037934" y="1185361"/>
                      <a:pt x="1151387" y="1155476"/>
                      <a:pt x="1272035" y="1158243"/>
                    </a:cubicBezTo>
                    <a:cubicBezTo>
                      <a:pt x="1347855" y="1160456"/>
                      <a:pt x="1420907" y="1174292"/>
                      <a:pt x="1485105" y="1217460"/>
                    </a:cubicBezTo>
                    <a:cubicBezTo>
                      <a:pt x="1553730" y="1263394"/>
                      <a:pt x="1585276" y="1329252"/>
                      <a:pt x="1589703" y="1410053"/>
                    </a:cubicBezTo>
                    <a:cubicBezTo>
                      <a:pt x="1595238" y="1510777"/>
                      <a:pt x="1565906" y="1602093"/>
                      <a:pt x="1515544" y="1687874"/>
                    </a:cubicBezTo>
                    <a:cubicBezTo>
                      <a:pt x="1455773" y="1789152"/>
                      <a:pt x="1384381" y="1880468"/>
                      <a:pt x="1291958" y="1953520"/>
                    </a:cubicBezTo>
                    <a:cubicBezTo>
                      <a:pt x="1260413" y="1978425"/>
                      <a:pt x="1225547" y="1999455"/>
                      <a:pt x="1182379" y="2007203"/>
                    </a:cubicBezTo>
                    <a:cubicBezTo>
                      <a:pt x="1197876" y="1985066"/>
                      <a:pt x="1213372" y="1962375"/>
                      <a:pt x="1229421" y="1940238"/>
                    </a:cubicBezTo>
                    <a:cubicBezTo>
                      <a:pt x="1272588" y="1883235"/>
                      <a:pt x="1318523" y="1828445"/>
                      <a:pt x="1358923" y="1770335"/>
                    </a:cubicBezTo>
                    <a:cubicBezTo>
                      <a:pt x="1421461" y="1680680"/>
                      <a:pt x="1459647" y="1582169"/>
                      <a:pt x="1453006" y="1470930"/>
                    </a:cubicBezTo>
                    <a:cubicBezTo>
                      <a:pt x="1451346" y="1442152"/>
                      <a:pt x="1448025" y="1412820"/>
                      <a:pt x="1441938" y="1385149"/>
                    </a:cubicBezTo>
                    <a:cubicBezTo>
                      <a:pt x="1439170" y="1371866"/>
                      <a:pt x="1429209" y="1359137"/>
                      <a:pt x="1420907" y="1348069"/>
                    </a:cubicBezTo>
                    <a:cubicBezTo>
                      <a:pt x="1386041" y="1302688"/>
                      <a:pt x="1337893" y="1279444"/>
                      <a:pt x="1283104" y="1266715"/>
                    </a:cubicBezTo>
                    <a:cubicBezTo>
                      <a:pt x="1216692" y="1251772"/>
                      <a:pt x="1150834" y="1260627"/>
                      <a:pt x="1087190" y="1278890"/>
                    </a:cubicBezTo>
                    <a:cubicBezTo>
                      <a:pt x="1010816" y="1301027"/>
                      <a:pt x="936657" y="1329252"/>
                      <a:pt x="860837" y="1353050"/>
                    </a:cubicBezTo>
                    <a:cubicBezTo>
                      <a:pt x="715285" y="1398984"/>
                      <a:pt x="581356" y="1375740"/>
                      <a:pt x="460155" y="1282211"/>
                    </a:cubicBezTo>
                    <a:cubicBezTo>
                      <a:pt x="385995" y="1224654"/>
                      <a:pt x="328992" y="1151602"/>
                      <a:pt x="279737" y="1072461"/>
                    </a:cubicBezTo>
                    <a:cubicBezTo>
                      <a:pt x="222180" y="980592"/>
                      <a:pt x="174585" y="883742"/>
                      <a:pt x="138059" y="782464"/>
                    </a:cubicBezTo>
                    <a:cubicBezTo>
                      <a:pt x="103193" y="686168"/>
                      <a:pt x="73308" y="588211"/>
                      <a:pt x="39548" y="491361"/>
                    </a:cubicBezTo>
                    <a:cubicBezTo>
                      <a:pt x="19625" y="432697"/>
                      <a:pt x="4682" y="372927"/>
                      <a:pt x="1362" y="311496"/>
                    </a:cubicBezTo>
                    <a:cubicBezTo>
                      <a:pt x="-1959" y="258921"/>
                      <a:pt x="1362" y="206345"/>
                      <a:pt x="5236" y="153769"/>
                    </a:cubicBezTo>
                    <a:cubicBezTo>
                      <a:pt x="10217" y="90678"/>
                      <a:pt x="49510" y="50278"/>
                      <a:pt x="102639" y="23713"/>
                    </a:cubicBezTo>
                    <a:cubicBezTo>
                      <a:pt x="161856" y="-6172"/>
                      <a:pt x="222733" y="-6725"/>
                      <a:pt x="286378" y="15965"/>
                    </a:cubicBezTo>
                    <a:cubicBezTo>
                      <a:pt x="435250" y="70201"/>
                      <a:pt x="538188" y="175906"/>
                      <a:pt x="622309" y="305409"/>
                    </a:cubicBezTo>
                    <a:cubicBezTo>
                      <a:pt x="651641" y="351343"/>
                      <a:pt x="674885" y="399492"/>
                      <a:pt x="686507" y="453174"/>
                    </a:cubicBezTo>
                    <a:cubicBezTo>
                      <a:pt x="688167" y="461476"/>
                      <a:pt x="688167" y="469777"/>
                      <a:pt x="689274" y="478078"/>
                    </a:cubicBezTo>
                    <a:cubicBezTo>
                      <a:pt x="689274" y="478078"/>
                      <a:pt x="688167" y="478632"/>
                      <a:pt x="687060" y="478632"/>
                    </a:cubicBezTo>
                    <a:close/>
                  </a:path>
                </a:pathLst>
              </a:custGeom>
              <a:grpFill/>
              <a:ln w="553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EC7E54EB-BE1F-4506-A298-64C9A4F9FE05}"/>
                  </a:ext>
                </a:extLst>
              </p:cNvPr>
              <p:cNvSpPr/>
              <p:nvPr/>
            </p:nvSpPr>
            <p:spPr>
              <a:xfrm>
                <a:off x="10895396" y="64446"/>
                <a:ext cx="563124" cy="558619"/>
              </a:xfrm>
              <a:custGeom>
                <a:avLst/>
                <a:gdLst>
                  <a:gd name="connsiteX0" fmla="*/ 0 w 691786"/>
                  <a:gd name="connsiteY0" fmla="*/ 688974 h 686251"/>
                  <a:gd name="connsiteX1" fmla="*/ 97404 w 691786"/>
                  <a:gd name="connsiteY1" fmla="*/ 594337 h 686251"/>
                  <a:gd name="connsiteX2" fmla="*/ 407877 w 691786"/>
                  <a:gd name="connsiteY2" fmla="*/ 465942 h 686251"/>
                  <a:gd name="connsiteX3" fmla="*/ 565051 w 691786"/>
                  <a:gd name="connsiteY3" fmla="*/ 401744 h 686251"/>
                  <a:gd name="connsiteX4" fmla="*/ 607112 w 691786"/>
                  <a:gd name="connsiteY4" fmla="*/ 139419 h 686251"/>
                  <a:gd name="connsiteX5" fmla="*/ 343126 w 691786"/>
                  <a:gd name="connsiteY5" fmla="*/ 24859 h 686251"/>
                  <a:gd name="connsiteX6" fmla="*/ 242955 w 691786"/>
                  <a:gd name="connsiteY6" fmla="*/ 30947 h 686251"/>
                  <a:gd name="connsiteX7" fmla="*/ 346447 w 691786"/>
                  <a:gd name="connsiteY7" fmla="*/ 1062 h 686251"/>
                  <a:gd name="connsiteX8" fmla="*/ 587742 w 691786"/>
                  <a:gd name="connsiteY8" fmla="*/ 61939 h 686251"/>
                  <a:gd name="connsiteX9" fmla="*/ 679611 w 691786"/>
                  <a:gd name="connsiteY9" fmla="*/ 158235 h 686251"/>
                  <a:gd name="connsiteX10" fmla="*/ 695107 w 691786"/>
                  <a:gd name="connsiteY10" fmla="*/ 260066 h 686251"/>
                  <a:gd name="connsiteX11" fmla="*/ 570032 w 691786"/>
                  <a:gd name="connsiteY11" fmla="*/ 438270 h 686251"/>
                  <a:gd name="connsiteX12" fmla="*/ 409537 w 691786"/>
                  <a:gd name="connsiteY12" fmla="*/ 494167 h 686251"/>
                  <a:gd name="connsiteX13" fmla="*/ 198681 w 691786"/>
                  <a:gd name="connsiteY13" fmla="*/ 569987 h 686251"/>
                  <a:gd name="connsiteX14" fmla="*/ 0 w 691786"/>
                  <a:gd name="connsiteY14" fmla="*/ 688974 h 6862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691786" h="686251">
                    <a:moveTo>
                      <a:pt x="0" y="688974"/>
                    </a:moveTo>
                    <a:cubicBezTo>
                      <a:pt x="26011" y="650234"/>
                      <a:pt x="59770" y="619795"/>
                      <a:pt x="97404" y="594337"/>
                    </a:cubicBezTo>
                    <a:cubicBezTo>
                      <a:pt x="192040" y="530693"/>
                      <a:pt x="299405" y="496934"/>
                      <a:pt x="407877" y="465942"/>
                    </a:cubicBezTo>
                    <a:cubicBezTo>
                      <a:pt x="462667" y="449892"/>
                      <a:pt x="515242" y="428862"/>
                      <a:pt x="565051" y="401744"/>
                    </a:cubicBezTo>
                    <a:cubicBezTo>
                      <a:pt x="673523" y="342527"/>
                      <a:pt x="679611" y="218559"/>
                      <a:pt x="607112" y="139419"/>
                    </a:cubicBezTo>
                    <a:cubicBezTo>
                      <a:pt x="536273" y="62492"/>
                      <a:pt x="444404" y="30393"/>
                      <a:pt x="343126" y="24859"/>
                    </a:cubicBezTo>
                    <a:cubicBezTo>
                      <a:pt x="309367" y="22645"/>
                      <a:pt x="275608" y="28733"/>
                      <a:pt x="242955" y="30947"/>
                    </a:cubicBezTo>
                    <a:cubicBezTo>
                      <a:pt x="274501" y="14344"/>
                      <a:pt x="309367" y="3275"/>
                      <a:pt x="346447" y="1062"/>
                    </a:cubicBezTo>
                    <a:cubicBezTo>
                      <a:pt x="433335" y="-4473"/>
                      <a:pt x="515242" y="11023"/>
                      <a:pt x="587742" y="61939"/>
                    </a:cubicBezTo>
                    <a:cubicBezTo>
                      <a:pt x="624821" y="87950"/>
                      <a:pt x="656920" y="118388"/>
                      <a:pt x="679611" y="158235"/>
                    </a:cubicBezTo>
                    <a:cubicBezTo>
                      <a:pt x="697321" y="189781"/>
                      <a:pt x="696214" y="225200"/>
                      <a:pt x="695107" y="260066"/>
                    </a:cubicBezTo>
                    <a:cubicBezTo>
                      <a:pt x="692340" y="346401"/>
                      <a:pt x="642531" y="400084"/>
                      <a:pt x="570032" y="438270"/>
                    </a:cubicBezTo>
                    <a:cubicBezTo>
                      <a:pt x="519116" y="464835"/>
                      <a:pt x="464880" y="480331"/>
                      <a:pt x="409537" y="494167"/>
                    </a:cubicBezTo>
                    <a:cubicBezTo>
                      <a:pt x="337038" y="512430"/>
                      <a:pt x="266753" y="537888"/>
                      <a:pt x="198681" y="569987"/>
                    </a:cubicBezTo>
                    <a:cubicBezTo>
                      <a:pt x="128396" y="602086"/>
                      <a:pt x="63091" y="643593"/>
                      <a:pt x="0" y="688974"/>
                    </a:cubicBezTo>
                    <a:close/>
                  </a:path>
                </a:pathLst>
              </a:custGeom>
              <a:grpFill/>
              <a:ln w="553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47E083E7-BB4C-4C68-8894-E1185CCE478B}"/>
                </a:ext>
              </a:extLst>
            </p:cNvPr>
            <p:cNvSpPr/>
            <p:nvPr/>
          </p:nvSpPr>
          <p:spPr>
            <a:xfrm>
              <a:off x="10524814" y="1876042"/>
              <a:ext cx="185936" cy="138371"/>
            </a:xfrm>
            <a:custGeom>
              <a:avLst/>
              <a:gdLst>
                <a:gd name="connsiteX0" fmla="*/ 242154 w 237974"/>
                <a:gd name="connsiteY0" fmla="*/ 132519 h 177097"/>
                <a:gd name="connsiteX1" fmla="*/ 139770 w 237974"/>
                <a:gd name="connsiteY1" fmla="*/ 121451 h 177097"/>
                <a:gd name="connsiteX2" fmla="*/ 139217 w 237974"/>
                <a:gd name="connsiteY2" fmla="*/ 126432 h 177097"/>
                <a:gd name="connsiteX3" fmla="*/ 220571 w 237974"/>
                <a:gd name="connsiteY3" fmla="*/ 135287 h 177097"/>
                <a:gd name="connsiteX4" fmla="*/ 221678 w 237974"/>
                <a:gd name="connsiteY4" fmla="*/ 139161 h 177097"/>
                <a:gd name="connsiteX5" fmla="*/ 172976 w 237974"/>
                <a:gd name="connsiteY5" fmla="*/ 152443 h 177097"/>
                <a:gd name="connsiteX6" fmla="*/ 82767 w 237974"/>
                <a:gd name="connsiteY6" fmla="*/ 177901 h 177097"/>
                <a:gd name="connsiteX7" fmla="*/ 10268 w 237974"/>
                <a:gd name="connsiteY7" fmla="*/ 149676 h 177097"/>
                <a:gd name="connsiteX8" fmla="*/ 16355 w 237974"/>
                <a:gd name="connsiteY8" fmla="*/ 72749 h 177097"/>
                <a:gd name="connsiteX9" fmla="*/ 85534 w 237974"/>
                <a:gd name="connsiteY9" fmla="*/ 65001 h 177097"/>
                <a:gd name="connsiteX10" fmla="*/ 98263 w 237974"/>
                <a:gd name="connsiteY10" fmla="*/ 74409 h 177097"/>
                <a:gd name="connsiteX11" fmla="*/ 93282 w 237974"/>
                <a:gd name="connsiteY11" fmla="*/ 65555 h 177097"/>
                <a:gd name="connsiteX12" fmla="*/ 92729 w 237974"/>
                <a:gd name="connsiteY12" fmla="*/ 10765 h 177097"/>
                <a:gd name="connsiteX13" fmla="*/ 154713 w 237974"/>
                <a:gd name="connsiteY13" fmla="*/ 8551 h 177097"/>
                <a:gd name="connsiteX14" fmla="*/ 202861 w 237974"/>
                <a:gd name="connsiteY14" fmla="*/ 59467 h 177097"/>
                <a:gd name="connsiteX15" fmla="*/ 242154 w 237974"/>
                <a:gd name="connsiteY15" fmla="*/ 132519 h 177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37974" h="177097">
                  <a:moveTo>
                    <a:pt x="242154" y="132519"/>
                  </a:moveTo>
                  <a:cubicBezTo>
                    <a:pt x="203968" y="128645"/>
                    <a:pt x="171869" y="124771"/>
                    <a:pt x="139770" y="121451"/>
                  </a:cubicBezTo>
                  <a:cubicBezTo>
                    <a:pt x="139770" y="123111"/>
                    <a:pt x="139217" y="124771"/>
                    <a:pt x="139217" y="126432"/>
                  </a:cubicBezTo>
                  <a:cubicBezTo>
                    <a:pt x="166335" y="129199"/>
                    <a:pt x="193453" y="131966"/>
                    <a:pt x="220571" y="135287"/>
                  </a:cubicBezTo>
                  <a:cubicBezTo>
                    <a:pt x="221124" y="136394"/>
                    <a:pt x="221124" y="138054"/>
                    <a:pt x="221678" y="139161"/>
                  </a:cubicBezTo>
                  <a:cubicBezTo>
                    <a:pt x="205628" y="143588"/>
                    <a:pt x="189025" y="148015"/>
                    <a:pt x="172976" y="152443"/>
                  </a:cubicBezTo>
                  <a:cubicBezTo>
                    <a:pt x="143091" y="160744"/>
                    <a:pt x="113206" y="171259"/>
                    <a:pt x="82767" y="177901"/>
                  </a:cubicBezTo>
                  <a:cubicBezTo>
                    <a:pt x="53435" y="184542"/>
                    <a:pt x="29638" y="171259"/>
                    <a:pt x="10268" y="149676"/>
                  </a:cubicBezTo>
                  <a:cubicBezTo>
                    <a:pt x="-5782" y="130859"/>
                    <a:pt x="-2461" y="93779"/>
                    <a:pt x="16355" y="72749"/>
                  </a:cubicBezTo>
                  <a:cubicBezTo>
                    <a:pt x="33512" y="53379"/>
                    <a:pt x="63950" y="50059"/>
                    <a:pt x="85534" y="65001"/>
                  </a:cubicBezTo>
                  <a:cubicBezTo>
                    <a:pt x="88855" y="67215"/>
                    <a:pt x="91622" y="69428"/>
                    <a:pt x="98263" y="74409"/>
                  </a:cubicBezTo>
                  <a:cubicBezTo>
                    <a:pt x="94942" y="68875"/>
                    <a:pt x="93836" y="67215"/>
                    <a:pt x="93282" y="65555"/>
                  </a:cubicBezTo>
                  <a:cubicBezTo>
                    <a:pt x="80553" y="41757"/>
                    <a:pt x="80553" y="21834"/>
                    <a:pt x="92729" y="10765"/>
                  </a:cubicBezTo>
                  <a:cubicBezTo>
                    <a:pt x="105458" y="-1410"/>
                    <a:pt x="137556" y="-4731"/>
                    <a:pt x="154713" y="8551"/>
                  </a:cubicBezTo>
                  <a:cubicBezTo>
                    <a:pt x="172976" y="22941"/>
                    <a:pt x="189579" y="40650"/>
                    <a:pt x="202861" y="59467"/>
                  </a:cubicBezTo>
                  <a:cubicBezTo>
                    <a:pt x="217804" y="80497"/>
                    <a:pt x="227765" y="104848"/>
                    <a:pt x="242154" y="132519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9A303229-68D9-4F64-96A1-276F451D9CE9}"/>
                </a:ext>
              </a:extLst>
            </p:cNvPr>
            <p:cNvSpPr/>
            <p:nvPr/>
          </p:nvSpPr>
          <p:spPr>
            <a:xfrm>
              <a:off x="10925676" y="2126505"/>
              <a:ext cx="207558" cy="112427"/>
            </a:xfrm>
            <a:custGeom>
              <a:avLst/>
              <a:gdLst>
                <a:gd name="connsiteX0" fmla="*/ 267589 w 265645"/>
                <a:gd name="connsiteY0" fmla="*/ 92549 h 143891"/>
                <a:gd name="connsiteX1" fmla="*/ 259288 w 265645"/>
                <a:gd name="connsiteY1" fmla="*/ 101404 h 143891"/>
                <a:gd name="connsiteX2" fmla="*/ 109309 w 265645"/>
                <a:gd name="connsiteY2" fmla="*/ 144571 h 143891"/>
                <a:gd name="connsiteX3" fmla="*/ 11905 w 265645"/>
                <a:gd name="connsiteY3" fmla="*/ 109152 h 143891"/>
                <a:gd name="connsiteX4" fmla="*/ 50092 w 265645"/>
                <a:gd name="connsiteY4" fmla="*/ 2340 h 143891"/>
                <a:gd name="connsiteX5" fmla="*/ 121484 w 265645"/>
                <a:gd name="connsiteY5" fmla="*/ 28905 h 143891"/>
                <a:gd name="connsiteX6" fmla="*/ 144728 w 265645"/>
                <a:gd name="connsiteY6" fmla="*/ 56023 h 143891"/>
                <a:gd name="connsiteX7" fmla="*/ 181254 w 265645"/>
                <a:gd name="connsiteY7" fmla="*/ 87015 h 143891"/>
                <a:gd name="connsiteX8" fmla="*/ 267589 w 265645"/>
                <a:gd name="connsiteY8" fmla="*/ 92549 h 143891"/>
                <a:gd name="connsiteX9" fmla="*/ 267589 w 265645"/>
                <a:gd name="connsiteY9" fmla="*/ 92549 h 143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5645" h="143891">
                  <a:moveTo>
                    <a:pt x="267589" y="92549"/>
                  </a:moveTo>
                  <a:cubicBezTo>
                    <a:pt x="264822" y="95316"/>
                    <a:pt x="262609" y="100297"/>
                    <a:pt x="259288" y="101404"/>
                  </a:cubicBezTo>
                  <a:cubicBezTo>
                    <a:pt x="209479" y="116347"/>
                    <a:pt x="160224" y="132950"/>
                    <a:pt x="109309" y="144571"/>
                  </a:cubicBezTo>
                  <a:cubicBezTo>
                    <a:pt x="71122" y="153426"/>
                    <a:pt x="36809" y="139591"/>
                    <a:pt x="11905" y="109152"/>
                  </a:cubicBezTo>
                  <a:cubicBezTo>
                    <a:pt x="-15766" y="75393"/>
                    <a:pt x="8031" y="13409"/>
                    <a:pt x="50092" y="2340"/>
                  </a:cubicBezTo>
                  <a:cubicBezTo>
                    <a:pt x="81637" y="-5961"/>
                    <a:pt x="102114" y="8981"/>
                    <a:pt x="121484" y="28905"/>
                  </a:cubicBezTo>
                  <a:cubicBezTo>
                    <a:pt x="129232" y="37760"/>
                    <a:pt x="136980" y="47168"/>
                    <a:pt x="144728" y="56023"/>
                  </a:cubicBezTo>
                  <a:cubicBezTo>
                    <a:pt x="149709" y="74286"/>
                    <a:pt x="161331" y="85355"/>
                    <a:pt x="181254" y="87015"/>
                  </a:cubicBezTo>
                  <a:cubicBezTo>
                    <a:pt x="211140" y="88675"/>
                    <a:pt x="239365" y="90889"/>
                    <a:pt x="267589" y="92549"/>
                  </a:cubicBezTo>
                  <a:lnTo>
                    <a:pt x="267589" y="92549"/>
                  </a:ln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3E6C28CD-A16D-42C2-AA83-4E1BC90825E1}"/>
                </a:ext>
              </a:extLst>
            </p:cNvPr>
            <p:cNvSpPr/>
            <p:nvPr/>
          </p:nvSpPr>
          <p:spPr>
            <a:xfrm>
              <a:off x="11004127" y="2075118"/>
              <a:ext cx="142696" cy="121076"/>
            </a:xfrm>
            <a:custGeom>
              <a:avLst/>
              <a:gdLst>
                <a:gd name="connsiteX0" fmla="*/ 45430 w 182631"/>
                <a:gd name="connsiteY0" fmla="*/ 121790 h 154960"/>
                <a:gd name="connsiteX1" fmla="*/ 22186 w 182631"/>
                <a:gd name="connsiteY1" fmla="*/ 94672 h 154960"/>
                <a:gd name="connsiteX2" fmla="*/ 2816 w 182631"/>
                <a:gd name="connsiteY2" fmla="*/ 56486 h 154960"/>
                <a:gd name="connsiteX3" fmla="*/ 36022 w 182631"/>
                <a:gd name="connsiteY3" fmla="*/ 1143 h 154960"/>
                <a:gd name="connsiteX4" fmla="*/ 127338 w 182631"/>
                <a:gd name="connsiteY4" fmla="*/ 46524 h 154960"/>
                <a:gd name="connsiteX5" fmla="*/ 182681 w 182631"/>
                <a:gd name="connsiteY5" fmla="*/ 142821 h 154960"/>
                <a:gd name="connsiteX6" fmla="*/ 187108 w 182631"/>
                <a:gd name="connsiteY6" fmla="*/ 158870 h 154960"/>
                <a:gd name="connsiteX7" fmla="*/ 168292 w 182631"/>
                <a:gd name="connsiteY7" fmla="*/ 158870 h 154960"/>
                <a:gd name="connsiteX8" fmla="*/ 168845 w 182631"/>
                <a:gd name="connsiteY8" fmla="*/ 159424 h 154960"/>
                <a:gd name="connsiteX9" fmla="*/ 99113 w 182631"/>
                <a:gd name="connsiteY9" fmla="*/ 149462 h 154960"/>
                <a:gd name="connsiteX10" fmla="*/ 45430 w 182631"/>
                <a:gd name="connsiteY10" fmla="*/ 121790 h 154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2631" h="154960">
                  <a:moveTo>
                    <a:pt x="45430" y="121790"/>
                  </a:moveTo>
                  <a:cubicBezTo>
                    <a:pt x="37682" y="112936"/>
                    <a:pt x="29935" y="103527"/>
                    <a:pt x="22186" y="94672"/>
                  </a:cubicBezTo>
                  <a:cubicBezTo>
                    <a:pt x="15545" y="81944"/>
                    <a:pt x="7244" y="69768"/>
                    <a:pt x="2816" y="56486"/>
                  </a:cubicBezTo>
                  <a:cubicBezTo>
                    <a:pt x="-6592" y="30474"/>
                    <a:pt x="8351" y="5570"/>
                    <a:pt x="36022" y="1143"/>
                  </a:cubicBezTo>
                  <a:cubicBezTo>
                    <a:pt x="76976" y="-5498"/>
                    <a:pt x="105754" y="17746"/>
                    <a:pt x="127338" y="46524"/>
                  </a:cubicBezTo>
                  <a:cubicBezTo>
                    <a:pt x="148922" y="76409"/>
                    <a:pt x="164418" y="110168"/>
                    <a:pt x="182681" y="142821"/>
                  </a:cubicBezTo>
                  <a:cubicBezTo>
                    <a:pt x="184895" y="147248"/>
                    <a:pt x="185448" y="152229"/>
                    <a:pt x="187108" y="158870"/>
                  </a:cubicBezTo>
                  <a:cubicBezTo>
                    <a:pt x="179360" y="158870"/>
                    <a:pt x="173826" y="158870"/>
                    <a:pt x="168292" y="158870"/>
                  </a:cubicBezTo>
                  <a:cubicBezTo>
                    <a:pt x="168292" y="158870"/>
                    <a:pt x="168845" y="159424"/>
                    <a:pt x="168845" y="159424"/>
                  </a:cubicBezTo>
                  <a:cubicBezTo>
                    <a:pt x="145601" y="156103"/>
                    <a:pt x="122357" y="151676"/>
                    <a:pt x="99113" y="149462"/>
                  </a:cubicBezTo>
                  <a:cubicBezTo>
                    <a:pt x="76976" y="146141"/>
                    <a:pt x="57606" y="141160"/>
                    <a:pt x="45430" y="121790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655A8FA9-0385-444C-8B81-2428754B2685}"/>
                </a:ext>
              </a:extLst>
            </p:cNvPr>
            <p:cNvSpPr/>
            <p:nvPr/>
          </p:nvSpPr>
          <p:spPr>
            <a:xfrm>
              <a:off x="10841578" y="953039"/>
              <a:ext cx="665914" cy="77834"/>
            </a:xfrm>
            <a:custGeom>
              <a:avLst/>
              <a:gdLst>
                <a:gd name="connsiteX0" fmla="*/ 0 w 852280"/>
                <a:gd name="connsiteY0" fmla="*/ 99617 h 99617"/>
                <a:gd name="connsiteX1" fmla="*/ 114560 w 852280"/>
                <a:gd name="connsiteY1" fmla="*/ 66965 h 99617"/>
                <a:gd name="connsiteX2" fmla="*/ 489785 w 852280"/>
                <a:gd name="connsiteY2" fmla="*/ 14389 h 99617"/>
                <a:gd name="connsiteX3" fmla="*/ 857262 w 852280"/>
                <a:gd name="connsiteY3" fmla="*/ 0 h 99617"/>
                <a:gd name="connsiteX4" fmla="*/ 847853 w 852280"/>
                <a:gd name="connsiteY4" fmla="*/ 3321 h 99617"/>
                <a:gd name="connsiteX5" fmla="*/ 694553 w 852280"/>
                <a:gd name="connsiteY5" fmla="*/ 22691 h 99617"/>
                <a:gd name="connsiteX6" fmla="*/ 250703 w 852280"/>
                <a:gd name="connsiteY6" fmla="*/ 57003 h 99617"/>
                <a:gd name="connsiteX7" fmla="*/ 23244 w 852280"/>
                <a:gd name="connsiteY7" fmla="*/ 99064 h 99617"/>
                <a:gd name="connsiteX8" fmla="*/ 1660 w 852280"/>
                <a:gd name="connsiteY8" fmla="*/ 104045 h 99617"/>
                <a:gd name="connsiteX9" fmla="*/ 0 w 852280"/>
                <a:gd name="connsiteY9" fmla="*/ 99617 h 99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52280" h="99617">
                  <a:moveTo>
                    <a:pt x="0" y="99617"/>
                  </a:moveTo>
                  <a:cubicBezTo>
                    <a:pt x="38187" y="88549"/>
                    <a:pt x="76373" y="76927"/>
                    <a:pt x="114560" y="66965"/>
                  </a:cubicBezTo>
                  <a:cubicBezTo>
                    <a:pt x="237421" y="35419"/>
                    <a:pt x="363049" y="21030"/>
                    <a:pt x="489785" y="14389"/>
                  </a:cubicBezTo>
                  <a:cubicBezTo>
                    <a:pt x="612093" y="7748"/>
                    <a:pt x="734400" y="3321"/>
                    <a:pt x="857262" y="0"/>
                  </a:cubicBezTo>
                  <a:cubicBezTo>
                    <a:pt x="853941" y="1107"/>
                    <a:pt x="851174" y="2767"/>
                    <a:pt x="847853" y="3321"/>
                  </a:cubicBezTo>
                  <a:cubicBezTo>
                    <a:pt x="796938" y="9962"/>
                    <a:pt x="746022" y="18817"/>
                    <a:pt x="694553" y="22691"/>
                  </a:cubicBezTo>
                  <a:cubicBezTo>
                    <a:pt x="546788" y="34866"/>
                    <a:pt x="397915" y="42061"/>
                    <a:pt x="250703" y="57003"/>
                  </a:cubicBezTo>
                  <a:cubicBezTo>
                    <a:pt x="174330" y="64751"/>
                    <a:pt x="99064" y="84675"/>
                    <a:pt x="23244" y="99064"/>
                  </a:cubicBezTo>
                  <a:cubicBezTo>
                    <a:pt x="16049" y="100724"/>
                    <a:pt x="8855" y="102384"/>
                    <a:pt x="1660" y="104045"/>
                  </a:cubicBezTo>
                  <a:cubicBezTo>
                    <a:pt x="553" y="102938"/>
                    <a:pt x="0" y="101277"/>
                    <a:pt x="0" y="99617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FD667E06-DC25-4D7F-87A4-868711F9DA6B}"/>
                </a:ext>
              </a:extLst>
            </p:cNvPr>
            <p:cNvSpPr/>
            <p:nvPr/>
          </p:nvSpPr>
          <p:spPr>
            <a:xfrm>
              <a:off x="10728735" y="1770729"/>
              <a:ext cx="441060" cy="237826"/>
            </a:xfrm>
            <a:custGeom>
              <a:avLst/>
              <a:gdLst>
                <a:gd name="connsiteX0" fmla="*/ 13815 w 564497"/>
                <a:gd name="connsiteY0" fmla="*/ 0 h 304385"/>
                <a:gd name="connsiteX1" fmla="*/ 16582 w 564497"/>
                <a:gd name="connsiteY1" fmla="*/ 20477 h 304385"/>
                <a:gd name="connsiteX2" fmla="*/ 74692 w 564497"/>
                <a:gd name="connsiteY2" fmla="*/ 150533 h 304385"/>
                <a:gd name="connsiteX3" fmla="*/ 251789 w 564497"/>
                <a:gd name="connsiteY3" fmla="*/ 233547 h 304385"/>
                <a:gd name="connsiteX4" fmla="*/ 555622 w 564497"/>
                <a:gd name="connsiteY4" fmla="*/ 297745 h 304385"/>
                <a:gd name="connsiteX5" fmla="*/ 565030 w 564497"/>
                <a:gd name="connsiteY5" fmla="*/ 300512 h 304385"/>
                <a:gd name="connsiteX6" fmla="*/ 565030 w 564497"/>
                <a:gd name="connsiteY6" fmla="*/ 304939 h 304385"/>
                <a:gd name="connsiteX7" fmla="*/ 529057 w 564497"/>
                <a:gd name="connsiteY7" fmla="*/ 304939 h 304385"/>
                <a:gd name="connsiteX8" fmla="*/ 490871 w 564497"/>
                <a:gd name="connsiteY8" fmla="*/ 303279 h 304385"/>
                <a:gd name="connsiteX9" fmla="*/ 149405 w 564497"/>
                <a:gd name="connsiteY9" fmla="*/ 213623 h 304385"/>
                <a:gd name="connsiteX10" fmla="*/ 32078 w 564497"/>
                <a:gd name="connsiteY10" fmla="*/ 131163 h 304385"/>
                <a:gd name="connsiteX11" fmla="*/ 13815 w 564497"/>
                <a:gd name="connsiteY11" fmla="*/ 0 h 304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4497" h="304385">
                  <a:moveTo>
                    <a:pt x="13815" y="0"/>
                  </a:moveTo>
                  <a:cubicBezTo>
                    <a:pt x="14922" y="6641"/>
                    <a:pt x="17689" y="13836"/>
                    <a:pt x="16582" y="20477"/>
                  </a:cubicBezTo>
                  <a:cubicBezTo>
                    <a:pt x="6620" y="76927"/>
                    <a:pt x="30971" y="118434"/>
                    <a:pt x="74692" y="150533"/>
                  </a:cubicBezTo>
                  <a:cubicBezTo>
                    <a:pt x="127821" y="190380"/>
                    <a:pt x="189805" y="212517"/>
                    <a:pt x="251789" y="233547"/>
                  </a:cubicBezTo>
                  <a:cubicBezTo>
                    <a:pt x="350853" y="267306"/>
                    <a:pt x="452131" y="286123"/>
                    <a:pt x="555622" y="297745"/>
                  </a:cubicBezTo>
                  <a:cubicBezTo>
                    <a:pt x="558942" y="298298"/>
                    <a:pt x="561710" y="299405"/>
                    <a:pt x="565030" y="300512"/>
                  </a:cubicBezTo>
                  <a:cubicBezTo>
                    <a:pt x="565030" y="302172"/>
                    <a:pt x="565030" y="303279"/>
                    <a:pt x="565030" y="304939"/>
                  </a:cubicBezTo>
                  <a:cubicBezTo>
                    <a:pt x="552855" y="304939"/>
                    <a:pt x="540679" y="304939"/>
                    <a:pt x="529057" y="304939"/>
                  </a:cubicBezTo>
                  <a:cubicBezTo>
                    <a:pt x="516328" y="304386"/>
                    <a:pt x="503600" y="304386"/>
                    <a:pt x="490871" y="303279"/>
                  </a:cubicBezTo>
                  <a:cubicBezTo>
                    <a:pt x="372437" y="291104"/>
                    <a:pt x="257877" y="263986"/>
                    <a:pt x="149405" y="213623"/>
                  </a:cubicBezTo>
                  <a:cubicBezTo>
                    <a:pt x="105684" y="193147"/>
                    <a:pt x="65837" y="166582"/>
                    <a:pt x="32078" y="131163"/>
                  </a:cubicBezTo>
                  <a:cubicBezTo>
                    <a:pt x="-3341" y="95190"/>
                    <a:pt x="-9429" y="32652"/>
                    <a:pt x="13815" y="0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2D163A48-A625-4EAC-9F67-CF014897D8F8}"/>
                </a:ext>
              </a:extLst>
            </p:cNvPr>
            <p:cNvSpPr/>
            <p:nvPr/>
          </p:nvSpPr>
          <p:spPr>
            <a:xfrm>
              <a:off x="11039622" y="2170278"/>
              <a:ext cx="95131" cy="25945"/>
            </a:xfrm>
            <a:custGeom>
              <a:avLst/>
              <a:gdLst>
                <a:gd name="connsiteX0" fmla="*/ 0 w 121754"/>
                <a:gd name="connsiteY0" fmla="*/ 0 h 33205"/>
                <a:gd name="connsiteX1" fmla="*/ 52576 w 121754"/>
                <a:gd name="connsiteY1" fmla="*/ 27118 h 33205"/>
                <a:gd name="connsiteX2" fmla="*/ 122308 w 121754"/>
                <a:gd name="connsiteY2" fmla="*/ 37080 h 33205"/>
                <a:gd name="connsiteX3" fmla="*/ 36526 w 121754"/>
                <a:gd name="connsiteY3" fmla="*/ 30992 h 33205"/>
                <a:gd name="connsiteX4" fmla="*/ 0 w 121754"/>
                <a:gd name="connsiteY4" fmla="*/ 0 h 33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754" h="33205">
                  <a:moveTo>
                    <a:pt x="0" y="0"/>
                  </a:moveTo>
                  <a:cubicBezTo>
                    <a:pt x="12176" y="19370"/>
                    <a:pt x="31546" y="24904"/>
                    <a:pt x="52576" y="27118"/>
                  </a:cubicBezTo>
                  <a:cubicBezTo>
                    <a:pt x="75820" y="29332"/>
                    <a:pt x="99064" y="33759"/>
                    <a:pt x="122308" y="37080"/>
                  </a:cubicBezTo>
                  <a:cubicBezTo>
                    <a:pt x="93530" y="34866"/>
                    <a:pt x="64751" y="33206"/>
                    <a:pt x="36526" y="30992"/>
                  </a:cubicBezTo>
                  <a:cubicBezTo>
                    <a:pt x="17156" y="29332"/>
                    <a:pt x="5534" y="18263"/>
                    <a:pt x="0" y="0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69" name="Text Placeholder 9">
            <a:extLst>
              <a:ext uri="{FF2B5EF4-FFF2-40B4-BE49-F238E27FC236}">
                <a16:creationId xmlns:a16="http://schemas.microsoft.com/office/drawing/2014/main" id="{09328019-552A-4D8D-A2FA-EC8410BE3A0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44883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1320577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44883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54" name="Frame 53">
            <a:extLst>
              <a:ext uri="{FF2B5EF4-FFF2-40B4-BE49-F238E27FC236}">
                <a16:creationId xmlns:a16="http://schemas.microsoft.com/office/drawing/2014/main" id="{EA3C1A19-98AB-4AE1-AA50-CFAFE72BA9B3}"/>
              </a:ext>
            </a:extLst>
          </p:cNvPr>
          <p:cNvSpPr/>
          <p:nvPr userDrawn="1"/>
        </p:nvSpPr>
        <p:spPr>
          <a:xfrm>
            <a:off x="227150" y="235090"/>
            <a:ext cx="11737700" cy="6387820"/>
          </a:xfrm>
          <a:prstGeom prst="frame">
            <a:avLst>
              <a:gd name="adj1" fmla="val 36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2A5A2085-C8F4-42E8-AE7A-DE98A7BB0208}"/>
              </a:ext>
            </a:extLst>
          </p:cNvPr>
          <p:cNvSpPr/>
          <p:nvPr userDrawn="1"/>
        </p:nvSpPr>
        <p:spPr>
          <a:xfrm>
            <a:off x="11658600" y="5267738"/>
            <a:ext cx="533400" cy="15902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311D007F-2130-45F0-ABBB-58A343741F57}"/>
              </a:ext>
            </a:extLst>
          </p:cNvPr>
          <p:cNvSpPr/>
          <p:nvPr userDrawn="1"/>
        </p:nvSpPr>
        <p:spPr>
          <a:xfrm>
            <a:off x="8777550" y="6415147"/>
            <a:ext cx="3414449" cy="4428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9124E619-D48B-4FE8-A8D5-803C8127E373}"/>
              </a:ext>
            </a:extLst>
          </p:cNvPr>
          <p:cNvGrpSpPr/>
          <p:nvPr userDrawn="1"/>
        </p:nvGrpSpPr>
        <p:grpSpPr>
          <a:xfrm>
            <a:off x="8777551" y="5831857"/>
            <a:ext cx="1797226" cy="888752"/>
            <a:chOff x="8777551" y="5831857"/>
            <a:chExt cx="1797226" cy="888752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0268641D-29B8-455B-9512-62D783BB839D}"/>
                </a:ext>
              </a:extLst>
            </p:cNvPr>
            <p:cNvSpPr/>
            <p:nvPr/>
          </p:nvSpPr>
          <p:spPr>
            <a:xfrm>
              <a:off x="8961268" y="5987308"/>
              <a:ext cx="612315" cy="567729"/>
            </a:xfrm>
            <a:custGeom>
              <a:avLst/>
              <a:gdLst>
                <a:gd name="connsiteX0" fmla="*/ 323153 w 1140063"/>
                <a:gd name="connsiteY0" fmla="*/ 519398 h 1057049"/>
                <a:gd name="connsiteX1" fmla="*/ 198632 w 1140063"/>
                <a:gd name="connsiteY1" fmla="*/ 487299 h 1057049"/>
                <a:gd name="connsiteX2" fmla="*/ 44225 w 1140063"/>
                <a:gd name="connsiteY2" fmla="*/ 392663 h 1057049"/>
                <a:gd name="connsiteX3" fmla="*/ 60274 w 1140063"/>
                <a:gd name="connsiteY3" fmla="*/ 125357 h 1057049"/>
                <a:gd name="connsiteX4" fmla="*/ 319833 w 1140063"/>
                <a:gd name="connsiteY4" fmla="*/ 6923 h 1057049"/>
                <a:gd name="connsiteX5" fmla="*/ 608169 w 1140063"/>
                <a:gd name="connsiteY5" fmla="*/ 22972 h 1057049"/>
                <a:gd name="connsiteX6" fmla="*/ 882117 w 1140063"/>
                <a:gd name="connsiteY6" fmla="*/ 135318 h 1057049"/>
                <a:gd name="connsiteX7" fmla="*/ 930265 w 1140063"/>
                <a:gd name="connsiteY7" fmla="*/ 143066 h 1057049"/>
                <a:gd name="connsiteX8" fmla="*/ 1085225 w 1140063"/>
                <a:gd name="connsiteY8" fmla="*/ 144173 h 1057049"/>
                <a:gd name="connsiteX9" fmla="*/ 1118431 w 1140063"/>
                <a:gd name="connsiteY9" fmla="*/ 264821 h 1057049"/>
                <a:gd name="connsiteX10" fmla="*/ 1080244 w 1140063"/>
                <a:gd name="connsiteY10" fmla="*/ 305221 h 1057049"/>
                <a:gd name="connsiteX11" fmla="*/ 1108469 w 1140063"/>
                <a:gd name="connsiteY11" fmla="*/ 350602 h 1057049"/>
                <a:gd name="connsiteX12" fmla="*/ 1143335 w 1140063"/>
                <a:gd name="connsiteY12" fmla="*/ 463502 h 1057049"/>
                <a:gd name="connsiteX13" fmla="*/ 1134480 w 1140063"/>
                <a:gd name="connsiteY13" fmla="*/ 481212 h 1057049"/>
                <a:gd name="connsiteX14" fmla="*/ 1123412 w 1140063"/>
                <a:gd name="connsiteY14" fmla="*/ 464609 h 1057049"/>
                <a:gd name="connsiteX15" fmla="*/ 1094633 w 1140063"/>
                <a:gd name="connsiteY15" fmla="*/ 354476 h 1057049"/>
                <a:gd name="connsiteX16" fmla="*/ 1072496 w 1140063"/>
                <a:gd name="connsiteY16" fmla="*/ 319610 h 1057049"/>
                <a:gd name="connsiteX17" fmla="*/ 1058107 w 1140063"/>
                <a:gd name="connsiteY17" fmla="*/ 317950 h 1057049"/>
                <a:gd name="connsiteX18" fmla="*/ 797995 w 1140063"/>
                <a:gd name="connsiteY18" fmla="*/ 451326 h 1057049"/>
                <a:gd name="connsiteX19" fmla="*/ 537330 w 1140063"/>
                <a:gd name="connsiteY19" fmla="*/ 516631 h 1057049"/>
                <a:gd name="connsiteX20" fmla="*/ 436606 w 1140063"/>
                <a:gd name="connsiteY20" fmla="*/ 524932 h 1057049"/>
                <a:gd name="connsiteX21" fmla="*/ 420003 w 1140063"/>
                <a:gd name="connsiteY21" fmla="*/ 534341 h 1057049"/>
                <a:gd name="connsiteX22" fmla="*/ 337542 w 1140063"/>
                <a:gd name="connsiteY22" fmla="*/ 705904 h 1057049"/>
                <a:gd name="connsiteX23" fmla="*/ 333668 w 1140063"/>
                <a:gd name="connsiteY23" fmla="*/ 912886 h 1057049"/>
                <a:gd name="connsiteX24" fmla="*/ 493056 w 1140063"/>
                <a:gd name="connsiteY24" fmla="*/ 1044049 h 1057049"/>
                <a:gd name="connsiteX25" fmla="*/ 781393 w 1140063"/>
                <a:gd name="connsiteY25" fmla="*/ 979851 h 1057049"/>
                <a:gd name="connsiteX26" fmla="*/ 993909 w 1140063"/>
                <a:gd name="connsiteY26" fmla="*/ 730255 h 1057049"/>
                <a:gd name="connsiteX27" fmla="*/ 1017153 w 1140063"/>
                <a:gd name="connsiteY27" fmla="*/ 584703 h 1057049"/>
                <a:gd name="connsiteX28" fmla="*/ 908681 w 1140063"/>
                <a:gd name="connsiteY28" fmla="*/ 493940 h 1057049"/>
                <a:gd name="connsiteX29" fmla="*/ 747080 w 1140063"/>
                <a:gd name="connsiteY29" fmla="*/ 553157 h 1057049"/>
                <a:gd name="connsiteX30" fmla="*/ 648016 w 1140063"/>
                <a:gd name="connsiteY30" fmla="*/ 650007 h 1057049"/>
                <a:gd name="connsiteX31" fmla="*/ 599868 w 1140063"/>
                <a:gd name="connsiteY31" fmla="*/ 784491 h 1057049"/>
                <a:gd name="connsiteX32" fmla="*/ 614257 w 1140063"/>
                <a:gd name="connsiteY32" fmla="*/ 772315 h 1057049"/>
                <a:gd name="connsiteX33" fmla="*/ 660745 w 1140063"/>
                <a:gd name="connsiteY33" fmla="*/ 761800 h 1057049"/>
                <a:gd name="connsiteX34" fmla="*/ 682329 w 1140063"/>
                <a:gd name="connsiteY34" fmla="*/ 798326 h 1057049"/>
                <a:gd name="connsiteX35" fmla="*/ 617577 w 1140063"/>
                <a:gd name="connsiteY35" fmla="*/ 854223 h 1057049"/>
                <a:gd name="connsiteX36" fmla="*/ 587692 w 1140063"/>
                <a:gd name="connsiteY36" fmla="*/ 825998 h 1057049"/>
                <a:gd name="connsiteX37" fmla="*/ 618131 w 1140063"/>
                <a:gd name="connsiteY37" fmla="*/ 662736 h 1057049"/>
                <a:gd name="connsiteX38" fmla="*/ 813491 w 1140063"/>
                <a:gd name="connsiteY38" fmla="*/ 498921 h 1057049"/>
                <a:gd name="connsiteX39" fmla="*/ 939673 w 1140063"/>
                <a:gd name="connsiteY39" fmla="*/ 486192 h 1057049"/>
                <a:gd name="connsiteX40" fmla="*/ 1029882 w 1140063"/>
                <a:gd name="connsiteY40" fmla="*/ 572527 h 1057049"/>
                <a:gd name="connsiteX41" fmla="*/ 990589 w 1140063"/>
                <a:gd name="connsiteY41" fmla="*/ 808841 h 1057049"/>
                <a:gd name="connsiteX42" fmla="*/ 607062 w 1140063"/>
                <a:gd name="connsiteY42" fmla="*/ 1056778 h 1057049"/>
                <a:gd name="connsiteX43" fmla="*/ 377943 w 1140063"/>
                <a:gd name="connsiteY43" fmla="*/ 1010290 h 1057049"/>
                <a:gd name="connsiteX44" fmla="*/ 246780 w 1140063"/>
                <a:gd name="connsiteY44" fmla="*/ 769548 h 1057049"/>
                <a:gd name="connsiteX45" fmla="*/ 309871 w 1140063"/>
                <a:gd name="connsiteY45" fmla="*/ 538215 h 1057049"/>
                <a:gd name="connsiteX46" fmla="*/ 323153 w 1140063"/>
                <a:gd name="connsiteY46" fmla="*/ 519398 h 1057049"/>
                <a:gd name="connsiteX47" fmla="*/ 878243 w 1140063"/>
                <a:gd name="connsiteY47" fmla="*/ 149708 h 1057049"/>
                <a:gd name="connsiteX48" fmla="*/ 879350 w 1140063"/>
                <a:gd name="connsiteY48" fmla="*/ 145280 h 1057049"/>
                <a:gd name="connsiteX49" fmla="*/ 788034 w 1140063"/>
                <a:gd name="connsiteY49" fmla="*/ 104326 h 1057049"/>
                <a:gd name="connsiteX50" fmla="*/ 500804 w 1140063"/>
                <a:gd name="connsiteY50" fmla="*/ 40129 h 1057049"/>
                <a:gd name="connsiteX51" fmla="*/ 233498 w 1140063"/>
                <a:gd name="connsiteY51" fmla="*/ 69460 h 1057049"/>
                <a:gd name="connsiteX52" fmla="*/ 68022 w 1140063"/>
                <a:gd name="connsiteY52" fmla="*/ 180146 h 1057049"/>
                <a:gd name="connsiteX53" fmla="*/ 83518 w 1140063"/>
                <a:gd name="connsiteY53" fmla="*/ 413693 h 1057049"/>
                <a:gd name="connsiteX54" fmla="*/ 132774 w 1140063"/>
                <a:gd name="connsiteY54" fmla="*/ 448559 h 1057049"/>
                <a:gd name="connsiteX55" fmla="*/ 320939 w 1140063"/>
                <a:gd name="connsiteY55" fmla="*/ 506116 h 1057049"/>
                <a:gd name="connsiteX56" fmla="*/ 336989 w 1140063"/>
                <a:gd name="connsiteY56" fmla="*/ 497261 h 1057049"/>
                <a:gd name="connsiteX57" fmla="*/ 759809 w 1140063"/>
                <a:gd name="connsiteY57" fmla="*/ 188448 h 1057049"/>
                <a:gd name="connsiteX58" fmla="*/ 878243 w 1140063"/>
                <a:gd name="connsiteY58" fmla="*/ 149708 h 1057049"/>
                <a:gd name="connsiteX59" fmla="*/ 440480 w 1140063"/>
                <a:gd name="connsiteY59" fmla="*/ 506669 h 1057049"/>
                <a:gd name="connsiteX60" fmla="*/ 442141 w 1140063"/>
                <a:gd name="connsiteY60" fmla="*/ 511650 h 1057049"/>
                <a:gd name="connsiteX61" fmla="*/ 524601 w 1140063"/>
                <a:gd name="connsiteY61" fmla="*/ 503902 h 1057049"/>
                <a:gd name="connsiteX62" fmla="*/ 851124 w 1140063"/>
                <a:gd name="connsiteY62" fmla="*/ 415907 h 1057049"/>
                <a:gd name="connsiteX63" fmla="*/ 1046485 w 1140063"/>
                <a:gd name="connsiteY63" fmla="*/ 310755 h 1057049"/>
                <a:gd name="connsiteX64" fmla="*/ 1049252 w 1140063"/>
                <a:gd name="connsiteY64" fmla="*/ 284191 h 1057049"/>
                <a:gd name="connsiteX65" fmla="*/ 915876 w 1140063"/>
                <a:gd name="connsiteY65" fmla="*/ 169078 h 1057049"/>
                <a:gd name="connsiteX66" fmla="*/ 897059 w 1140063"/>
                <a:gd name="connsiteY66" fmla="*/ 166310 h 1057049"/>
                <a:gd name="connsiteX67" fmla="*/ 812938 w 1140063"/>
                <a:gd name="connsiteY67" fmla="*/ 198963 h 1057049"/>
                <a:gd name="connsiteX68" fmla="*/ 572750 w 1140063"/>
                <a:gd name="connsiteY68" fmla="*/ 358904 h 1057049"/>
                <a:gd name="connsiteX69" fmla="*/ 440480 w 1140063"/>
                <a:gd name="connsiteY69" fmla="*/ 506669 h 1057049"/>
                <a:gd name="connsiteX70" fmla="*/ 1070836 w 1140063"/>
                <a:gd name="connsiteY70" fmla="*/ 292492 h 1057049"/>
                <a:gd name="connsiteX71" fmla="*/ 1124519 w 1140063"/>
                <a:gd name="connsiteY71" fmla="*/ 226081 h 1057049"/>
                <a:gd name="connsiteX72" fmla="*/ 1091313 w 1140063"/>
                <a:gd name="connsiteY72" fmla="*/ 156349 h 1057049"/>
                <a:gd name="connsiteX73" fmla="*/ 924730 w 1140063"/>
                <a:gd name="connsiteY73" fmla="*/ 160223 h 1057049"/>
                <a:gd name="connsiteX74" fmla="*/ 1070836 w 1140063"/>
                <a:gd name="connsiteY74" fmla="*/ 292492 h 1057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</a:cxnLst>
              <a:rect l="l" t="t" r="r" b="b"/>
              <a:pathLst>
                <a:path w="1140063" h="1057049">
                  <a:moveTo>
                    <a:pt x="323153" y="519398"/>
                  </a:moveTo>
                  <a:cubicBezTo>
                    <a:pt x="279986" y="508329"/>
                    <a:pt x="239032" y="499475"/>
                    <a:pt x="198632" y="487299"/>
                  </a:cubicBezTo>
                  <a:cubicBezTo>
                    <a:pt x="138861" y="469589"/>
                    <a:pt x="84072" y="441918"/>
                    <a:pt x="44225" y="392663"/>
                  </a:cubicBezTo>
                  <a:cubicBezTo>
                    <a:pt x="-20526" y="311862"/>
                    <a:pt x="-13332" y="198409"/>
                    <a:pt x="60274" y="125357"/>
                  </a:cubicBezTo>
                  <a:cubicBezTo>
                    <a:pt x="132220" y="54518"/>
                    <a:pt x="221876" y="20759"/>
                    <a:pt x="319833" y="6923"/>
                  </a:cubicBezTo>
                  <a:cubicBezTo>
                    <a:pt x="416683" y="-6360"/>
                    <a:pt x="512979" y="-272"/>
                    <a:pt x="608169" y="22972"/>
                  </a:cubicBezTo>
                  <a:cubicBezTo>
                    <a:pt x="705019" y="46216"/>
                    <a:pt x="796888" y="83296"/>
                    <a:pt x="882117" y="135318"/>
                  </a:cubicBezTo>
                  <a:cubicBezTo>
                    <a:pt x="897613" y="144727"/>
                    <a:pt x="911448" y="147494"/>
                    <a:pt x="930265" y="143066"/>
                  </a:cubicBezTo>
                  <a:cubicBezTo>
                    <a:pt x="981734" y="131998"/>
                    <a:pt x="1033756" y="130338"/>
                    <a:pt x="1085225" y="144173"/>
                  </a:cubicBezTo>
                  <a:cubicBezTo>
                    <a:pt x="1153850" y="162436"/>
                    <a:pt x="1152190" y="224420"/>
                    <a:pt x="1118431" y="264821"/>
                  </a:cubicBezTo>
                  <a:cubicBezTo>
                    <a:pt x="1106809" y="278103"/>
                    <a:pt x="1094080" y="290832"/>
                    <a:pt x="1080244" y="305221"/>
                  </a:cubicBezTo>
                  <a:cubicBezTo>
                    <a:pt x="1089099" y="319610"/>
                    <a:pt x="1099061" y="334553"/>
                    <a:pt x="1108469" y="350602"/>
                  </a:cubicBezTo>
                  <a:cubicBezTo>
                    <a:pt x="1128393" y="385468"/>
                    <a:pt x="1144995" y="421995"/>
                    <a:pt x="1143335" y="463502"/>
                  </a:cubicBezTo>
                  <a:cubicBezTo>
                    <a:pt x="1143335" y="469589"/>
                    <a:pt x="1137801" y="475677"/>
                    <a:pt x="1134480" y="481212"/>
                  </a:cubicBezTo>
                  <a:cubicBezTo>
                    <a:pt x="1130606" y="475677"/>
                    <a:pt x="1123965" y="470143"/>
                    <a:pt x="1123412" y="464609"/>
                  </a:cubicBezTo>
                  <a:cubicBezTo>
                    <a:pt x="1122305" y="425869"/>
                    <a:pt x="1113450" y="388789"/>
                    <a:pt x="1094633" y="354476"/>
                  </a:cubicBezTo>
                  <a:cubicBezTo>
                    <a:pt x="1087992" y="342301"/>
                    <a:pt x="1080798" y="330679"/>
                    <a:pt x="1072496" y="319610"/>
                  </a:cubicBezTo>
                  <a:cubicBezTo>
                    <a:pt x="1070283" y="316843"/>
                    <a:pt x="1061428" y="315736"/>
                    <a:pt x="1058107" y="317950"/>
                  </a:cubicBezTo>
                  <a:cubicBezTo>
                    <a:pt x="980073" y="379381"/>
                    <a:pt x="890418" y="417567"/>
                    <a:pt x="797995" y="451326"/>
                  </a:cubicBezTo>
                  <a:cubicBezTo>
                    <a:pt x="713321" y="481765"/>
                    <a:pt x="626432" y="505009"/>
                    <a:pt x="537330" y="516631"/>
                  </a:cubicBezTo>
                  <a:cubicBezTo>
                    <a:pt x="504124" y="521058"/>
                    <a:pt x="470365" y="521612"/>
                    <a:pt x="436606" y="524932"/>
                  </a:cubicBezTo>
                  <a:cubicBezTo>
                    <a:pt x="430518" y="525486"/>
                    <a:pt x="423324" y="529360"/>
                    <a:pt x="420003" y="534341"/>
                  </a:cubicBezTo>
                  <a:cubicBezTo>
                    <a:pt x="384031" y="587470"/>
                    <a:pt x="355252" y="644473"/>
                    <a:pt x="337542" y="705904"/>
                  </a:cubicBezTo>
                  <a:cubicBezTo>
                    <a:pt x="318172" y="773975"/>
                    <a:pt x="309871" y="844261"/>
                    <a:pt x="333668" y="912886"/>
                  </a:cubicBezTo>
                  <a:cubicBezTo>
                    <a:pt x="359126" y="988706"/>
                    <a:pt x="415576" y="1031320"/>
                    <a:pt x="493056" y="1044049"/>
                  </a:cubicBezTo>
                  <a:cubicBezTo>
                    <a:pt x="597101" y="1061205"/>
                    <a:pt x="693951" y="1037961"/>
                    <a:pt x="781393" y="979851"/>
                  </a:cubicBezTo>
                  <a:cubicBezTo>
                    <a:pt x="876029" y="917314"/>
                    <a:pt x="946314" y="832639"/>
                    <a:pt x="993909" y="730255"/>
                  </a:cubicBezTo>
                  <a:cubicBezTo>
                    <a:pt x="1014940" y="684874"/>
                    <a:pt x="1027115" y="636172"/>
                    <a:pt x="1017153" y="584703"/>
                  </a:cubicBezTo>
                  <a:cubicBezTo>
                    <a:pt x="1006638" y="531574"/>
                    <a:pt x="962917" y="496154"/>
                    <a:pt x="908681" y="493940"/>
                  </a:cubicBezTo>
                  <a:cubicBezTo>
                    <a:pt x="846697" y="491727"/>
                    <a:pt x="793568" y="516078"/>
                    <a:pt x="747080" y="553157"/>
                  </a:cubicBezTo>
                  <a:cubicBezTo>
                    <a:pt x="711107" y="581936"/>
                    <a:pt x="677901" y="615141"/>
                    <a:pt x="648016" y="650007"/>
                  </a:cubicBezTo>
                  <a:cubicBezTo>
                    <a:pt x="616471" y="686534"/>
                    <a:pt x="596547" y="729701"/>
                    <a:pt x="599868" y="784491"/>
                  </a:cubicBezTo>
                  <a:cubicBezTo>
                    <a:pt x="606509" y="778956"/>
                    <a:pt x="610936" y="775636"/>
                    <a:pt x="614257" y="772315"/>
                  </a:cubicBezTo>
                  <a:cubicBezTo>
                    <a:pt x="627539" y="759033"/>
                    <a:pt x="643035" y="755712"/>
                    <a:pt x="660745" y="761800"/>
                  </a:cubicBezTo>
                  <a:cubicBezTo>
                    <a:pt x="677901" y="767334"/>
                    <a:pt x="681222" y="782830"/>
                    <a:pt x="682329" y="798326"/>
                  </a:cubicBezTo>
                  <a:cubicBezTo>
                    <a:pt x="686203" y="840941"/>
                    <a:pt x="659638" y="864184"/>
                    <a:pt x="617577" y="854223"/>
                  </a:cubicBezTo>
                  <a:cubicBezTo>
                    <a:pt x="602635" y="850902"/>
                    <a:pt x="591566" y="842601"/>
                    <a:pt x="587692" y="825998"/>
                  </a:cubicBezTo>
                  <a:cubicBezTo>
                    <a:pt x="573857" y="766781"/>
                    <a:pt x="587139" y="711991"/>
                    <a:pt x="618131" y="662736"/>
                  </a:cubicBezTo>
                  <a:cubicBezTo>
                    <a:pt x="665726" y="588577"/>
                    <a:pt x="729370" y="530467"/>
                    <a:pt x="813491" y="498921"/>
                  </a:cubicBezTo>
                  <a:cubicBezTo>
                    <a:pt x="853892" y="483425"/>
                    <a:pt x="896506" y="476784"/>
                    <a:pt x="939673" y="486192"/>
                  </a:cubicBezTo>
                  <a:cubicBezTo>
                    <a:pt x="987821" y="496154"/>
                    <a:pt x="1017707" y="526593"/>
                    <a:pt x="1029882" y="572527"/>
                  </a:cubicBezTo>
                  <a:cubicBezTo>
                    <a:pt x="1052019" y="656649"/>
                    <a:pt x="1036523" y="736896"/>
                    <a:pt x="990589" y="808841"/>
                  </a:cubicBezTo>
                  <a:cubicBezTo>
                    <a:pt x="901487" y="949966"/>
                    <a:pt x="773091" y="1033534"/>
                    <a:pt x="607062" y="1056778"/>
                  </a:cubicBezTo>
                  <a:cubicBezTo>
                    <a:pt x="525708" y="1068400"/>
                    <a:pt x="447121" y="1059545"/>
                    <a:pt x="377943" y="1010290"/>
                  </a:cubicBezTo>
                  <a:cubicBezTo>
                    <a:pt x="294928" y="951626"/>
                    <a:pt x="252314" y="871379"/>
                    <a:pt x="246780" y="769548"/>
                  </a:cubicBezTo>
                  <a:cubicBezTo>
                    <a:pt x="242352" y="684874"/>
                    <a:pt x="269471" y="610161"/>
                    <a:pt x="309871" y="538215"/>
                  </a:cubicBezTo>
                  <a:cubicBezTo>
                    <a:pt x="315958" y="532127"/>
                    <a:pt x="319279" y="526039"/>
                    <a:pt x="323153" y="519398"/>
                  </a:cubicBezTo>
                  <a:close/>
                  <a:moveTo>
                    <a:pt x="878243" y="149708"/>
                  </a:moveTo>
                  <a:cubicBezTo>
                    <a:pt x="878796" y="148047"/>
                    <a:pt x="879350" y="146387"/>
                    <a:pt x="879350" y="145280"/>
                  </a:cubicBezTo>
                  <a:cubicBezTo>
                    <a:pt x="848911" y="131444"/>
                    <a:pt x="819026" y="116502"/>
                    <a:pt x="788034" y="104326"/>
                  </a:cubicBezTo>
                  <a:cubicBezTo>
                    <a:pt x="695611" y="68353"/>
                    <a:pt x="599868" y="46770"/>
                    <a:pt x="500804" y="40129"/>
                  </a:cubicBezTo>
                  <a:cubicBezTo>
                    <a:pt x="410041" y="34041"/>
                    <a:pt x="319833" y="36255"/>
                    <a:pt x="233498" y="69460"/>
                  </a:cubicBezTo>
                  <a:cubicBezTo>
                    <a:pt x="170407" y="93811"/>
                    <a:pt x="112297" y="126463"/>
                    <a:pt x="68022" y="180146"/>
                  </a:cubicBezTo>
                  <a:cubicBezTo>
                    <a:pt x="12679" y="246558"/>
                    <a:pt x="12679" y="353923"/>
                    <a:pt x="83518" y="413693"/>
                  </a:cubicBezTo>
                  <a:cubicBezTo>
                    <a:pt x="99014" y="426976"/>
                    <a:pt x="115617" y="438598"/>
                    <a:pt x="132774" y="448559"/>
                  </a:cubicBezTo>
                  <a:cubicBezTo>
                    <a:pt x="190884" y="482872"/>
                    <a:pt x="256188" y="493940"/>
                    <a:pt x="320939" y="506116"/>
                  </a:cubicBezTo>
                  <a:cubicBezTo>
                    <a:pt x="325367" y="507223"/>
                    <a:pt x="333668" y="501688"/>
                    <a:pt x="336989" y="497261"/>
                  </a:cubicBezTo>
                  <a:cubicBezTo>
                    <a:pt x="443247" y="346728"/>
                    <a:pt x="588246" y="249878"/>
                    <a:pt x="759809" y="188448"/>
                  </a:cubicBezTo>
                  <a:cubicBezTo>
                    <a:pt x="799102" y="174058"/>
                    <a:pt x="838949" y="162436"/>
                    <a:pt x="878243" y="149708"/>
                  </a:cubicBezTo>
                  <a:close/>
                  <a:moveTo>
                    <a:pt x="440480" y="506669"/>
                  </a:moveTo>
                  <a:cubicBezTo>
                    <a:pt x="441034" y="508329"/>
                    <a:pt x="441587" y="509990"/>
                    <a:pt x="442141" y="511650"/>
                  </a:cubicBezTo>
                  <a:cubicBezTo>
                    <a:pt x="469812" y="508883"/>
                    <a:pt x="497483" y="507776"/>
                    <a:pt x="524601" y="503902"/>
                  </a:cubicBezTo>
                  <a:cubicBezTo>
                    <a:pt x="636947" y="488406"/>
                    <a:pt x="745420" y="457968"/>
                    <a:pt x="851124" y="415907"/>
                  </a:cubicBezTo>
                  <a:cubicBezTo>
                    <a:pt x="920303" y="388236"/>
                    <a:pt x="986161" y="355030"/>
                    <a:pt x="1046485" y="310755"/>
                  </a:cubicBezTo>
                  <a:cubicBezTo>
                    <a:pt x="1058660" y="301901"/>
                    <a:pt x="1058107" y="294706"/>
                    <a:pt x="1049252" y="284191"/>
                  </a:cubicBezTo>
                  <a:cubicBezTo>
                    <a:pt x="1010512" y="238810"/>
                    <a:pt x="966791" y="199516"/>
                    <a:pt x="915876" y="169078"/>
                  </a:cubicBezTo>
                  <a:cubicBezTo>
                    <a:pt x="910895" y="165757"/>
                    <a:pt x="902593" y="164650"/>
                    <a:pt x="897059" y="166310"/>
                  </a:cubicBezTo>
                  <a:cubicBezTo>
                    <a:pt x="868834" y="176272"/>
                    <a:pt x="840056" y="186234"/>
                    <a:pt x="812938" y="198963"/>
                  </a:cubicBezTo>
                  <a:cubicBezTo>
                    <a:pt x="724943" y="239916"/>
                    <a:pt x="645249" y="293599"/>
                    <a:pt x="572750" y="358904"/>
                  </a:cubicBezTo>
                  <a:cubicBezTo>
                    <a:pt x="522941" y="403731"/>
                    <a:pt x="479774" y="453540"/>
                    <a:pt x="440480" y="506669"/>
                  </a:cubicBezTo>
                  <a:close/>
                  <a:moveTo>
                    <a:pt x="1070836" y="292492"/>
                  </a:moveTo>
                  <a:cubicBezTo>
                    <a:pt x="1092973" y="272569"/>
                    <a:pt x="1112896" y="252645"/>
                    <a:pt x="1124519" y="226081"/>
                  </a:cubicBezTo>
                  <a:cubicBezTo>
                    <a:pt x="1141121" y="187341"/>
                    <a:pt x="1119538" y="164097"/>
                    <a:pt x="1091313" y="156349"/>
                  </a:cubicBezTo>
                  <a:cubicBezTo>
                    <a:pt x="1036523" y="140853"/>
                    <a:pt x="982840" y="146387"/>
                    <a:pt x="924730" y="160223"/>
                  </a:cubicBezTo>
                  <a:cubicBezTo>
                    <a:pt x="980627" y="198409"/>
                    <a:pt x="1030436" y="239916"/>
                    <a:pt x="1070836" y="292492"/>
                  </a:cubicBezTo>
                  <a:close/>
                </a:path>
              </a:pathLst>
            </a:custGeom>
            <a:solidFill>
              <a:schemeClr val="accent1"/>
            </a:solidFill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C91CC2C-F738-415D-9065-116ABF663F5E}"/>
                </a:ext>
              </a:extLst>
            </p:cNvPr>
            <p:cNvSpPr/>
            <p:nvPr/>
          </p:nvSpPr>
          <p:spPr>
            <a:xfrm>
              <a:off x="9528376" y="6090459"/>
              <a:ext cx="564757" cy="630150"/>
            </a:xfrm>
            <a:custGeom>
              <a:avLst/>
              <a:gdLst>
                <a:gd name="connsiteX0" fmla="*/ 636997 w 1051515"/>
                <a:gd name="connsiteY0" fmla="*/ 412571 h 1173269"/>
                <a:gd name="connsiteX1" fmla="*/ 566158 w 1051515"/>
                <a:gd name="connsiteY1" fmla="*/ 412571 h 1173269"/>
                <a:gd name="connsiteX2" fmla="*/ 565051 w 1051515"/>
                <a:gd name="connsiteY2" fmla="*/ 408143 h 1173269"/>
                <a:gd name="connsiteX3" fmla="*/ 579440 w 1051515"/>
                <a:gd name="connsiteY3" fmla="*/ 403162 h 1173269"/>
                <a:gd name="connsiteX4" fmla="*/ 631463 w 1051515"/>
                <a:gd name="connsiteY4" fmla="*/ 401502 h 1173269"/>
                <a:gd name="connsiteX5" fmla="*/ 652493 w 1051515"/>
                <a:gd name="connsiteY5" fmla="*/ 388220 h 1173269"/>
                <a:gd name="connsiteX6" fmla="*/ 809113 w 1051515"/>
                <a:gd name="connsiteY6" fmla="*/ 165188 h 1173269"/>
                <a:gd name="connsiteX7" fmla="*/ 920352 w 1051515"/>
                <a:gd name="connsiteY7" fmla="*/ 50628 h 1173269"/>
                <a:gd name="connsiteX8" fmla="*/ 1008901 w 1051515"/>
                <a:gd name="connsiteY8" fmla="*/ 1373 h 1173269"/>
                <a:gd name="connsiteX9" fmla="*/ 1051515 w 1051515"/>
                <a:gd name="connsiteY9" fmla="*/ 30705 h 1173269"/>
                <a:gd name="connsiteX10" fmla="*/ 1018309 w 1051515"/>
                <a:gd name="connsiteY10" fmla="*/ 136963 h 1173269"/>
                <a:gd name="connsiteX11" fmla="*/ 799705 w 1051515"/>
                <a:gd name="connsiteY11" fmla="*/ 351140 h 1173269"/>
                <a:gd name="connsiteX12" fmla="*/ 735507 w 1051515"/>
                <a:gd name="connsiteY12" fmla="*/ 397628 h 1173269"/>
                <a:gd name="connsiteX13" fmla="*/ 814648 w 1051515"/>
                <a:gd name="connsiteY13" fmla="*/ 397628 h 1173269"/>
                <a:gd name="connsiteX14" fmla="*/ 815755 w 1051515"/>
                <a:gd name="connsiteY14" fmla="*/ 402056 h 1173269"/>
                <a:gd name="connsiteX15" fmla="*/ 799152 w 1051515"/>
                <a:gd name="connsiteY15" fmla="*/ 407037 h 1173269"/>
                <a:gd name="connsiteX16" fmla="*/ 741595 w 1051515"/>
                <a:gd name="connsiteY16" fmla="*/ 409250 h 1173269"/>
                <a:gd name="connsiteX17" fmla="*/ 714477 w 1051515"/>
                <a:gd name="connsiteY17" fmla="*/ 426960 h 1173269"/>
                <a:gd name="connsiteX18" fmla="*/ 536826 w 1051515"/>
                <a:gd name="connsiteY18" fmla="*/ 776727 h 1173269"/>
                <a:gd name="connsiteX19" fmla="*/ 371351 w 1051515"/>
                <a:gd name="connsiteY19" fmla="*/ 999206 h 1173269"/>
                <a:gd name="connsiteX20" fmla="*/ 188720 w 1051515"/>
                <a:gd name="connsiteY20" fmla="*/ 1139223 h 1173269"/>
                <a:gd name="connsiteX21" fmla="*/ 33206 w 1051515"/>
                <a:gd name="connsiteY21" fmla="*/ 1176856 h 1173269"/>
                <a:gd name="connsiteX22" fmla="*/ 6088 w 1051515"/>
                <a:gd name="connsiteY22" fmla="*/ 1171322 h 1173269"/>
                <a:gd name="connsiteX23" fmla="*/ 0 w 1051515"/>
                <a:gd name="connsiteY23" fmla="*/ 1160807 h 1173269"/>
                <a:gd name="connsiteX24" fmla="*/ 9962 w 1051515"/>
                <a:gd name="connsiteY24" fmla="*/ 1154719 h 1173269"/>
                <a:gd name="connsiteX25" fmla="*/ 297745 w 1051515"/>
                <a:gd name="connsiteY25" fmla="*/ 1025770 h 1173269"/>
                <a:gd name="connsiteX26" fmla="*/ 410644 w 1051515"/>
                <a:gd name="connsiteY26" fmla="*/ 851440 h 1173269"/>
                <a:gd name="connsiteX27" fmla="*/ 506388 w 1051515"/>
                <a:gd name="connsiteY27" fmla="*/ 666041 h 1173269"/>
                <a:gd name="connsiteX28" fmla="*/ 624268 w 1051515"/>
                <a:gd name="connsiteY28" fmla="*/ 441349 h 1173269"/>
                <a:gd name="connsiteX29" fmla="*/ 636997 w 1051515"/>
                <a:gd name="connsiteY29" fmla="*/ 412571 h 1173269"/>
                <a:gd name="connsiteX30" fmla="*/ 743255 w 1051515"/>
                <a:gd name="connsiteY30" fmla="*/ 371617 h 1173269"/>
                <a:gd name="connsiteX31" fmla="*/ 751003 w 1051515"/>
                <a:gd name="connsiteY31" fmla="*/ 369403 h 1173269"/>
                <a:gd name="connsiteX32" fmla="*/ 1002260 w 1051515"/>
                <a:gd name="connsiteY32" fmla="*/ 120360 h 1173269"/>
                <a:gd name="connsiteX33" fmla="*/ 1044874 w 1051515"/>
                <a:gd name="connsiteY33" fmla="*/ 34025 h 1173269"/>
                <a:gd name="connsiteX34" fmla="*/ 1019970 w 1051515"/>
                <a:gd name="connsiteY34" fmla="*/ 8014 h 1173269"/>
                <a:gd name="connsiteX35" fmla="*/ 995619 w 1051515"/>
                <a:gd name="connsiteY35" fmla="*/ 15209 h 1173269"/>
                <a:gd name="connsiteX36" fmla="*/ 940276 w 1051515"/>
                <a:gd name="connsiteY36" fmla="*/ 59483 h 1173269"/>
                <a:gd name="connsiteX37" fmla="*/ 786423 w 1051515"/>
                <a:gd name="connsiteY37" fmla="*/ 289710 h 1173269"/>
                <a:gd name="connsiteX38" fmla="*/ 743255 w 1051515"/>
                <a:gd name="connsiteY38" fmla="*/ 371617 h 1173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051515" h="1173269">
                  <a:moveTo>
                    <a:pt x="636997" y="412571"/>
                  </a:moveTo>
                  <a:cubicBezTo>
                    <a:pt x="611539" y="412571"/>
                    <a:pt x="588849" y="412571"/>
                    <a:pt x="566158" y="412571"/>
                  </a:cubicBezTo>
                  <a:cubicBezTo>
                    <a:pt x="565605" y="410910"/>
                    <a:pt x="565051" y="409804"/>
                    <a:pt x="565051" y="408143"/>
                  </a:cubicBezTo>
                  <a:cubicBezTo>
                    <a:pt x="570032" y="406483"/>
                    <a:pt x="574459" y="403162"/>
                    <a:pt x="579440" y="403162"/>
                  </a:cubicBezTo>
                  <a:cubicBezTo>
                    <a:pt x="596596" y="402056"/>
                    <a:pt x="614306" y="402056"/>
                    <a:pt x="631463" y="401502"/>
                  </a:cubicBezTo>
                  <a:cubicBezTo>
                    <a:pt x="641424" y="401502"/>
                    <a:pt x="646959" y="397628"/>
                    <a:pt x="652493" y="388220"/>
                  </a:cubicBezTo>
                  <a:cubicBezTo>
                    <a:pt x="697874" y="309080"/>
                    <a:pt x="747129" y="232706"/>
                    <a:pt x="809113" y="165188"/>
                  </a:cubicBezTo>
                  <a:cubicBezTo>
                    <a:pt x="845086" y="125894"/>
                    <a:pt x="882166" y="87708"/>
                    <a:pt x="920352" y="50628"/>
                  </a:cubicBezTo>
                  <a:cubicBezTo>
                    <a:pt x="945257" y="26831"/>
                    <a:pt x="974035" y="8014"/>
                    <a:pt x="1008901" y="1373"/>
                  </a:cubicBezTo>
                  <a:cubicBezTo>
                    <a:pt x="1034912" y="-3608"/>
                    <a:pt x="1047088" y="4694"/>
                    <a:pt x="1051515" y="30705"/>
                  </a:cubicBezTo>
                  <a:cubicBezTo>
                    <a:pt x="1058156" y="71659"/>
                    <a:pt x="1039893" y="105418"/>
                    <a:pt x="1018309" y="136963"/>
                  </a:cubicBezTo>
                  <a:cubicBezTo>
                    <a:pt x="959092" y="222191"/>
                    <a:pt x="882719" y="289710"/>
                    <a:pt x="799705" y="351140"/>
                  </a:cubicBezTo>
                  <a:cubicBezTo>
                    <a:pt x="779228" y="366083"/>
                    <a:pt x="758751" y="381025"/>
                    <a:pt x="735507" y="397628"/>
                  </a:cubicBezTo>
                  <a:cubicBezTo>
                    <a:pt x="763732" y="397628"/>
                    <a:pt x="789190" y="397628"/>
                    <a:pt x="814648" y="397628"/>
                  </a:cubicBezTo>
                  <a:cubicBezTo>
                    <a:pt x="815201" y="399288"/>
                    <a:pt x="815201" y="400949"/>
                    <a:pt x="815755" y="402056"/>
                  </a:cubicBezTo>
                  <a:cubicBezTo>
                    <a:pt x="810220" y="403716"/>
                    <a:pt x="804686" y="406483"/>
                    <a:pt x="799152" y="407037"/>
                  </a:cubicBezTo>
                  <a:cubicBezTo>
                    <a:pt x="780335" y="408143"/>
                    <a:pt x="760965" y="409804"/>
                    <a:pt x="741595" y="409250"/>
                  </a:cubicBezTo>
                  <a:cubicBezTo>
                    <a:pt x="727206" y="408697"/>
                    <a:pt x="720565" y="414231"/>
                    <a:pt x="714477" y="426960"/>
                  </a:cubicBezTo>
                  <a:cubicBezTo>
                    <a:pt x="655813" y="543733"/>
                    <a:pt x="598257" y="661614"/>
                    <a:pt x="536826" y="776727"/>
                  </a:cubicBezTo>
                  <a:cubicBezTo>
                    <a:pt x="493105" y="858634"/>
                    <a:pt x="436656" y="932794"/>
                    <a:pt x="371351" y="999206"/>
                  </a:cubicBezTo>
                  <a:cubicBezTo>
                    <a:pt x="317115" y="1053995"/>
                    <a:pt x="259005" y="1104357"/>
                    <a:pt x="188720" y="1139223"/>
                  </a:cubicBezTo>
                  <a:cubicBezTo>
                    <a:pt x="140017" y="1163574"/>
                    <a:pt x="87995" y="1177410"/>
                    <a:pt x="33206" y="1176856"/>
                  </a:cubicBezTo>
                  <a:cubicBezTo>
                    <a:pt x="24351" y="1176856"/>
                    <a:pt x="14943" y="1174643"/>
                    <a:pt x="6088" y="1171322"/>
                  </a:cubicBezTo>
                  <a:cubicBezTo>
                    <a:pt x="2767" y="1170215"/>
                    <a:pt x="0" y="1164127"/>
                    <a:pt x="0" y="1160807"/>
                  </a:cubicBezTo>
                  <a:cubicBezTo>
                    <a:pt x="0" y="1158593"/>
                    <a:pt x="6641" y="1154166"/>
                    <a:pt x="9962" y="1154719"/>
                  </a:cubicBezTo>
                  <a:cubicBezTo>
                    <a:pt x="135590" y="1177963"/>
                    <a:pt x="220265" y="1109891"/>
                    <a:pt x="297745" y="1025770"/>
                  </a:cubicBezTo>
                  <a:cubicBezTo>
                    <a:pt x="345340" y="973748"/>
                    <a:pt x="378546" y="912870"/>
                    <a:pt x="410644" y="851440"/>
                  </a:cubicBezTo>
                  <a:cubicBezTo>
                    <a:pt x="442743" y="790009"/>
                    <a:pt x="474289" y="728025"/>
                    <a:pt x="506388" y="666041"/>
                  </a:cubicBezTo>
                  <a:cubicBezTo>
                    <a:pt x="545681" y="591328"/>
                    <a:pt x="584975" y="516615"/>
                    <a:pt x="624268" y="441349"/>
                  </a:cubicBezTo>
                  <a:cubicBezTo>
                    <a:pt x="628142" y="433048"/>
                    <a:pt x="632016" y="424193"/>
                    <a:pt x="636997" y="412571"/>
                  </a:cubicBezTo>
                  <a:close/>
                  <a:moveTo>
                    <a:pt x="743255" y="371617"/>
                  </a:moveTo>
                  <a:cubicBezTo>
                    <a:pt x="748236" y="370510"/>
                    <a:pt x="749896" y="370510"/>
                    <a:pt x="751003" y="369403"/>
                  </a:cubicBezTo>
                  <a:cubicBezTo>
                    <a:pt x="845640" y="297457"/>
                    <a:pt x="931421" y="216104"/>
                    <a:pt x="1002260" y="120360"/>
                  </a:cubicBezTo>
                  <a:cubicBezTo>
                    <a:pt x="1021630" y="94349"/>
                    <a:pt x="1040447" y="67784"/>
                    <a:pt x="1044874" y="34025"/>
                  </a:cubicBezTo>
                  <a:cubicBezTo>
                    <a:pt x="1047088" y="16316"/>
                    <a:pt x="1037679" y="5800"/>
                    <a:pt x="1019970" y="8014"/>
                  </a:cubicBezTo>
                  <a:cubicBezTo>
                    <a:pt x="1011668" y="9121"/>
                    <a:pt x="1002260" y="10781"/>
                    <a:pt x="995619" y="15209"/>
                  </a:cubicBezTo>
                  <a:cubicBezTo>
                    <a:pt x="976249" y="29044"/>
                    <a:pt x="956879" y="42880"/>
                    <a:pt x="940276" y="59483"/>
                  </a:cubicBezTo>
                  <a:cubicBezTo>
                    <a:pt x="874972" y="126448"/>
                    <a:pt x="830697" y="208355"/>
                    <a:pt x="786423" y="289710"/>
                  </a:cubicBezTo>
                  <a:cubicBezTo>
                    <a:pt x="772034" y="316828"/>
                    <a:pt x="758198" y="342839"/>
                    <a:pt x="743255" y="371617"/>
                  </a:cubicBezTo>
                  <a:close/>
                </a:path>
              </a:pathLst>
            </a:custGeom>
            <a:solidFill>
              <a:schemeClr val="accent1"/>
            </a:solidFill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A3F6B22D-F05E-45DC-84CA-24A5983DFEE2}"/>
                </a:ext>
              </a:extLst>
            </p:cNvPr>
            <p:cNvSpPr/>
            <p:nvPr/>
          </p:nvSpPr>
          <p:spPr>
            <a:xfrm>
              <a:off x="9662134" y="6086353"/>
              <a:ext cx="564757" cy="630150"/>
            </a:xfrm>
            <a:custGeom>
              <a:avLst/>
              <a:gdLst>
                <a:gd name="connsiteX0" fmla="*/ 855048 w 1051515"/>
                <a:gd name="connsiteY0" fmla="*/ 401400 h 1173269"/>
                <a:gd name="connsiteX1" fmla="*/ 840105 w 1051515"/>
                <a:gd name="connsiteY1" fmla="*/ 405827 h 1173269"/>
                <a:gd name="connsiteX2" fmla="*/ 739381 w 1051515"/>
                <a:gd name="connsiteY2" fmla="*/ 408594 h 1173269"/>
                <a:gd name="connsiteX3" fmla="*/ 721672 w 1051515"/>
                <a:gd name="connsiteY3" fmla="*/ 420216 h 1173269"/>
                <a:gd name="connsiteX4" fmla="*/ 636997 w 1051515"/>
                <a:gd name="connsiteY4" fmla="*/ 592886 h 1173269"/>
                <a:gd name="connsiteX5" fmla="*/ 572246 w 1051515"/>
                <a:gd name="connsiteY5" fmla="*/ 719068 h 1173269"/>
                <a:gd name="connsiteX6" fmla="*/ 448831 w 1051515"/>
                <a:gd name="connsiteY6" fmla="*/ 905574 h 1173269"/>
                <a:gd name="connsiteX7" fmla="*/ 214177 w 1051515"/>
                <a:gd name="connsiteY7" fmla="*/ 1121411 h 1173269"/>
                <a:gd name="connsiteX8" fmla="*/ 39294 w 1051515"/>
                <a:gd name="connsiteY8" fmla="*/ 1175647 h 1173269"/>
                <a:gd name="connsiteX9" fmla="*/ 8301 w 1051515"/>
                <a:gd name="connsiteY9" fmla="*/ 1171220 h 1173269"/>
                <a:gd name="connsiteX10" fmla="*/ 0 w 1051515"/>
                <a:gd name="connsiteY10" fmla="*/ 1158490 h 1173269"/>
                <a:gd name="connsiteX11" fmla="*/ 12729 w 1051515"/>
                <a:gd name="connsiteY11" fmla="*/ 1154063 h 1173269"/>
                <a:gd name="connsiteX12" fmla="*/ 197574 w 1051515"/>
                <a:gd name="connsiteY12" fmla="*/ 1112003 h 1173269"/>
                <a:gd name="connsiteX13" fmla="*/ 392935 w 1051515"/>
                <a:gd name="connsiteY13" fmla="*/ 882330 h 1173269"/>
                <a:gd name="connsiteX14" fmla="*/ 478716 w 1051515"/>
                <a:gd name="connsiteY14" fmla="*/ 725156 h 1173269"/>
                <a:gd name="connsiteX15" fmla="*/ 523544 w 1051515"/>
                <a:gd name="connsiteY15" fmla="*/ 637161 h 1173269"/>
                <a:gd name="connsiteX16" fmla="*/ 633123 w 1051515"/>
                <a:gd name="connsiteY16" fmla="*/ 427964 h 1173269"/>
                <a:gd name="connsiteX17" fmla="*/ 640871 w 1051515"/>
                <a:gd name="connsiteY17" fmla="*/ 411361 h 1173269"/>
                <a:gd name="connsiteX18" fmla="*/ 604345 w 1051515"/>
                <a:gd name="connsiteY18" fmla="*/ 403060 h 1173269"/>
                <a:gd name="connsiteX19" fmla="*/ 604345 w 1051515"/>
                <a:gd name="connsiteY19" fmla="*/ 396419 h 1173269"/>
                <a:gd name="connsiteX20" fmla="*/ 623161 w 1051515"/>
                <a:gd name="connsiteY20" fmla="*/ 396972 h 1173269"/>
                <a:gd name="connsiteX21" fmla="*/ 663008 w 1051515"/>
                <a:gd name="connsiteY21" fmla="*/ 376495 h 1173269"/>
                <a:gd name="connsiteX22" fmla="*/ 886593 w 1051515"/>
                <a:gd name="connsiteY22" fmla="*/ 82625 h 1173269"/>
                <a:gd name="connsiteX23" fmla="*/ 981783 w 1051515"/>
                <a:gd name="connsiteY23" fmla="*/ 10679 h 1173269"/>
                <a:gd name="connsiteX24" fmla="*/ 1021630 w 1051515"/>
                <a:gd name="connsiteY24" fmla="*/ 163 h 1173269"/>
                <a:gd name="connsiteX25" fmla="*/ 1054836 w 1051515"/>
                <a:gd name="connsiteY25" fmla="*/ 29495 h 1173269"/>
                <a:gd name="connsiteX26" fmla="*/ 1033805 w 1051515"/>
                <a:gd name="connsiteY26" fmla="*/ 110296 h 1173269"/>
                <a:gd name="connsiteX27" fmla="*/ 912051 w 1051515"/>
                <a:gd name="connsiteY27" fmla="*/ 256401 h 1173269"/>
                <a:gd name="connsiteX28" fmla="*/ 742702 w 1051515"/>
                <a:gd name="connsiteY28" fmla="*/ 391991 h 1173269"/>
                <a:gd name="connsiteX29" fmla="*/ 738828 w 1051515"/>
                <a:gd name="connsiteY29" fmla="*/ 396972 h 1173269"/>
                <a:gd name="connsiteX30" fmla="*/ 853941 w 1051515"/>
                <a:gd name="connsiteY30" fmla="*/ 396972 h 1173269"/>
                <a:gd name="connsiteX31" fmla="*/ 855048 w 1051515"/>
                <a:gd name="connsiteY31" fmla="*/ 401400 h 1173269"/>
                <a:gd name="connsiteX32" fmla="*/ 748789 w 1051515"/>
                <a:gd name="connsiteY32" fmla="*/ 368194 h 1173269"/>
                <a:gd name="connsiteX33" fmla="*/ 751003 w 1051515"/>
                <a:gd name="connsiteY33" fmla="*/ 370408 h 1173269"/>
                <a:gd name="connsiteX34" fmla="*/ 761519 w 1051515"/>
                <a:gd name="connsiteY34" fmla="*/ 363213 h 1173269"/>
                <a:gd name="connsiteX35" fmla="*/ 932528 w 1051515"/>
                <a:gd name="connsiteY35" fmla="*/ 204932 h 1173269"/>
                <a:gd name="connsiteX36" fmla="*/ 1037679 w 1051515"/>
                <a:gd name="connsiteY36" fmla="*/ 63255 h 1173269"/>
                <a:gd name="connsiteX37" fmla="*/ 1037679 w 1051515"/>
                <a:gd name="connsiteY37" fmla="*/ 11786 h 1173269"/>
                <a:gd name="connsiteX38" fmla="*/ 989531 w 1051515"/>
                <a:gd name="connsiteY38" fmla="*/ 19534 h 1173269"/>
                <a:gd name="connsiteX39" fmla="*/ 911498 w 1051515"/>
                <a:gd name="connsiteY39" fmla="*/ 95353 h 1173269"/>
                <a:gd name="connsiteX40" fmla="*/ 800812 w 1051515"/>
                <a:gd name="connsiteY40" fmla="*/ 269684 h 1173269"/>
                <a:gd name="connsiteX41" fmla="*/ 748789 w 1051515"/>
                <a:gd name="connsiteY41" fmla="*/ 368194 h 1173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051515" h="1173269">
                  <a:moveTo>
                    <a:pt x="855048" y="401400"/>
                  </a:moveTo>
                  <a:cubicBezTo>
                    <a:pt x="850067" y="403060"/>
                    <a:pt x="845086" y="405827"/>
                    <a:pt x="840105" y="405827"/>
                  </a:cubicBezTo>
                  <a:cubicBezTo>
                    <a:pt x="806346" y="406934"/>
                    <a:pt x="772587" y="406934"/>
                    <a:pt x="739381" y="408594"/>
                  </a:cubicBezTo>
                  <a:cubicBezTo>
                    <a:pt x="733293" y="409148"/>
                    <a:pt x="724439" y="414682"/>
                    <a:pt x="721672" y="420216"/>
                  </a:cubicBezTo>
                  <a:cubicBezTo>
                    <a:pt x="692893" y="477773"/>
                    <a:pt x="665222" y="535329"/>
                    <a:pt x="636997" y="592886"/>
                  </a:cubicBezTo>
                  <a:cubicBezTo>
                    <a:pt x="615966" y="634947"/>
                    <a:pt x="596596" y="678668"/>
                    <a:pt x="572246" y="719068"/>
                  </a:cubicBezTo>
                  <a:cubicBezTo>
                    <a:pt x="533506" y="782712"/>
                    <a:pt x="493105" y="845250"/>
                    <a:pt x="448831" y="905574"/>
                  </a:cubicBezTo>
                  <a:cubicBezTo>
                    <a:pt x="385187" y="992462"/>
                    <a:pt x="304386" y="1062747"/>
                    <a:pt x="214177" y="1121411"/>
                  </a:cubicBezTo>
                  <a:cubicBezTo>
                    <a:pt x="161048" y="1155723"/>
                    <a:pt x="103491" y="1176754"/>
                    <a:pt x="39294" y="1175647"/>
                  </a:cubicBezTo>
                  <a:cubicBezTo>
                    <a:pt x="28778" y="1175647"/>
                    <a:pt x="18263" y="1173987"/>
                    <a:pt x="8301" y="1171220"/>
                  </a:cubicBezTo>
                  <a:cubicBezTo>
                    <a:pt x="4427" y="1170113"/>
                    <a:pt x="2767" y="1162918"/>
                    <a:pt x="0" y="1158490"/>
                  </a:cubicBezTo>
                  <a:cubicBezTo>
                    <a:pt x="4427" y="1156830"/>
                    <a:pt x="9408" y="1152956"/>
                    <a:pt x="12729" y="1154063"/>
                  </a:cubicBezTo>
                  <a:cubicBezTo>
                    <a:pt x="81907" y="1172326"/>
                    <a:pt x="142231" y="1151296"/>
                    <a:pt x="197574" y="1112003"/>
                  </a:cubicBezTo>
                  <a:cubicBezTo>
                    <a:pt x="282249" y="1052232"/>
                    <a:pt x="343680" y="972538"/>
                    <a:pt x="392935" y="882330"/>
                  </a:cubicBezTo>
                  <a:cubicBezTo>
                    <a:pt x="421713" y="830307"/>
                    <a:pt x="450491" y="777731"/>
                    <a:pt x="478716" y="725156"/>
                  </a:cubicBezTo>
                  <a:cubicBezTo>
                    <a:pt x="494212" y="695824"/>
                    <a:pt x="508601" y="665939"/>
                    <a:pt x="523544" y="637161"/>
                  </a:cubicBezTo>
                  <a:cubicBezTo>
                    <a:pt x="560070" y="567428"/>
                    <a:pt x="596596" y="497696"/>
                    <a:pt x="633123" y="427964"/>
                  </a:cubicBezTo>
                  <a:cubicBezTo>
                    <a:pt x="635890" y="422983"/>
                    <a:pt x="637550" y="418002"/>
                    <a:pt x="640871" y="411361"/>
                  </a:cubicBezTo>
                  <a:cubicBezTo>
                    <a:pt x="627589" y="408041"/>
                    <a:pt x="615966" y="405827"/>
                    <a:pt x="604345" y="403060"/>
                  </a:cubicBezTo>
                  <a:cubicBezTo>
                    <a:pt x="604345" y="400846"/>
                    <a:pt x="604345" y="398632"/>
                    <a:pt x="604345" y="396419"/>
                  </a:cubicBezTo>
                  <a:cubicBezTo>
                    <a:pt x="610432" y="396419"/>
                    <a:pt x="617627" y="394758"/>
                    <a:pt x="623161" y="396972"/>
                  </a:cubicBezTo>
                  <a:cubicBezTo>
                    <a:pt x="644192" y="404167"/>
                    <a:pt x="653046" y="394205"/>
                    <a:pt x="663008" y="376495"/>
                  </a:cubicBezTo>
                  <a:cubicBezTo>
                    <a:pt x="723885" y="268023"/>
                    <a:pt x="797491" y="169513"/>
                    <a:pt x="886593" y="82625"/>
                  </a:cubicBezTo>
                  <a:cubicBezTo>
                    <a:pt x="914818" y="54953"/>
                    <a:pt x="949131" y="32816"/>
                    <a:pt x="981783" y="10679"/>
                  </a:cubicBezTo>
                  <a:cubicBezTo>
                    <a:pt x="992298" y="3484"/>
                    <a:pt x="1007795" y="1270"/>
                    <a:pt x="1021630" y="163"/>
                  </a:cubicBezTo>
                  <a:cubicBezTo>
                    <a:pt x="1042107" y="-1497"/>
                    <a:pt x="1052622" y="9572"/>
                    <a:pt x="1054836" y="29495"/>
                  </a:cubicBezTo>
                  <a:cubicBezTo>
                    <a:pt x="1058156" y="59380"/>
                    <a:pt x="1048195" y="85945"/>
                    <a:pt x="1033805" y="110296"/>
                  </a:cubicBezTo>
                  <a:cubicBezTo>
                    <a:pt x="1001707" y="166192"/>
                    <a:pt x="960199" y="214894"/>
                    <a:pt x="912051" y="256401"/>
                  </a:cubicBezTo>
                  <a:cubicBezTo>
                    <a:pt x="857262" y="303443"/>
                    <a:pt x="799152" y="347164"/>
                    <a:pt x="742702" y="391991"/>
                  </a:cubicBezTo>
                  <a:cubicBezTo>
                    <a:pt x="741595" y="393098"/>
                    <a:pt x="741042" y="394205"/>
                    <a:pt x="738828" y="396972"/>
                  </a:cubicBezTo>
                  <a:cubicBezTo>
                    <a:pt x="778121" y="396972"/>
                    <a:pt x="815755" y="396972"/>
                    <a:pt x="853941" y="396972"/>
                  </a:cubicBezTo>
                  <a:cubicBezTo>
                    <a:pt x="853941" y="398632"/>
                    <a:pt x="854495" y="400293"/>
                    <a:pt x="855048" y="401400"/>
                  </a:cubicBezTo>
                  <a:close/>
                  <a:moveTo>
                    <a:pt x="748789" y="368194"/>
                  </a:moveTo>
                  <a:cubicBezTo>
                    <a:pt x="749343" y="368747"/>
                    <a:pt x="750450" y="369854"/>
                    <a:pt x="751003" y="370408"/>
                  </a:cubicBezTo>
                  <a:cubicBezTo>
                    <a:pt x="754324" y="368194"/>
                    <a:pt x="758751" y="365980"/>
                    <a:pt x="761519" y="363213"/>
                  </a:cubicBezTo>
                  <a:cubicBezTo>
                    <a:pt x="818522" y="310637"/>
                    <a:pt x="877185" y="259168"/>
                    <a:pt x="932528" y="204932"/>
                  </a:cubicBezTo>
                  <a:cubicBezTo>
                    <a:pt x="974589" y="163425"/>
                    <a:pt x="1011668" y="117491"/>
                    <a:pt x="1037679" y="63255"/>
                  </a:cubicBezTo>
                  <a:cubicBezTo>
                    <a:pt x="1048748" y="40564"/>
                    <a:pt x="1049855" y="18980"/>
                    <a:pt x="1037679" y="11786"/>
                  </a:cubicBezTo>
                  <a:cubicBezTo>
                    <a:pt x="1020523" y="1270"/>
                    <a:pt x="1002260" y="8465"/>
                    <a:pt x="989531" y="19534"/>
                  </a:cubicBezTo>
                  <a:cubicBezTo>
                    <a:pt x="961860" y="43331"/>
                    <a:pt x="932528" y="66575"/>
                    <a:pt x="911498" y="95353"/>
                  </a:cubicBezTo>
                  <a:cubicBezTo>
                    <a:pt x="871651" y="151250"/>
                    <a:pt x="836232" y="210467"/>
                    <a:pt x="800812" y="269684"/>
                  </a:cubicBezTo>
                  <a:cubicBezTo>
                    <a:pt x="781995" y="301782"/>
                    <a:pt x="765946" y="335542"/>
                    <a:pt x="748789" y="368194"/>
                  </a:cubicBezTo>
                  <a:close/>
                </a:path>
              </a:pathLst>
            </a:custGeom>
            <a:solidFill>
              <a:schemeClr val="accent1"/>
            </a:solidFill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835C8BC-2ED6-4E3B-8EB5-D92836849549}"/>
                </a:ext>
              </a:extLst>
            </p:cNvPr>
            <p:cNvSpPr/>
            <p:nvPr/>
          </p:nvSpPr>
          <p:spPr>
            <a:xfrm>
              <a:off x="10357792" y="6506703"/>
              <a:ext cx="216985" cy="160510"/>
            </a:xfrm>
            <a:custGeom>
              <a:avLst/>
              <a:gdLst>
                <a:gd name="connsiteX0" fmla="*/ 376670 w 404003"/>
                <a:gd name="connsiteY0" fmla="*/ 218118 h 298851"/>
                <a:gd name="connsiteX1" fmla="*/ 290888 w 404003"/>
                <a:gd name="connsiteY1" fmla="*/ 210923 h 298851"/>
                <a:gd name="connsiteX2" fmla="*/ 197359 w 404003"/>
                <a:gd name="connsiteY2" fmla="*/ 159454 h 298851"/>
                <a:gd name="connsiteX3" fmla="*/ 154191 w 404003"/>
                <a:gd name="connsiteY3" fmla="*/ 94703 h 298851"/>
                <a:gd name="connsiteX4" fmla="*/ 210087 w 404003"/>
                <a:gd name="connsiteY4" fmla="*/ 67 h 298851"/>
                <a:gd name="connsiteX5" fmla="*/ 293655 w 404003"/>
                <a:gd name="connsiteY5" fmla="*/ 32166 h 298851"/>
                <a:gd name="connsiteX6" fmla="*/ 378883 w 404003"/>
                <a:gd name="connsiteY6" fmla="*/ 157794 h 298851"/>
                <a:gd name="connsiteX7" fmla="*/ 399360 w 404003"/>
                <a:gd name="connsiteY7" fmla="*/ 199855 h 298851"/>
                <a:gd name="connsiteX8" fmla="*/ 389398 w 404003"/>
                <a:gd name="connsiteY8" fmla="*/ 224759 h 298851"/>
                <a:gd name="connsiteX9" fmla="*/ 293102 w 404003"/>
                <a:gd name="connsiteY9" fmla="*/ 255197 h 298851"/>
                <a:gd name="connsiteX10" fmla="*/ 167473 w 404003"/>
                <a:gd name="connsiteY10" fmla="*/ 293938 h 298851"/>
                <a:gd name="connsiteX11" fmla="*/ 62322 w 404003"/>
                <a:gd name="connsiteY11" fmla="*/ 285636 h 298851"/>
                <a:gd name="connsiteX12" fmla="*/ 14174 w 404003"/>
                <a:gd name="connsiteY12" fmla="*/ 245236 h 298851"/>
                <a:gd name="connsiteX13" fmla="*/ 93314 w 404003"/>
                <a:gd name="connsiteY13" fmla="*/ 93596 h 298851"/>
                <a:gd name="connsiteX14" fmla="*/ 146443 w 404003"/>
                <a:gd name="connsiteY14" fmla="*/ 111860 h 298851"/>
                <a:gd name="connsiteX15" fmla="*/ 208427 w 404003"/>
                <a:gd name="connsiteY15" fmla="*/ 184359 h 298851"/>
                <a:gd name="connsiteX16" fmla="*/ 264877 w 404003"/>
                <a:gd name="connsiteY16" fmla="*/ 216457 h 298851"/>
                <a:gd name="connsiteX17" fmla="*/ 376670 w 404003"/>
                <a:gd name="connsiteY17" fmla="*/ 224759 h 298851"/>
                <a:gd name="connsiteX18" fmla="*/ 376670 w 404003"/>
                <a:gd name="connsiteY18" fmla="*/ 218118 h 298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04003" h="298851">
                  <a:moveTo>
                    <a:pt x="376670" y="218118"/>
                  </a:moveTo>
                  <a:cubicBezTo>
                    <a:pt x="347891" y="215351"/>
                    <a:pt x="319113" y="210923"/>
                    <a:pt x="290888" y="210923"/>
                  </a:cubicBezTo>
                  <a:cubicBezTo>
                    <a:pt x="249381" y="210923"/>
                    <a:pt x="218942" y="194320"/>
                    <a:pt x="197359" y="159454"/>
                  </a:cubicBezTo>
                  <a:cubicBezTo>
                    <a:pt x="183523" y="137317"/>
                    <a:pt x="165813" y="117947"/>
                    <a:pt x="154191" y="94703"/>
                  </a:cubicBezTo>
                  <a:cubicBezTo>
                    <a:pt x="128733" y="46555"/>
                    <a:pt x="155851" y="2280"/>
                    <a:pt x="210087" y="67"/>
                  </a:cubicBezTo>
                  <a:cubicBezTo>
                    <a:pt x="242186" y="-1040"/>
                    <a:pt x="269304" y="11689"/>
                    <a:pt x="293655" y="32166"/>
                  </a:cubicBezTo>
                  <a:cubicBezTo>
                    <a:pt x="334056" y="65925"/>
                    <a:pt x="353426" y="114073"/>
                    <a:pt x="378883" y="157794"/>
                  </a:cubicBezTo>
                  <a:cubicBezTo>
                    <a:pt x="386631" y="171076"/>
                    <a:pt x="393273" y="185466"/>
                    <a:pt x="399360" y="199855"/>
                  </a:cubicBezTo>
                  <a:cubicBezTo>
                    <a:pt x="404341" y="210923"/>
                    <a:pt x="411535" y="220332"/>
                    <a:pt x="389398" y="224759"/>
                  </a:cubicBezTo>
                  <a:cubicBezTo>
                    <a:pt x="356746" y="231400"/>
                    <a:pt x="325201" y="245236"/>
                    <a:pt x="293102" y="255197"/>
                  </a:cubicBezTo>
                  <a:cubicBezTo>
                    <a:pt x="251595" y="268480"/>
                    <a:pt x="210087" y="282869"/>
                    <a:pt x="167473" y="293938"/>
                  </a:cubicBezTo>
                  <a:cubicBezTo>
                    <a:pt x="132054" y="303346"/>
                    <a:pt x="95527" y="303346"/>
                    <a:pt x="62322" y="285636"/>
                  </a:cubicBezTo>
                  <a:cubicBezTo>
                    <a:pt x="44059" y="275674"/>
                    <a:pt x="25242" y="261839"/>
                    <a:pt x="14174" y="245236"/>
                  </a:cubicBezTo>
                  <a:cubicBezTo>
                    <a:pt x="-24566" y="187126"/>
                    <a:pt x="20815" y="103004"/>
                    <a:pt x="93314" y="93596"/>
                  </a:cubicBezTo>
                  <a:cubicBezTo>
                    <a:pt x="114897" y="90829"/>
                    <a:pt x="132054" y="95810"/>
                    <a:pt x="146443" y="111860"/>
                  </a:cubicBezTo>
                  <a:cubicBezTo>
                    <a:pt x="167473" y="135657"/>
                    <a:pt x="188504" y="159454"/>
                    <a:pt x="208427" y="184359"/>
                  </a:cubicBezTo>
                  <a:cubicBezTo>
                    <a:pt x="223370" y="203175"/>
                    <a:pt x="239973" y="215351"/>
                    <a:pt x="264877" y="216457"/>
                  </a:cubicBezTo>
                  <a:cubicBezTo>
                    <a:pt x="302510" y="218118"/>
                    <a:pt x="339590" y="221992"/>
                    <a:pt x="376670" y="224759"/>
                  </a:cubicBezTo>
                  <a:cubicBezTo>
                    <a:pt x="376116" y="223099"/>
                    <a:pt x="376116" y="220885"/>
                    <a:pt x="376670" y="218118"/>
                  </a:cubicBezTo>
                  <a:close/>
                </a:path>
              </a:pathLst>
            </a:custGeom>
            <a:solidFill>
              <a:schemeClr val="accent1"/>
            </a:solidFill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1E3AB4C5-81E9-481C-B8B2-7AF55D4AE61F}"/>
                </a:ext>
              </a:extLst>
            </p:cNvPr>
            <p:cNvSpPr/>
            <p:nvPr/>
          </p:nvSpPr>
          <p:spPr>
            <a:xfrm>
              <a:off x="8919987" y="6540914"/>
              <a:ext cx="225903" cy="121869"/>
            </a:xfrm>
            <a:custGeom>
              <a:avLst/>
              <a:gdLst>
                <a:gd name="connsiteX0" fmla="*/ 421042 w 420606"/>
                <a:gd name="connsiteY0" fmla="*/ 153867 h 226905"/>
                <a:gd name="connsiteX1" fmla="*/ 360165 w 420606"/>
                <a:gd name="connsiteY1" fmla="*/ 170469 h 226905"/>
                <a:gd name="connsiteX2" fmla="*/ 197457 w 420606"/>
                <a:gd name="connsiteY2" fmla="*/ 219171 h 226905"/>
                <a:gd name="connsiteX3" fmla="*/ 50245 w 420606"/>
                <a:gd name="connsiteY3" fmla="*/ 198694 h 226905"/>
                <a:gd name="connsiteX4" fmla="*/ 4310 w 420606"/>
                <a:gd name="connsiteY4" fmla="*/ 145565 h 226905"/>
                <a:gd name="connsiteX5" fmla="*/ 2096 w 420606"/>
                <a:gd name="connsiteY5" fmla="*/ 138924 h 226905"/>
                <a:gd name="connsiteX6" fmla="*/ 118316 w 420606"/>
                <a:gd name="connsiteY6" fmla="*/ 13 h 226905"/>
                <a:gd name="connsiteX7" fmla="*/ 163144 w 420606"/>
                <a:gd name="connsiteY7" fmla="*/ 26578 h 226905"/>
                <a:gd name="connsiteX8" fmla="*/ 225128 w 420606"/>
                <a:gd name="connsiteY8" fmla="*/ 99077 h 226905"/>
                <a:gd name="connsiteX9" fmla="*/ 292647 w 420606"/>
                <a:gd name="connsiteY9" fmla="*/ 135603 h 226905"/>
                <a:gd name="connsiteX10" fmla="*/ 419935 w 420606"/>
                <a:gd name="connsiteY10" fmla="*/ 146672 h 226905"/>
                <a:gd name="connsiteX11" fmla="*/ 421042 w 420606"/>
                <a:gd name="connsiteY11" fmla="*/ 153867 h 226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20606" h="226905">
                  <a:moveTo>
                    <a:pt x="421042" y="153867"/>
                  </a:moveTo>
                  <a:cubicBezTo>
                    <a:pt x="400565" y="159401"/>
                    <a:pt x="380088" y="164382"/>
                    <a:pt x="360165" y="170469"/>
                  </a:cubicBezTo>
                  <a:cubicBezTo>
                    <a:pt x="305929" y="186519"/>
                    <a:pt x="251693" y="203675"/>
                    <a:pt x="197457" y="219171"/>
                  </a:cubicBezTo>
                  <a:cubicBezTo>
                    <a:pt x="145434" y="234114"/>
                    <a:pt x="94519" y="233007"/>
                    <a:pt x="50245" y="198694"/>
                  </a:cubicBezTo>
                  <a:cubicBezTo>
                    <a:pt x="31982" y="184858"/>
                    <a:pt x="19253" y="163828"/>
                    <a:pt x="4310" y="145565"/>
                  </a:cubicBezTo>
                  <a:cubicBezTo>
                    <a:pt x="2650" y="143905"/>
                    <a:pt x="2096" y="141138"/>
                    <a:pt x="2096" y="138924"/>
                  </a:cubicBezTo>
                  <a:cubicBezTo>
                    <a:pt x="-11739" y="66978"/>
                    <a:pt x="44710" y="-1094"/>
                    <a:pt x="118316" y="13"/>
                  </a:cubicBezTo>
                  <a:cubicBezTo>
                    <a:pt x="138240" y="13"/>
                    <a:pt x="151522" y="13849"/>
                    <a:pt x="163144" y="26578"/>
                  </a:cubicBezTo>
                  <a:cubicBezTo>
                    <a:pt x="184728" y="50375"/>
                    <a:pt x="205758" y="74173"/>
                    <a:pt x="225128" y="99077"/>
                  </a:cubicBezTo>
                  <a:cubicBezTo>
                    <a:pt x="242838" y="121768"/>
                    <a:pt x="263315" y="133943"/>
                    <a:pt x="292647" y="135603"/>
                  </a:cubicBezTo>
                  <a:cubicBezTo>
                    <a:pt x="335261" y="137817"/>
                    <a:pt x="377321" y="142798"/>
                    <a:pt x="419935" y="146672"/>
                  </a:cubicBezTo>
                  <a:cubicBezTo>
                    <a:pt x="420489" y="149439"/>
                    <a:pt x="420489" y="151653"/>
                    <a:pt x="421042" y="153867"/>
                  </a:cubicBezTo>
                  <a:close/>
                </a:path>
              </a:pathLst>
            </a:custGeom>
            <a:solidFill>
              <a:schemeClr val="accent1"/>
            </a:solidFill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220A4D9-AC36-4C3F-9A28-759C311F8EF1}"/>
                </a:ext>
              </a:extLst>
            </p:cNvPr>
            <p:cNvSpPr/>
            <p:nvPr/>
          </p:nvSpPr>
          <p:spPr>
            <a:xfrm>
              <a:off x="10075965" y="6293455"/>
              <a:ext cx="222930" cy="222930"/>
            </a:xfrm>
            <a:custGeom>
              <a:avLst/>
              <a:gdLst>
                <a:gd name="connsiteX0" fmla="*/ 418258 w 415071"/>
                <a:gd name="connsiteY0" fmla="*/ 161904 h 415071"/>
                <a:gd name="connsiteX1" fmla="*/ 412723 w 415071"/>
                <a:gd name="connsiteY1" fmla="*/ 176293 h 415071"/>
                <a:gd name="connsiteX2" fmla="*/ 247248 w 415071"/>
                <a:gd name="connsiteY2" fmla="*/ 362798 h 415071"/>
                <a:gd name="connsiteX3" fmla="*/ 113318 w 415071"/>
                <a:gd name="connsiteY3" fmla="*/ 417588 h 415071"/>
                <a:gd name="connsiteX4" fmla="*/ 972 w 415071"/>
                <a:gd name="connsiteY4" fmla="*/ 308562 h 415071"/>
                <a:gd name="connsiteX5" fmla="*/ 75132 w 415071"/>
                <a:gd name="connsiteY5" fmla="*/ 127591 h 415071"/>
                <a:gd name="connsiteX6" fmla="*/ 287648 w 415071"/>
                <a:gd name="connsiteY6" fmla="*/ 6390 h 415071"/>
                <a:gd name="connsiteX7" fmla="*/ 330263 w 415071"/>
                <a:gd name="connsiteY7" fmla="*/ 302 h 415071"/>
                <a:gd name="connsiteX8" fmla="*/ 387819 w 415071"/>
                <a:gd name="connsiteY8" fmla="*/ 29634 h 415071"/>
                <a:gd name="connsiteX9" fmla="*/ 384499 w 415071"/>
                <a:gd name="connsiteY9" fmla="*/ 91065 h 415071"/>
                <a:gd name="connsiteX10" fmla="*/ 293183 w 415071"/>
                <a:gd name="connsiteY10" fmla="*/ 159690 h 415071"/>
                <a:gd name="connsiteX11" fmla="*/ 114425 w 415071"/>
                <a:gd name="connsiteY11" fmla="*/ 215586 h 415071"/>
                <a:gd name="connsiteX12" fmla="*/ 97269 w 415071"/>
                <a:gd name="connsiteY12" fmla="*/ 229422 h 415071"/>
                <a:gd name="connsiteX13" fmla="*/ 61849 w 415071"/>
                <a:gd name="connsiteY13" fmla="*/ 319077 h 415071"/>
                <a:gd name="connsiteX14" fmla="*/ 152058 w 415071"/>
                <a:gd name="connsiteY14" fmla="*/ 401538 h 415071"/>
                <a:gd name="connsiteX15" fmla="*/ 249462 w 415071"/>
                <a:gd name="connsiteY15" fmla="*/ 346749 h 415071"/>
                <a:gd name="connsiteX16" fmla="*/ 395014 w 415071"/>
                <a:gd name="connsiteY16" fmla="*/ 179060 h 415071"/>
                <a:gd name="connsiteX17" fmla="*/ 412170 w 415071"/>
                <a:gd name="connsiteY17" fmla="*/ 158583 h 415071"/>
                <a:gd name="connsiteX18" fmla="*/ 418258 w 415071"/>
                <a:gd name="connsiteY18" fmla="*/ 161904 h 415071"/>
                <a:gd name="connsiteX19" fmla="*/ 114425 w 415071"/>
                <a:gd name="connsiteY19" fmla="*/ 202304 h 415071"/>
                <a:gd name="connsiteX20" fmla="*/ 126601 w 415071"/>
                <a:gd name="connsiteY20" fmla="*/ 200644 h 415071"/>
                <a:gd name="connsiteX21" fmla="*/ 314767 w 415071"/>
                <a:gd name="connsiteY21" fmla="*/ 96599 h 415071"/>
                <a:gd name="connsiteX22" fmla="*/ 352400 w 415071"/>
                <a:gd name="connsiteY22" fmla="*/ 34061 h 415071"/>
                <a:gd name="connsiteX23" fmla="*/ 331369 w 415071"/>
                <a:gd name="connsiteY23" fmla="*/ 8604 h 415071"/>
                <a:gd name="connsiteX24" fmla="*/ 305912 w 415071"/>
                <a:gd name="connsiteY24" fmla="*/ 13585 h 415071"/>
                <a:gd name="connsiteX25" fmla="*/ 247248 w 415071"/>
                <a:gd name="connsiteY25" fmla="*/ 49557 h 415071"/>
                <a:gd name="connsiteX26" fmla="*/ 114425 w 415071"/>
                <a:gd name="connsiteY26" fmla="*/ 202304 h 415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15071" h="415071">
                  <a:moveTo>
                    <a:pt x="418258" y="161904"/>
                  </a:moveTo>
                  <a:cubicBezTo>
                    <a:pt x="416597" y="166884"/>
                    <a:pt x="415490" y="172419"/>
                    <a:pt x="412723" y="176293"/>
                  </a:cubicBezTo>
                  <a:cubicBezTo>
                    <a:pt x="362361" y="242704"/>
                    <a:pt x="313106" y="310223"/>
                    <a:pt x="247248" y="362798"/>
                  </a:cubicBezTo>
                  <a:cubicBezTo>
                    <a:pt x="208508" y="393790"/>
                    <a:pt x="165894" y="418694"/>
                    <a:pt x="113318" y="417588"/>
                  </a:cubicBezTo>
                  <a:cubicBezTo>
                    <a:pt x="52441" y="415927"/>
                    <a:pt x="5953" y="368886"/>
                    <a:pt x="972" y="308562"/>
                  </a:cubicBezTo>
                  <a:cubicBezTo>
                    <a:pt x="-5669" y="234956"/>
                    <a:pt x="22002" y="176293"/>
                    <a:pt x="75132" y="127591"/>
                  </a:cubicBezTo>
                  <a:cubicBezTo>
                    <a:pt x="137116" y="71141"/>
                    <a:pt x="207401" y="29634"/>
                    <a:pt x="287648" y="6390"/>
                  </a:cubicBezTo>
                  <a:cubicBezTo>
                    <a:pt x="301484" y="2516"/>
                    <a:pt x="315873" y="1409"/>
                    <a:pt x="330263" y="302"/>
                  </a:cubicBezTo>
                  <a:cubicBezTo>
                    <a:pt x="355167" y="-1911"/>
                    <a:pt x="375644" y="8050"/>
                    <a:pt x="387819" y="29634"/>
                  </a:cubicBezTo>
                  <a:cubicBezTo>
                    <a:pt x="399441" y="49557"/>
                    <a:pt x="396120" y="71695"/>
                    <a:pt x="384499" y="91065"/>
                  </a:cubicBezTo>
                  <a:cubicBezTo>
                    <a:pt x="364022" y="126484"/>
                    <a:pt x="330263" y="146961"/>
                    <a:pt x="293183" y="159690"/>
                  </a:cubicBezTo>
                  <a:cubicBezTo>
                    <a:pt x="233966" y="180167"/>
                    <a:pt x="173642" y="196770"/>
                    <a:pt x="114425" y="215586"/>
                  </a:cubicBezTo>
                  <a:cubicBezTo>
                    <a:pt x="107784" y="217800"/>
                    <a:pt x="99483" y="223334"/>
                    <a:pt x="97269" y="229422"/>
                  </a:cubicBezTo>
                  <a:cubicBezTo>
                    <a:pt x="84540" y="258754"/>
                    <a:pt x="69597" y="288085"/>
                    <a:pt x="61849" y="319077"/>
                  </a:cubicBezTo>
                  <a:cubicBezTo>
                    <a:pt x="43586" y="392130"/>
                    <a:pt x="88414" y="415374"/>
                    <a:pt x="152058" y="401538"/>
                  </a:cubicBezTo>
                  <a:cubicBezTo>
                    <a:pt x="189691" y="393237"/>
                    <a:pt x="221237" y="371653"/>
                    <a:pt x="249462" y="346749"/>
                  </a:cubicBezTo>
                  <a:cubicBezTo>
                    <a:pt x="304805" y="296940"/>
                    <a:pt x="352400" y="239937"/>
                    <a:pt x="395014" y="179060"/>
                  </a:cubicBezTo>
                  <a:cubicBezTo>
                    <a:pt x="399994" y="171865"/>
                    <a:pt x="406636" y="165778"/>
                    <a:pt x="412170" y="158583"/>
                  </a:cubicBezTo>
                  <a:cubicBezTo>
                    <a:pt x="414384" y="159690"/>
                    <a:pt x="416044" y="160797"/>
                    <a:pt x="418258" y="161904"/>
                  </a:cubicBezTo>
                  <a:close/>
                  <a:moveTo>
                    <a:pt x="114425" y="202304"/>
                  </a:moveTo>
                  <a:cubicBezTo>
                    <a:pt x="121066" y="201750"/>
                    <a:pt x="123834" y="201750"/>
                    <a:pt x="126601" y="200644"/>
                  </a:cubicBezTo>
                  <a:cubicBezTo>
                    <a:pt x="196333" y="178506"/>
                    <a:pt x="261637" y="147514"/>
                    <a:pt x="314767" y="96599"/>
                  </a:cubicBezTo>
                  <a:cubicBezTo>
                    <a:pt x="332476" y="79443"/>
                    <a:pt x="349633" y="60626"/>
                    <a:pt x="352400" y="34061"/>
                  </a:cubicBezTo>
                  <a:cubicBezTo>
                    <a:pt x="354613" y="16352"/>
                    <a:pt x="348526" y="8050"/>
                    <a:pt x="331369" y="8604"/>
                  </a:cubicBezTo>
                  <a:cubicBezTo>
                    <a:pt x="323068" y="8604"/>
                    <a:pt x="313660" y="9711"/>
                    <a:pt x="305912" y="13585"/>
                  </a:cubicBezTo>
                  <a:cubicBezTo>
                    <a:pt x="285988" y="24653"/>
                    <a:pt x="265511" y="35722"/>
                    <a:pt x="247248" y="49557"/>
                  </a:cubicBezTo>
                  <a:cubicBezTo>
                    <a:pt x="195226" y="91618"/>
                    <a:pt x="152612" y="142534"/>
                    <a:pt x="114425" y="202304"/>
                  </a:cubicBezTo>
                  <a:close/>
                </a:path>
              </a:pathLst>
            </a:custGeom>
            <a:solidFill>
              <a:schemeClr val="accent1"/>
            </a:solidFill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C19C86C-2241-446D-BCA2-CF20D11829E3}"/>
                </a:ext>
              </a:extLst>
            </p:cNvPr>
            <p:cNvSpPr/>
            <p:nvPr/>
          </p:nvSpPr>
          <p:spPr>
            <a:xfrm>
              <a:off x="10300330" y="6286001"/>
              <a:ext cx="231848" cy="222930"/>
            </a:xfrm>
            <a:custGeom>
              <a:avLst/>
              <a:gdLst>
                <a:gd name="connsiteX0" fmla="*/ 437170 w 431674"/>
                <a:gd name="connsiteY0" fmla="*/ 179102 h 415071"/>
                <a:gd name="connsiteX1" fmla="*/ 422781 w 431674"/>
                <a:gd name="connsiteY1" fmla="*/ 199579 h 415071"/>
                <a:gd name="connsiteX2" fmla="*/ 256752 w 431674"/>
                <a:gd name="connsiteY2" fmla="*/ 359520 h 415071"/>
                <a:gd name="connsiteX3" fmla="*/ 117841 w 431674"/>
                <a:gd name="connsiteY3" fmla="*/ 417077 h 415071"/>
                <a:gd name="connsiteX4" fmla="*/ 514 w 431674"/>
                <a:gd name="connsiteY4" fmla="*/ 305284 h 415071"/>
                <a:gd name="connsiteX5" fmla="*/ 80761 w 431674"/>
                <a:gd name="connsiteY5" fmla="*/ 124866 h 415071"/>
                <a:gd name="connsiteX6" fmla="*/ 306007 w 431674"/>
                <a:gd name="connsiteY6" fmla="*/ 3112 h 415071"/>
                <a:gd name="connsiteX7" fmla="*/ 352495 w 431674"/>
                <a:gd name="connsiteY7" fmla="*/ 2005 h 415071"/>
                <a:gd name="connsiteX8" fmla="*/ 377953 w 431674"/>
                <a:gd name="connsiteY8" fmla="*/ 106050 h 415071"/>
                <a:gd name="connsiteX9" fmla="*/ 281103 w 431674"/>
                <a:gd name="connsiteY9" fmla="*/ 165820 h 415071"/>
                <a:gd name="connsiteX10" fmla="*/ 115074 w 431674"/>
                <a:gd name="connsiteY10" fmla="*/ 216735 h 415071"/>
                <a:gd name="connsiteX11" fmla="*/ 102345 w 431674"/>
                <a:gd name="connsiteY11" fmla="*/ 223930 h 415071"/>
                <a:gd name="connsiteX12" fmla="*/ 59178 w 431674"/>
                <a:gd name="connsiteY12" fmla="*/ 332955 h 415071"/>
                <a:gd name="connsiteX13" fmla="*/ 125036 w 431674"/>
                <a:gd name="connsiteY13" fmla="*/ 405455 h 415071"/>
                <a:gd name="connsiteX14" fmla="*/ 239042 w 431674"/>
                <a:gd name="connsiteY14" fmla="*/ 358967 h 415071"/>
                <a:gd name="connsiteX15" fmla="*/ 407284 w 431674"/>
                <a:gd name="connsiteY15" fmla="*/ 198472 h 415071"/>
                <a:gd name="connsiteX16" fmla="*/ 431082 w 431674"/>
                <a:gd name="connsiteY16" fmla="*/ 174121 h 415071"/>
                <a:gd name="connsiteX17" fmla="*/ 437170 w 431674"/>
                <a:gd name="connsiteY17" fmla="*/ 179102 h 415071"/>
                <a:gd name="connsiteX18" fmla="*/ 112307 w 431674"/>
                <a:gd name="connsiteY18" fmla="*/ 204560 h 415071"/>
                <a:gd name="connsiteX19" fmla="*/ 123375 w 431674"/>
                <a:gd name="connsiteY19" fmla="*/ 203453 h 415071"/>
                <a:gd name="connsiteX20" fmla="*/ 328144 w 431674"/>
                <a:gd name="connsiteY20" fmla="*/ 85019 h 415071"/>
                <a:gd name="connsiteX21" fmla="*/ 355262 w 431674"/>
                <a:gd name="connsiteY21" fmla="*/ 31890 h 415071"/>
                <a:gd name="connsiteX22" fmla="*/ 339213 w 431674"/>
                <a:gd name="connsiteY22" fmla="*/ 8646 h 415071"/>
                <a:gd name="connsiteX23" fmla="*/ 313755 w 431674"/>
                <a:gd name="connsiteY23" fmla="*/ 11413 h 415071"/>
                <a:gd name="connsiteX24" fmla="*/ 253431 w 431674"/>
                <a:gd name="connsiteY24" fmla="*/ 47940 h 415071"/>
                <a:gd name="connsiteX25" fmla="*/ 174291 w 431674"/>
                <a:gd name="connsiteY25" fmla="*/ 125420 h 415071"/>
                <a:gd name="connsiteX26" fmla="*/ 112307 w 431674"/>
                <a:gd name="connsiteY26" fmla="*/ 204560 h 415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31674" h="415071">
                  <a:moveTo>
                    <a:pt x="437170" y="179102"/>
                  </a:moveTo>
                  <a:cubicBezTo>
                    <a:pt x="432189" y="185743"/>
                    <a:pt x="428315" y="192938"/>
                    <a:pt x="422781" y="199579"/>
                  </a:cubicBezTo>
                  <a:cubicBezTo>
                    <a:pt x="372418" y="258242"/>
                    <a:pt x="319289" y="313585"/>
                    <a:pt x="256752" y="359520"/>
                  </a:cubicBezTo>
                  <a:cubicBezTo>
                    <a:pt x="215245" y="389959"/>
                    <a:pt x="172077" y="416523"/>
                    <a:pt x="117841" y="417077"/>
                  </a:cubicBezTo>
                  <a:cubicBezTo>
                    <a:pt x="57517" y="418184"/>
                    <a:pt x="4388" y="365608"/>
                    <a:pt x="514" y="305284"/>
                  </a:cubicBezTo>
                  <a:cubicBezTo>
                    <a:pt x="-4467" y="230018"/>
                    <a:pt x="27079" y="172461"/>
                    <a:pt x="80761" y="124866"/>
                  </a:cubicBezTo>
                  <a:cubicBezTo>
                    <a:pt x="146066" y="66756"/>
                    <a:pt x="219118" y="21928"/>
                    <a:pt x="306007" y="3112"/>
                  </a:cubicBezTo>
                  <a:cubicBezTo>
                    <a:pt x="320950" y="-209"/>
                    <a:pt x="337552" y="-1316"/>
                    <a:pt x="352495" y="2005"/>
                  </a:cubicBezTo>
                  <a:cubicBezTo>
                    <a:pt x="398430" y="11967"/>
                    <a:pt x="411712" y="67863"/>
                    <a:pt x="377953" y="106050"/>
                  </a:cubicBezTo>
                  <a:cubicBezTo>
                    <a:pt x="351941" y="135935"/>
                    <a:pt x="317629" y="153091"/>
                    <a:pt x="281103" y="165820"/>
                  </a:cubicBezTo>
                  <a:cubicBezTo>
                    <a:pt x="226313" y="184636"/>
                    <a:pt x="170417" y="199579"/>
                    <a:pt x="115074" y="216735"/>
                  </a:cubicBezTo>
                  <a:cubicBezTo>
                    <a:pt x="110647" y="218396"/>
                    <a:pt x="104559" y="220056"/>
                    <a:pt x="102345" y="223930"/>
                  </a:cubicBezTo>
                  <a:cubicBezTo>
                    <a:pt x="82422" y="257689"/>
                    <a:pt x="63605" y="292555"/>
                    <a:pt x="59178" y="332955"/>
                  </a:cubicBezTo>
                  <a:cubicBezTo>
                    <a:pt x="53643" y="382764"/>
                    <a:pt x="75227" y="406008"/>
                    <a:pt x="125036" y="405455"/>
                  </a:cubicBezTo>
                  <a:cubicBezTo>
                    <a:pt x="169310" y="404901"/>
                    <a:pt x="204729" y="383318"/>
                    <a:pt x="239042" y="358967"/>
                  </a:cubicBezTo>
                  <a:cubicBezTo>
                    <a:pt x="302686" y="313585"/>
                    <a:pt x="356922" y="258242"/>
                    <a:pt x="407284" y="198472"/>
                  </a:cubicBezTo>
                  <a:cubicBezTo>
                    <a:pt x="414479" y="189617"/>
                    <a:pt x="423334" y="182423"/>
                    <a:pt x="431082" y="174121"/>
                  </a:cubicBezTo>
                  <a:cubicBezTo>
                    <a:pt x="432742" y="175228"/>
                    <a:pt x="434956" y="177442"/>
                    <a:pt x="437170" y="179102"/>
                  </a:cubicBezTo>
                  <a:close/>
                  <a:moveTo>
                    <a:pt x="112307" y="204560"/>
                  </a:moveTo>
                  <a:cubicBezTo>
                    <a:pt x="119501" y="204006"/>
                    <a:pt x="121715" y="204006"/>
                    <a:pt x="123375" y="203453"/>
                  </a:cubicBezTo>
                  <a:cubicBezTo>
                    <a:pt x="200302" y="179102"/>
                    <a:pt x="272248" y="145343"/>
                    <a:pt x="328144" y="85019"/>
                  </a:cubicBezTo>
                  <a:cubicBezTo>
                    <a:pt x="341427" y="71184"/>
                    <a:pt x="348068" y="50153"/>
                    <a:pt x="355262" y="31890"/>
                  </a:cubicBezTo>
                  <a:cubicBezTo>
                    <a:pt x="360243" y="19161"/>
                    <a:pt x="351941" y="10306"/>
                    <a:pt x="339213" y="8646"/>
                  </a:cubicBezTo>
                  <a:cubicBezTo>
                    <a:pt x="330911" y="7539"/>
                    <a:pt x="320950" y="7539"/>
                    <a:pt x="313755" y="11413"/>
                  </a:cubicBezTo>
                  <a:cubicBezTo>
                    <a:pt x="292725" y="22482"/>
                    <a:pt x="271141" y="32997"/>
                    <a:pt x="253431" y="47940"/>
                  </a:cubicBezTo>
                  <a:cubicBezTo>
                    <a:pt x="225206" y="71737"/>
                    <a:pt x="198642" y="97748"/>
                    <a:pt x="174291" y="125420"/>
                  </a:cubicBezTo>
                  <a:cubicBezTo>
                    <a:pt x="152707" y="149217"/>
                    <a:pt x="134444" y="175782"/>
                    <a:pt x="112307" y="204560"/>
                  </a:cubicBezTo>
                  <a:close/>
                </a:path>
              </a:pathLst>
            </a:custGeom>
            <a:solidFill>
              <a:schemeClr val="accent1"/>
            </a:solidFill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8007D3DC-D2A3-432F-981A-384AC24DA6D0}"/>
                </a:ext>
              </a:extLst>
            </p:cNvPr>
            <p:cNvSpPr/>
            <p:nvPr/>
          </p:nvSpPr>
          <p:spPr>
            <a:xfrm>
              <a:off x="9545895" y="6310723"/>
              <a:ext cx="255627" cy="222930"/>
            </a:xfrm>
            <a:custGeom>
              <a:avLst/>
              <a:gdLst>
                <a:gd name="connsiteX0" fmla="*/ 293904 w 475948"/>
                <a:gd name="connsiteY0" fmla="*/ 270322 h 415071"/>
                <a:gd name="connsiteX1" fmla="*/ 345926 w 475948"/>
                <a:gd name="connsiteY1" fmla="*/ 270322 h 415071"/>
                <a:gd name="connsiteX2" fmla="*/ 458826 w 475948"/>
                <a:gd name="connsiteY2" fmla="*/ 173472 h 415071"/>
                <a:gd name="connsiteX3" fmla="*/ 474875 w 475948"/>
                <a:gd name="connsiteY3" fmla="*/ 149674 h 415071"/>
                <a:gd name="connsiteX4" fmla="*/ 452185 w 475948"/>
                <a:gd name="connsiteY4" fmla="*/ 202250 h 415071"/>
                <a:gd name="connsiteX5" fmla="*/ 287816 w 475948"/>
                <a:gd name="connsiteY5" fmla="*/ 279177 h 415071"/>
                <a:gd name="connsiteX6" fmla="*/ 228599 w 475948"/>
                <a:gd name="connsiteY6" fmla="*/ 352783 h 415071"/>
                <a:gd name="connsiteX7" fmla="*/ 131196 w 475948"/>
                <a:gd name="connsiteY7" fmla="*/ 415320 h 415071"/>
                <a:gd name="connsiteX8" fmla="*/ 7781 w 475948"/>
                <a:gd name="connsiteY8" fmla="*/ 340607 h 415071"/>
                <a:gd name="connsiteX9" fmla="*/ 39880 w 475948"/>
                <a:gd name="connsiteY9" fmla="*/ 176239 h 415071"/>
                <a:gd name="connsiteX10" fmla="*/ 255164 w 475948"/>
                <a:gd name="connsiteY10" fmla="*/ 11317 h 415071"/>
                <a:gd name="connsiteX11" fmla="*/ 307740 w 475948"/>
                <a:gd name="connsiteY11" fmla="*/ 249 h 415071"/>
                <a:gd name="connsiteX12" fmla="*/ 370831 w 475948"/>
                <a:gd name="connsiteY12" fmla="*/ 54485 h 415071"/>
                <a:gd name="connsiteX13" fmla="*/ 323235 w 475948"/>
                <a:gd name="connsiteY13" fmla="*/ 223280 h 415071"/>
                <a:gd name="connsiteX14" fmla="*/ 293904 w 475948"/>
                <a:gd name="connsiteY14" fmla="*/ 270322 h 415071"/>
                <a:gd name="connsiteX15" fmla="*/ 274534 w 475948"/>
                <a:gd name="connsiteY15" fmla="*/ 274196 h 415071"/>
                <a:gd name="connsiteX16" fmla="*/ 257378 w 475948"/>
                <a:gd name="connsiteY16" fmla="*/ 229922 h 415071"/>
                <a:gd name="connsiteX17" fmla="*/ 297778 w 475948"/>
                <a:gd name="connsiteY17" fmla="*/ 126984 h 415071"/>
                <a:gd name="connsiteX18" fmla="*/ 354781 w 475948"/>
                <a:gd name="connsiteY18" fmla="*/ 116469 h 415071"/>
                <a:gd name="connsiteX19" fmla="*/ 359762 w 475948"/>
                <a:gd name="connsiteY19" fmla="*/ 52271 h 415071"/>
                <a:gd name="connsiteX20" fmla="*/ 316041 w 475948"/>
                <a:gd name="connsiteY20" fmla="*/ 11317 h 415071"/>
                <a:gd name="connsiteX21" fmla="*/ 266786 w 475948"/>
                <a:gd name="connsiteY21" fmla="*/ 24046 h 415071"/>
                <a:gd name="connsiteX22" fmla="*/ 188199 w 475948"/>
                <a:gd name="connsiteY22" fmla="*/ 93778 h 415071"/>
                <a:gd name="connsiteX23" fmla="*/ 76960 w 475948"/>
                <a:gd name="connsiteY23" fmla="*/ 281944 h 415071"/>
                <a:gd name="connsiteX24" fmla="*/ 64231 w 475948"/>
                <a:gd name="connsiteY24" fmla="*/ 370493 h 415071"/>
                <a:gd name="connsiteX25" fmla="*/ 108505 w 475948"/>
                <a:gd name="connsiteY25" fmla="*/ 405359 h 415071"/>
                <a:gd name="connsiteX26" fmla="*/ 165508 w 475948"/>
                <a:gd name="connsiteY26" fmla="*/ 385989 h 415071"/>
                <a:gd name="connsiteX27" fmla="*/ 274534 w 475948"/>
                <a:gd name="connsiteY27" fmla="*/ 274196 h 415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475948" h="415071">
                  <a:moveTo>
                    <a:pt x="293904" y="270322"/>
                  </a:moveTo>
                  <a:cubicBezTo>
                    <a:pt x="312167" y="278623"/>
                    <a:pt x="329323" y="277517"/>
                    <a:pt x="345926" y="270322"/>
                  </a:cubicBezTo>
                  <a:cubicBezTo>
                    <a:pt x="393521" y="249845"/>
                    <a:pt x="430601" y="216086"/>
                    <a:pt x="458826" y="173472"/>
                  </a:cubicBezTo>
                  <a:cubicBezTo>
                    <a:pt x="463807" y="166277"/>
                    <a:pt x="468788" y="158529"/>
                    <a:pt x="474875" y="149674"/>
                  </a:cubicBezTo>
                  <a:cubicBezTo>
                    <a:pt x="481516" y="166277"/>
                    <a:pt x="480409" y="170705"/>
                    <a:pt x="452185" y="202250"/>
                  </a:cubicBezTo>
                  <a:cubicBezTo>
                    <a:pt x="408464" y="250952"/>
                    <a:pt x="362529" y="296333"/>
                    <a:pt x="287816" y="279177"/>
                  </a:cubicBezTo>
                  <a:cubicBezTo>
                    <a:pt x="268446" y="303528"/>
                    <a:pt x="249076" y="328986"/>
                    <a:pt x="228599" y="352783"/>
                  </a:cubicBezTo>
                  <a:cubicBezTo>
                    <a:pt x="202035" y="382668"/>
                    <a:pt x="170489" y="405359"/>
                    <a:pt x="131196" y="415320"/>
                  </a:cubicBezTo>
                  <a:cubicBezTo>
                    <a:pt x="78066" y="429156"/>
                    <a:pt x="24937" y="397611"/>
                    <a:pt x="7781" y="340607"/>
                  </a:cubicBezTo>
                  <a:cubicBezTo>
                    <a:pt x="-9929" y="280837"/>
                    <a:pt x="3354" y="225494"/>
                    <a:pt x="39880" y="176239"/>
                  </a:cubicBezTo>
                  <a:cubicBezTo>
                    <a:pt x="95776" y="100973"/>
                    <a:pt x="168829" y="46737"/>
                    <a:pt x="255164" y="11317"/>
                  </a:cubicBezTo>
                  <a:cubicBezTo>
                    <a:pt x="271213" y="4676"/>
                    <a:pt x="290030" y="1909"/>
                    <a:pt x="307740" y="249"/>
                  </a:cubicBezTo>
                  <a:cubicBezTo>
                    <a:pt x="344266" y="-2519"/>
                    <a:pt x="366403" y="17958"/>
                    <a:pt x="370831" y="54485"/>
                  </a:cubicBezTo>
                  <a:cubicBezTo>
                    <a:pt x="378578" y="117576"/>
                    <a:pt x="353121" y="170705"/>
                    <a:pt x="323235" y="223280"/>
                  </a:cubicBezTo>
                  <a:cubicBezTo>
                    <a:pt x="313274" y="239330"/>
                    <a:pt x="303865" y="254273"/>
                    <a:pt x="293904" y="270322"/>
                  </a:cubicBezTo>
                  <a:close/>
                  <a:moveTo>
                    <a:pt x="274534" y="274196"/>
                  </a:moveTo>
                  <a:cubicBezTo>
                    <a:pt x="267893" y="257040"/>
                    <a:pt x="259038" y="244311"/>
                    <a:pt x="257378" y="229922"/>
                  </a:cubicBezTo>
                  <a:cubicBezTo>
                    <a:pt x="251843" y="188968"/>
                    <a:pt x="270106" y="155762"/>
                    <a:pt x="297778" y="126984"/>
                  </a:cubicBezTo>
                  <a:cubicBezTo>
                    <a:pt x="316041" y="108167"/>
                    <a:pt x="327663" y="105400"/>
                    <a:pt x="354781" y="116469"/>
                  </a:cubicBezTo>
                  <a:cubicBezTo>
                    <a:pt x="356995" y="94332"/>
                    <a:pt x="360869" y="73301"/>
                    <a:pt x="359762" y="52271"/>
                  </a:cubicBezTo>
                  <a:cubicBezTo>
                    <a:pt x="359208" y="28474"/>
                    <a:pt x="339838" y="10764"/>
                    <a:pt x="316041" y="11317"/>
                  </a:cubicBezTo>
                  <a:cubicBezTo>
                    <a:pt x="299438" y="11871"/>
                    <a:pt x="279515" y="14638"/>
                    <a:pt x="266786" y="24046"/>
                  </a:cubicBezTo>
                  <a:cubicBezTo>
                    <a:pt x="238561" y="44523"/>
                    <a:pt x="210889" y="67214"/>
                    <a:pt x="188199" y="93778"/>
                  </a:cubicBezTo>
                  <a:cubicBezTo>
                    <a:pt x="139497" y="149121"/>
                    <a:pt x="101311" y="212212"/>
                    <a:pt x="76960" y="281944"/>
                  </a:cubicBezTo>
                  <a:cubicBezTo>
                    <a:pt x="66998" y="309616"/>
                    <a:pt x="64231" y="340607"/>
                    <a:pt x="64231" y="370493"/>
                  </a:cubicBezTo>
                  <a:cubicBezTo>
                    <a:pt x="64231" y="398164"/>
                    <a:pt x="81941" y="410340"/>
                    <a:pt x="108505" y="405359"/>
                  </a:cubicBezTo>
                  <a:cubicBezTo>
                    <a:pt x="127875" y="401485"/>
                    <a:pt x="148352" y="395950"/>
                    <a:pt x="165508" y="385989"/>
                  </a:cubicBezTo>
                  <a:cubicBezTo>
                    <a:pt x="214763" y="359424"/>
                    <a:pt x="243542" y="312936"/>
                    <a:pt x="274534" y="274196"/>
                  </a:cubicBezTo>
                  <a:close/>
                </a:path>
              </a:pathLst>
            </a:custGeom>
            <a:solidFill>
              <a:schemeClr val="accent1"/>
            </a:solidFill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025179F0-A3D1-421F-B293-6473AE211256}"/>
                </a:ext>
              </a:extLst>
            </p:cNvPr>
            <p:cNvSpPr/>
            <p:nvPr/>
          </p:nvSpPr>
          <p:spPr>
            <a:xfrm>
              <a:off x="9004283" y="6487394"/>
              <a:ext cx="151593" cy="127813"/>
            </a:xfrm>
            <a:custGeom>
              <a:avLst/>
              <a:gdLst>
                <a:gd name="connsiteX0" fmla="*/ 74821 w 282248"/>
                <a:gd name="connsiteY0" fmla="*/ 44 h 237974"/>
                <a:gd name="connsiteX1" fmla="*/ 198789 w 282248"/>
                <a:gd name="connsiteY1" fmla="*/ 75310 h 237974"/>
                <a:gd name="connsiteX2" fmla="*/ 276269 w 282248"/>
                <a:gd name="connsiteY2" fmla="*/ 209240 h 237974"/>
                <a:gd name="connsiteX3" fmla="*/ 284570 w 282248"/>
                <a:gd name="connsiteY3" fmla="*/ 242999 h 237974"/>
                <a:gd name="connsiteX4" fmla="*/ 253025 w 282248"/>
                <a:gd name="connsiteY4" fmla="*/ 239679 h 237974"/>
                <a:gd name="connsiteX5" fmla="*/ 134038 w 282248"/>
                <a:gd name="connsiteY5" fmla="*/ 226396 h 237974"/>
                <a:gd name="connsiteX6" fmla="*/ 78141 w 282248"/>
                <a:gd name="connsiteY6" fmla="*/ 195958 h 237974"/>
                <a:gd name="connsiteX7" fmla="*/ 5642 w 282248"/>
                <a:gd name="connsiteY7" fmla="*/ 90806 h 237974"/>
                <a:gd name="connsiteX8" fmla="*/ 65966 w 282248"/>
                <a:gd name="connsiteY8" fmla="*/ 44 h 237974"/>
                <a:gd name="connsiteX9" fmla="*/ 74821 w 282248"/>
                <a:gd name="connsiteY9" fmla="*/ 44 h 237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2248" h="237974">
                  <a:moveTo>
                    <a:pt x="74821" y="44"/>
                  </a:moveTo>
                  <a:cubicBezTo>
                    <a:pt x="130717" y="1151"/>
                    <a:pt x="169457" y="32696"/>
                    <a:pt x="198789" y="75310"/>
                  </a:cubicBezTo>
                  <a:cubicBezTo>
                    <a:pt x="227567" y="117925"/>
                    <a:pt x="251365" y="163859"/>
                    <a:pt x="276269" y="209240"/>
                  </a:cubicBezTo>
                  <a:cubicBezTo>
                    <a:pt x="281803" y="219202"/>
                    <a:pt x="281803" y="231377"/>
                    <a:pt x="284570" y="242999"/>
                  </a:cubicBezTo>
                  <a:cubicBezTo>
                    <a:pt x="274055" y="241893"/>
                    <a:pt x="263540" y="241339"/>
                    <a:pt x="253025" y="239679"/>
                  </a:cubicBezTo>
                  <a:cubicBezTo>
                    <a:pt x="213178" y="235252"/>
                    <a:pt x="173885" y="230271"/>
                    <a:pt x="134038" y="226396"/>
                  </a:cubicBezTo>
                  <a:cubicBezTo>
                    <a:pt x="110794" y="224183"/>
                    <a:pt x="93084" y="215328"/>
                    <a:pt x="78141" y="195958"/>
                  </a:cubicBezTo>
                  <a:cubicBezTo>
                    <a:pt x="52130" y="162199"/>
                    <a:pt x="23352" y="130653"/>
                    <a:pt x="5642" y="90806"/>
                  </a:cubicBezTo>
                  <a:cubicBezTo>
                    <a:pt x="-14835" y="43765"/>
                    <a:pt x="23905" y="-1616"/>
                    <a:pt x="65966" y="44"/>
                  </a:cubicBezTo>
                  <a:cubicBezTo>
                    <a:pt x="68733" y="44"/>
                    <a:pt x="71500" y="44"/>
                    <a:pt x="74821" y="44"/>
                  </a:cubicBezTo>
                  <a:close/>
                </a:path>
              </a:pathLst>
            </a:custGeom>
            <a:solidFill>
              <a:schemeClr val="accent1"/>
            </a:solidFill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F7B789A-1B22-4C6C-B398-132E1E36B903}"/>
                </a:ext>
              </a:extLst>
            </p:cNvPr>
            <p:cNvSpPr/>
            <p:nvPr/>
          </p:nvSpPr>
          <p:spPr>
            <a:xfrm>
              <a:off x="9393195" y="5880987"/>
              <a:ext cx="202124" cy="109979"/>
            </a:xfrm>
            <a:custGeom>
              <a:avLst/>
              <a:gdLst>
                <a:gd name="connsiteX0" fmla="*/ 381193 w 376331"/>
                <a:gd name="connsiteY0" fmla="*/ 140682 h 204768"/>
                <a:gd name="connsiteX1" fmla="*/ 315335 w 376331"/>
                <a:gd name="connsiteY1" fmla="*/ 158392 h 204768"/>
                <a:gd name="connsiteX2" fmla="*/ 179191 w 376331"/>
                <a:gd name="connsiteY2" fmla="*/ 199899 h 204768"/>
                <a:gd name="connsiteX3" fmla="*/ 43048 w 376331"/>
                <a:gd name="connsiteY3" fmla="*/ 182743 h 204768"/>
                <a:gd name="connsiteX4" fmla="*/ 9842 w 376331"/>
                <a:gd name="connsiteY4" fmla="*/ 62649 h 204768"/>
                <a:gd name="connsiteX5" fmla="*/ 109459 w 376331"/>
                <a:gd name="connsiteY5" fmla="*/ 665 h 204768"/>
                <a:gd name="connsiteX6" fmla="*/ 143772 w 376331"/>
                <a:gd name="connsiteY6" fmla="*/ 18928 h 204768"/>
                <a:gd name="connsiteX7" fmla="*/ 191367 w 376331"/>
                <a:gd name="connsiteY7" fmla="*/ 73717 h 204768"/>
                <a:gd name="connsiteX8" fmla="*/ 225126 w 376331"/>
                <a:gd name="connsiteY8" fmla="*/ 110797 h 204768"/>
                <a:gd name="connsiteX9" fmla="*/ 254458 w 376331"/>
                <a:gd name="connsiteY9" fmla="*/ 122419 h 204768"/>
                <a:gd name="connsiteX10" fmla="*/ 380639 w 376331"/>
                <a:gd name="connsiteY10" fmla="*/ 134595 h 204768"/>
                <a:gd name="connsiteX11" fmla="*/ 381193 w 376331"/>
                <a:gd name="connsiteY11" fmla="*/ 140682 h 204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6331" h="204768">
                  <a:moveTo>
                    <a:pt x="381193" y="140682"/>
                  </a:moveTo>
                  <a:cubicBezTo>
                    <a:pt x="359056" y="146770"/>
                    <a:pt x="337472" y="152304"/>
                    <a:pt x="315335" y="158392"/>
                  </a:cubicBezTo>
                  <a:cubicBezTo>
                    <a:pt x="269954" y="172228"/>
                    <a:pt x="225126" y="187170"/>
                    <a:pt x="179191" y="199899"/>
                  </a:cubicBezTo>
                  <a:cubicBezTo>
                    <a:pt x="132150" y="212628"/>
                    <a:pt x="85662" y="213735"/>
                    <a:pt x="43048" y="182743"/>
                  </a:cubicBezTo>
                  <a:cubicBezTo>
                    <a:pt x="-2333" y="150644"/>
                    <a:pt x="-8974" y="119652"/>
                    <a:pt x="9842" y="62649"/>
                  </a:cubicBezTo>
                  <a:cubicBezTo>
                    <a:pt x="24231" y="18928"/>
                    <a:pt x="63525" y="-4316"/>
                    <a:pt x="109459" y="665"/>
                  </a:cubicBezTo>
                  <a:cubicBezTo>
                    <a:pt x="121635" y="1772"/>
                    <a:pt x="134364" y="10073"/>
                    <a:pt x="143772" y="18928"/>
                  </a:cubicBezTo>
                  <a:cubicBezTo>
                    <a:pt x="160928" y="36084"/>
                    <a:pt x="175871" y="55454"/>
                    <a:pt x="191367" y="73717"/>
                  </a:cubicBezTo>
                  <a:cubicBezTo>
                    <a:pt x="202436" y="86446"/>
                    <a:pt x="212397" y="100282"/>
                    <a:pt x="225126" y="110797"/>
                  </a:cubicBezTo>
                  <a:cubicBezTo>
                    <a:pt x="232874" y="117438"/>
                    <a:pt x="244496" y="121312"/>
                    <a:pt x="254458" y="122419"/>
                  </a:cubicBezTo>
                  <a:cubicBezTo>
                    <a:pt x="296519" y="127400"/>
                    <a:pt x="338579" y="130720"/>
                    <a:pt x="380639" y="134595"/>
                  </a:cubicBezTo>
                  <a:cubicBezTo>
                    <a:pt x="380639" y="137362"/>
                    <a:pt x="381193" y="139022"/>
                    <a:pt x="381193" y="140682"/>
                  </a:cubicBezTo>
                  <a:close/>
                </a:path>
              </a:pathLst>
            </a:custGeom>
            <a:solidFill>
              <a:schemeClr val="accent1"/>
            </a:solidFill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AABAFD1B-969F-4E69-93AF-74C8FD524AF5}"/>
                </a:ext>
              </a:extLst>
            </p:cNvPr>
            <p:cNvSpPr/>
            <p:nvPr/>
          </p:nvSpPr>
          <p:spPr>
            <a:xfrm>
              <a:off x="9781415" y="6008508"/>
              <a:ext cx="151593" cy="112951"/>
            </a:xfrm>
            <a:custGeom>
              <a:avLst/>
              <a:gdLst>
                <a:gd name="connsiteX0" fmla="*/ 160885 w 282248"/>
                <a:gd name="connsiteY0" fmla="*/ 142889 h 210303"/>
                <a:gd name="connsiteX1" fmla="*/ 268803 w 282248"/>
                <a:gd name="connsiteY1" fmla="*/ 163919 h 210303"/>
                <a:gd name="connsiteX2" fmla="*/ 230617 w 282248"/>
                <a:gd name="connsiteY2" fmla="*/ 174988 h 210303"/>
                <a:gd name="connsiteX3" fmla="*/ 124359 w 282248"/>
                <a:gd name="connsiteY3" fmla="*/ 207087 h 210303"/>
                <a:gd name="connsiteX4" fmla="*/ 21421 w 282248"/>
                <a:gd name="connsiteY4" fmla="*/ 188823 h 210303"/>
                <a:gd name="connsiteX5" fmla="*/ 1497 w 282248"/>
                <a:gd name="connsiteY5" fmla="*/ 140675 h 210303"/>
                <a:gd name="connsiteX6" fmla="*/ 5371 w 282248"/>
                <a:gd name="connsiteY6" fmla="*/ 118538 h 210303"/>
                <a:gd name="connsiteX7" fmla="*/ 111076 w 282248"/>
                <a:gd name="connsiteY7" fmla="*/ 82565 h 210303"/>
                <a:gd name="connsiteX8" fmla="*/ 109969 w 282248"/>
                <a:gd name="connsiteY8" fmla="*/ 68176 h 210303"/>
                <a:gd name="connsiteX9" fmla="*/ 114397 w 282248"/>
                <a:gd name="connsiteY9" fmla="*/ 15047 h 210303"/>
                <a:gd name="connsiteX10" fmla="*/ 174167 w 282248"/>
                <a:gd name="connsiteY10" fmla="*/ 3425 h 210303"/>
                <a:gd name="connsiteX11" fmla="*/ 236151 w 282248"/>
                <a:gd name="connsiteY11" fmla="*/ 51573 h 210303"/>
                <a:gd name="connsiteX12" fmla="*/ 282086 w 282248"/>
                <a:gd name="connsiteY12" fmla="*/ 135141 h 210303"/>
                <a:gd name="connsiteX13" fmla="*/ 284299 w 282248"/>
                <a:gd name="connsiteY13" fmla="*/ 154511 h 210303"/>
                <a:gd name="connsiteX14" fmla="*/ 266590 w 282248"/>
                <a:gd name="connsiteY14" fmla="*/ 154511 h 210303"/>
                <a:gd name="connsiteX15" fmla="*/ 160885 w 282248"/>
                <a:gd name="connsiteY15" fmla="*/ 142889 h 210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2248" h="210303">
                  <a:moveTo>
                    <a:pt x="160885" y="142889"/>
                  </a:moveTo>
                  <a:cubicBezTo>
                    <a:pt x="192984" y="161705"/>
                    <a:pt x="231170" y="152297"/>
                    <a:pt x="268803" y="163919"/>
                  </a:cubicBezTo>
                  <a:cubicBezTo>
                    <a:pt x="253861" y="168347"/>
                    <a:pt x="242239" y="171667"/>
                    <a:pt x="230617" y="174988"/>
                  </a:cubicBezTo>
                  <a:cubicBezTo>
                    <a:pt x="195197" y="185503"/>
                    <a:pt x="159778" y="196571"/>
                    <a:pt x="124359" y="207087"/>
                  </a:cubicBezTo>
                  <a:cubicBezTo>
                    <a:pt x="87279" y="218155"/>
                    <a:pt x="52413" y="214281"/>
                    <a:pt x="21421" y="188823"/>
                  </a:cubicBezTo>
                  <a:cubicBezTo>
                    <a:pt x="6478" y="176648"/>
                    <a:pt x="-4037" y="162259"/>
                    <a:pt x="1497" y="140675"/>
                  </a:cubicBezTo>
                  <a:cubicBezTo>
                    <a:pt x="3711" y="133481"/>
                    <a:pt x="4264" y="125732"/>
                    <a:pt x="5371" y="118538"/>
                  </a:cubicBezTo>
                  <a:cubicBezTo>
                    <a:pt x="10352" y="77584"/>
                    <a:pt x="71229" y="44932"/>
                    <a:pt x="111076" y="82565"/>
                  </a:cubicBezTo>
                  <a:cubicBezTo>
                    <a:pt x="110523" y="76477"/>
                    <a:pt x="111629" y="71496"/>
                    <a:pt x="109969" y="68176"/>
                  </a:cubicBezTo>
                  <a:cubicBezTo>
                    <a:pt x="100561" y="49359"/>
                    <a:pt x="99454" y="30543"/>
                    <a:pt x="114397" y="15047"/>
                  </a:cubicBezTo>
                  <a:cubicBezTo>
                    <a:pt x="130999" y="-2663"/>
                    <a:pt x="152583" y="-2110"/>
                    <a:pt x="174167" y="3425"/>
                  </a:cubicBezTo>
                  <a:cubicBezTo>
                    <a:pt x="201285" y="10619"/>
                    <a:pt x="221762" y="28329"/>
                    <a:pt x="236151" y="51573"/>
                  </a:cubicBezTo>
                  <a:cubicBezTo>
                    <a:pt x="252754" y="78691"/>
                    <a:pt x="267143" y="106916"/>
                    <a:pt x="282086" y="135141"/>
                  </a:cubicBezTo>
                  <a:cubicBezTo>
                    <a:pt x="284853" y="140675"/>
                    <a:pt x="283746" y="147870"/>
                    <a:pt x="284299" y="154511"/>
                  </a:cubicBezTo>
                  <a:cubicBezTo>
                    <a:pt x="278212" y="154511"/>
                    <a:pt x="272124" y="155618"/>
                    <a:pt x="266590" y="154511"/>
                  </a:cubicBezTo>
                  <a:cubicBezTo>
                    <a:pt x="230617" y="151190"/>
                    <a:pt x="195751" y="147316"/>
                    <a:pt x="160885" y="142889"/>
                  </a:cubicBezTo>
                  <a:close/>
                </a:path>
              </a:pathLst>
            </a:custGeom>
            <a:solidFill>
              <a:schemeClr val="accent1"/>
            </a:solidFill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F3B01746-8F99-4D52-B8D3-616564D701AE}"/>
                </a:ext>
              </a:extLst>
            </p:cNvPr>
            <p:cNvSpPr/>
            <p:nvPr/>
          </p:nvSpPr>
          <p:spPr>
            <a:xfrm>
              <a:off x="8777551" y="5976521"/>
              <a:ext cx="151593" cy="112951"/>
            </a:xfrm>
            <a:custGeom>
              <a:avLst/>
              <a:gdLst>
                <a:gd name="connsiteX0" fmla="*/ 271725 w 282248"/>
                <a:gd name="connsiteY0" fmla="*/ 158170 h 210303"/>
                <a:gd name="connsiteX1" fmla="*/ 261764 w 282248"/>
                <a:gd name="connsiteY1" fmla="*/ 166471 h 210303"/>
                <a:gd name="connsiteX2" fmla="*/ 111784 w 282248"/>
                <a:gd name="connsiteY2" fmla="*/ 209639 h 210303"/>
                <a:gd name="connsiteX3" fmla="*/ 18255 w 282248"/>
                <a:gd name="connsiteY3" fmla="*/ 185841 h 210303"/>
                <a:gd name="connsiteX4" fmla="*/ 43712 w 282248"/>
                <a:gd name="connsiteY4" fmla="*/ 70175 h 210303"/>
                <a:gd name="connsiteX5" fmla="*/ 116212 w 282248"/>
                <a:gd name="connsiteY5" fmla="*/ 88438 h 210303"/>
                <a:gd name="connsiteX6" fmla="*/ 102929 w 282248"/>
                <a:gd name="connsiteY6" fmla="*/ 61320 h 210303"/>
                <a:gd name="connsiteX7" fmla="*/ 137795 w 282248"/>
                <a:gd name="connsiteY7" fmla="*/ 996 h 210303"/>
                <a:gd name="connsiteX8" fmla="*/ 194799 w 282248"/>
                <a:gd name="connsiteY8" fmla="*/ 15939 h 210303"/>
                <a:gd name="connsiteX9" fmla="*/ 240733 w 282248"/>
                <a:gd name="connsiteY9" fmla="*/ 66854 h 210303"/>
                <a:gd name="connsiteX10" fmla="*/ 282794 w 282248"/>
                <a:gd name="connsiteY10" fmla="*/ 141014 h 210303"/>
                <a:gd name="connsiteX11" fmla="*/ 271725 w 282248"/>
                <a:gd name="connsiteY11" fmla="*/ 158170 h 210303"/>
                <a:gd name="connsiteX12" fmla="*/ 154952 w 282248"/>
                <a:gd name="connsiteY12" fmla="*/ 139353 h 210303"/>
                <a:gd name="connsiteX13" fmla="*/ 271725 w 282248"/>
                <a:gd name="connsiteY13" fmla="*/ 158170 h 210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2248" h="210303">
                  <a:moveTo>
                    <a:pt x="271725" y="158170"/>
                  </a:moveTo>
                  <a:cubicBezTo>
                    <a:pt x="268405" y="160937"/>
                    <a:pt x="265638" y="165365"/>
                    <a:pt x="261764" y="166471"/>
                  </a:cubicBezTo>
                  <a:cubicBezTo>
                    <a:pt x="211955" y="181414"/>
                    <a:pt x="162146" y="196910"/>
                    <a:pt x="111784" y="209639"/>
                  </a:cubicBezTo>
                  <a:cubicBezTo>
                    <a:pt x="77472" y="218494"/>
                    <a:pt x="47033" y="209086"/>
                    <a:pt x="18255" y="185841"/>
                  </a:cubicBezTo>
                  <a:cubicBezTo>
                    <a:pt x="-19378" y="155956"/>
                    <a:pt x="7186" y="79030"/>
                    <a:pt x="43712" y="70175"/>
                  </a:cubicBezTo>
                  <a:cubicBezTo>
                    <a:pt x="72491" y="62980"/>
                    <a:pt x="95735" y="64641"/>
                    <a:pt x="116212" y="88438"/>
                  </a:cubicBezTo>
                  <a:cubicBezTo>
                    <a:pt x="111784" y="79583"/>
                    <a:pt x="106803" y="70728"/>
                    <a:pt x="102929" y="61320"/>
                  </a:cubicBezTo>
                  <a:cubicBezTo>
                    <a:pt x="91307" y="31988"/>
                    <a:pt x="106803" y="5977"/>
                    <a:pt x="137795" y="996"/>
                  </a:cubicBezTo>
                  <a:cubicBezTo>
                    <a:pt x="159379" y="-2324"/>
                    <a:pt x="179303" y="2656"/>
                    <a:pt x="194799" y="15939"/>
                  </a:cubicBezTo>
                  <a:cubicBezTo>
                    <a:pt x="211955" y="30881"/>
                    <a:pt x="228004" y="48038"/>
                    <a:pt x="240733" y="66854"/>
                  </a:cubicBezTo>
                  <a:cubicBezTo>
                    <a:pt x="256783" y="90098"/>
                    <a:pt x="268958" y="116109"/>
                    <a:pt x="282794" y="141014"/>
                  </a:cubicBezTo>
                  <a:cubicBezTo>
                    <a:pt x="289435" y="153189"/>
                    <a:pt x="286668" y="159830"/>
                    <a:pt x="271725" y="158170"/>
                  </a:cubicBezTo>
                  <a:cubicBezTo>
                    <a:pt x="232432" y="152082"/>
                    <a:pt x="193692" y="145995"/>
                    <a:pt x="154952" y="139353"/>
                  </a:cubicBezTo>
                  <a:cubicBezTo>
                    <a:pt x="192031" y="158723"/>
                    <a:pt x="232432" y="157063"/>
                    <a:pt x="271725" y="158170"/>
                  </a:cubicBezTo>
                  <a:close/>
                </a:path>
              </a:pathLst>
            </a:custGeom>
            <a:solidFill>
              <a:schemeClr val="accent1"/>
            </a:solidFill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B160ED6E-0A7B-4D11-910E-1734ED91DEDE}"/>
                </a:ext>
              </a:extLst>
            </p:cNvPr>
            <p:cNvSpPr/>
            <p:nvPr/>
          </p:nvSpPr>
          <p:spPr>
            <a:xfrm>
              <a:off x="10295719" y="5910303"/>
              <a:ext cx="151593" cy="112951"/>
            </a:xfrm>
            <a:custGeom>
              <a:avLst/>
              <a:gdLst>
                <a:gd name="connsiteX0" fmla="*/ 152990 w 282248"/>
                <a:gd name="connsiteY0" fmla="*/ 142549 h 210303"/>
                <a:gd name="connsiteX1" fmla="*/ 267550 w 282248"/>
                <a:gd name="connsiteY1" fmla="*/ 163579 h 210303"/>
                <a:gd name="connsiteX2" fmla="*/ 248733 w 282248"/>
                <a:gd name="connsiteY2" fmla="*/ 170220 h 210303"/>
                <a:gd name="connsiteX3" fmla="*/ 137494 w 282248"/>
                <a:gd name="connsiteY3" fmla="*/ 203426 h 210303"/>
                <a:gd name="connsiteX4" fmla="*/ 25148 w 282248"/>
                <a:gd name="connsiteY4" fmla="*/ 191804 h 210303"/>
                <a:gd name="connsiteX5" fmla="*/ 1350 w 282248"/>
                <a:gd name="connsiteY5" fmla="*/ 127606 h 210303"/>
                <a:gd name="connsiteX6" fmla="*/ 47285 w 282248"/>
                <a:gd name="connsiteY6" fmla="*/ 70603 h 210303"/>
                <a:gd name="connsiteX7" fmla="*/ 112036 w 282248"/>
                <a:gd name="connsiteY7" fmla="*/ 90527 h 210303"/>
                <a:gd name="connsiteX8" fmla="*/ 121998 w 282248"/>
                <a:gd name="connsiteY8" fmla="*/ 99382 h 210303"/>
                <a:gd name="connsiteX9" fmla="*/ 107609 w 282248"/>
                <a:gd name="connsiteY9" fmla="*/ 67283 h 210303"/>
                <a:gd name="connsiteX10" fmla="*/ 115910 w 282248"/>
                <a:gd name="connsiteY10" fmla="*/ 13047 h 210303"/>
                <a:gd name="connsiteX11" fmla="*/ 171253 w 282248"/>
                <a:gd name="connsiteY11" fmla="*/ 3638 h 210303"/>
                <a:gd name="connsiteX12" fmla="*/ 228256 w 282248"/>
                <a:gd name="connsiteY12" fmla="*/ 46806 h 210303"/>
                <a:gd name="connsiteX13" fmla="*/ 281385 w 282248"/>
                <a:gd name="connsiteY13" fmla="*/ 142549 h 210303"/>
                <a:gd name="connsiteX14" fmla="*/ 286366 w 282248"/>
                <a:gd name="connsiteY14" fmla="*/ 159152 h 210303"/>
                <a:gd name="connsiteX15" fmla="*/ 220508 w 282248"/>
                <a:gd name="connsiteY15" fmla="*/ 150297 h 210303"/>
                <a:gd name="connsiteX16" fmla="*/ 152990 w 282248"/>
                <a:gd name="connsiteY16" fmla="*/ 142549 h 210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2248" h="210303">
                  <a:moveTo>
                    <a:pt x="152990" y="142549"/>
                  </a:moveTo>
                  <a:cubicBezTo>
                    <a:pt x="190623" y="164133"/>
                    <a:pt x="229363" y="151957"/>
                    <a:pt x="267550" y="163579"/>
                  </a:cubicBezTo>
                  <a:cubicBezTo>
                    <a:pt x="259248" y="166347"/>
                    <a:pt x="254267" y="168560"/>
                    <a:pt x="248733" y="170220"/>
                  </a:cubicBezTo>
                  <a:cubicBezTo>
                    <a:pt x="211653" y="181289"/>
                    <a:pt x="174574" y="191804"/>
                    <a:pt x="137494" y="203426"/>
                  </a:cubicBezTo>
                  <a:cubicBezTo>
                    <a:pt x="98200" y="215602"/>
                    <a:pt x="60567" y="218369"/>
                    <a:pt x="25148" y="191804"/>
                  </a:cubicBezTo>
                  <a:cubicBezTo>
                    <a:pt x="3011" y="174648"/>
                    <a:pt x="-3077" y="153618"/>
                    <a:pt x="1350" y="127606"/>
                  </a:cubicBezTo>
                  <a:cubicBezTo>
                    <a:pt x="6331" y="100488"/>
                    <a:pt x="18507" y="78905"/>
                    <a:pt x="47285" y="70603"/>
                  </a:cubicBezTo>
                  <a:cubicBezTo>
                    <a:pt x="73849" y="62855"/>
                    <a:pt x="96540" y="65069"/>
                    <a:pt x="112036" y="90527"/>
                  </a:cubicBezTo>
                  <a:cubicBezTo>
                    <a:pt x="113143" y="92740"/>
                    <a:pt x="115910" y="94401"/>
                    <a:pt x="121998" y="99382"/>
                  </a:cubicBezTo>
                  <a:cubicBezTo>
                    <a:pt x="115910" y="85546"/>
                    <a:pt x="112036" y="76691"/>
                    <a:pt x="107609" y="67283"/>
                  </a:cubicBezTo>
                  <a:cubicBezTo>
                    <a:pt x="98200" y="47359"/>
                    <a:pt x="99307" y="28543"/>
                    <a:pt x="115910" y="13047"/>
                  </a:cubicBezTo>
                  <a:cubicBezTo>
                    <a:pt x="131959" y="-1896"/>
                    <a:pt x="151883" y="-2449"/>
                    <a:pt x="171253" y="3638"/>
                  </a:cubicBezTo>
                  <a:cubicBezTo>
                    <a:pt x="195051" y="10833"/>
                    <a:pt x="215527" y="25222"/>
                    <a:pt x="228256" y="46806"/>
                  </a:cubicBezTo>
                  <a:cubicBezTo>
                    <a:pt x="247073" y="78351"/>
                    <a:pt x="263676" y="110450"/>
                    <a:pt x="281385" y="142549"/>
                  </a:cubicBezTo>
                  <a:cubicBezTo>
                    <a:pt x="283599" y="146423"/>
                    <a:pt x="284152" y="151404"/>
                    <a:pt x="286366" y="159152"/>
                  </a:cubicBezTo>
                  <a:cubicBezTo>
                    <a:pt x="263122" y="155831"/>
                    <a:pt x="242092" y="153064"/>
                    <a:pt x="220508" y="150297"/>
                  </a:cubicBezTo>
                  <a:cubicBezTo>
                    <a:pt x="200031" y="147530"/>
                    <a:pt x="179001" y="145316"/>
                    <a:pt x="152990" y="142549"/>
                  </a:cubicBezTo>
                  <a:close/>
                </a:path>
              </a:pathLst>
            </a:custGeom>
            <a:solidFill>
              <a:schemeClr val="accent1"/>
            </a:solidFill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4614AEB5-CC7B-4FCF-9F41-132E28C4F086}"/>
                </a:ext>
              </a:extLst>
            </p:cNvPr>
            <p:cNvSpPr/>
            <p:nvPr/>
          </p:nvSpPr>
          <p:spPr>
            <a:xfrm>
              <a:off x="9391080" y="6526110"/>
              <a:ext cx="151593" cy="112951"/>
            </a:xfrm>
            <a:custGeom>
              <a:avLst/>
              <a:gdLst>
                <a:gd name="connsiteX0" fmla="*/ 116165 w 282248"/>
                <a:gd name="connsiteY0" fmla="*/ 86239 h 210303"/>
                <a:gd name="connsiteX1" fmla="*/ 105096 w 282248"/>
                <a:gd name="connsiteY1" fmla="*/ 61335 h 210303"/>
                <a:gd name="connsiteX2" fmla="*/ 154905 w 282248"/>
                <a:gd name="connsiteY2" fmla="*/ 458 h 210303"/>
                <a:gd name="connsiteX3" fmla="*/ 225191 w 282248"/>
                <a:gd name="connsiteY3" fmla="*/ 44179 h 210303"/>
                <a:gd name="connsiteX4" fmla="*/ 283854 w 282248"/>
                <a:gd name="connsiteY4" fmla="*/ 146563 h 210303"/>
                <a:gd name="connsiteX5" fmla="*/ 285515 w 282248"/>
                <a:gd name="connsiteY5" fmla="*/ 158739 h 210303"/>
                <a:gd name="connsiteX6" fmla="*/ 109524 w 282248"/>
                <a:gd name="connsiteY6" fmla="*/ 209654 h 210303"/>
                <a:gd name="connsiteX7" fmla="*/ 15994 w 282248"/>
                <a:gd name="connsiteY7" fmla="*/ 182536 h 210303"/>
                <a:gd name="connsiteX8" fmla="*/ 4373 w 282248"/>
                <a:gd name="connsiteY8" fmla="*/ 114465 h 210303"/>
                <a:gd name="connsiteX9" fmla="*/ 53074 w 282248"/>
                <a:gd name="connsiteY9" fmla="*/ 67423 h 210303"/>
                <a:gd name="connsiteX10" fmla="*/ 112291 w 282248"/>
                <a:gd name="connsiteY10" fmla="*/ 89560 h 210303"/>
                <a:gd name="connsiteX11" fmla="*/ 116165 w 282248"/>
                <a:gd name="connsiteY11" fmla="*/ 86239 h 210303"/>
                <a:gd name="connsiteX12" fmla="*/ 260610 w 282248"/>
                <a:gd name="connsiteY12" fmla="*/ 155972 h 210303"/>
                <a:gd name="connsiteX13" fmla="*/ 159333 w 282248"/>
                <a:gd name="connsiteY13" fmla="*/ 143243 h 210303"/>
                <a:gd name="connsiteX14" fmla="*/ 260610 w 282248"/>
                <a:gd name="connsiteY14" fmla="*/ 155972 h 210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82248" h="210303">
                  <a:moveTo>
                    <a:pt x="116165" y="86239"/>
                  </a:moveTo>
                  <a:cubicBezTo>
                    <a:pt x="112291" y="77938"/>
                    <a:pt x="108417" y="70190"/>
                    <a:pt x="105096" y="61335"/>
                  </a:cubicBezTo>
                  <a:cubicBezTo>
                    <a:pt x="92368" y="24255"/>
                    <a:pt x="115612" y="-3969"/>
                    <a:pt x="154905" y="458"/>
                  </a:cubicBezTo>
                  <a:cubicBezTo>
                    <a:pt x="185344" y="3779"/>
                    <a:pt x="209141" y="19828"/>
                    <a:pt x="225191" y="44179"/>
                  </a:cubicBezTo>
                  <a:cubicBezTo>
                    <a:pt x="246774" y="76831"/>
                    <a:pt x="264484" y="112251"/>
                    <a:pt x="283854" y="146563"/>
                  </a:cubicBezTo>
                  <a:cubicBezTo>
                    <a:pt x="285515" y="149330"/>
                    <a:pt x="284961" y="153205"/>
                    <a:pt x="285515" y="158739"/>
                  </a:cubicBezTo>
                  <a:cubicBezTo>
                    <a:pt x="226851" y="175895"/>
                    <a:pt x="168187" y="193605"/>
                    <a:pt x="109524" y="209654"/>
                  </a:cubicBezTo>
                  <a:cubicBezTo>
                    <a:pt x="73551" y="219062"/>
                    <a:pt x="42559" y="208547"/>
                    <a:pt x="15994" y="182536"/>
                  </a:cubicBezTo>
                  <a:cubicBezTo>
                    <a:pt x="-5036" y="162059"/>
                    <a:pt x="-1162" y="137708"/>
                    <a:pt x="4373" y="114465"/>
                  </a:cubicBezTo>
                  <a:cubicBezTo>
                    <a:pt x="10460" y="90114"/>
                    <a:pt x="27616" y="74064"/>
                    <a:pt x="53074" y="67423"/>
                  </a:cubicBezTo>
                  <a:cubicBezTo>
                    <a:pt x="77979" y="60782"/>
                    <a:pt x="96795" y="69083"/>
                    <a:pt x="112291" y="89560"/>
                  </a:cubicBezTo>
                  <a:cubicBezTo>
                    <a:pt x="113951" y="88453"/>
                    <a:pt x="115058" y="87346"/>
                    <a:pt x="116165" y="86239"/>
                  </a:cubicBezTo>
                  <a:close/>
                  <a:moveTo>
                    <a:pt x="260610" y="155972"/>
                  </a:moveTo>
                  <a:cubicBezTo>
                    <a:pt x="226851" y="151544"/>
                    <a:pt x="193092" y="147670"/>
                    <a:pt x="159333" y="143243"/>
                  </a:cubicBezTo>
                  <a:cubicBezTo>
                    <a:pt x="191985" y="158739"/>
                    <a:pt x="226851" y="154311"/>
                    <a:pt x="260610" y="155972"/>
                  </a:cubicBezTo>
                  <a:close/>
                </a:path>
              </a:pathLst>
            </a:custGeom>
            <a:solidFill>
              <a:schemeClr val="accent1"/>
            </a:solidFill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F06A0609-F9EF-4B35-9480-A0AECA519AA8}"/>
                </a:ext>
              </a:extLst>
            </p:cNvPr>
            <p:cNvSpPr/>
            <p:nvPr/>
          </p:nvSpPr>
          <p:spPr>
            <a:xfrm>
              <a:off x="9980796" y="6538405"/>
              <a:ext cx="151593" cy="112951"/>
            </a:xfrm>
            <a:custGeom>
              <a:avLst/>
              <a:gdLst>
                <a:gd name="connsiteX0" fmla="*/ 103454 w 282248"/>
                <a:gd name="connsiteY0" fmla="*/ 72203 h 210303"/>
                <a:gd name="connsiteX1" fmla="*/ 98473 w 282248"/>
                <a:gd name="connsiteY1" fmla="*/ 55047 h 210303"/>
                <a:gd name="connsiteX2" fmla="*/ 132785 w 282248"/>
                <a:gd name="connsiteY2" fmla="*/ 811 h 210303"/>
                <a:gd name="connsiteX3" fmla="*/ 201964 w 282248"/>
                <a:gd name="connsiteY3" fmla="*/ 25162 h 210303"/>
                <a:gd name="connsiteX4" fmla="*/ 265608 w 282248"/>
                <a:gd name="connsiteY4" fmla="*/ 119798 h 210303"/>
                <a:gd name="connsiteX5" fmla="*/ 283871 w 282248"/>
                <a:gd name="connsiteY5" fmla="*/ 154664 h 210303"/>
                <a:gd name="connsiteX6" fmla="*/ 239044 w 282248"/>
                <a:gd name="connsiteY6" fmla="*/ 170713 h 210303"/>
                <a:gd name="connsiteX7" fmla="*/ 109541 w 282248"/>
                <a:gd name="connsiteY7" fmla="*/ 207793 h 210303"/>
                <a:gd name="connsiteX8" fmla="*/ 18225 w 282248"/>
                <a:gd name="connsiteY8" fmla="*/ 182889 h 210303"/>
                <a:gd name="connsiteX9" fmla="*/ 15458 w 282248"/>
                <a:gd name="connsiteY9" fmla="*/ 91573 h 210303"/>
                <a:gd name="connsiteX10" fmla="*/ 103454 w 282248"/>
                <a:gd name="connsiteY10" fmla="*/ 72203 h 210303"/>
                <a:gd name="connsiteX11" fmla="*/ 170418 w 282248"/>
                <a:gd name="connsiteY11" fmla="*/ 145256 h 210303"/>
                <a:gd name="connsiteX12" fmla="*/ 169311 w 282248"/>
                <a:gd name="connsiteY12" fmla="*/ 150237 h 210303"/>
                <a:gd name="connsiteX13" fmla="*/ 229635 w 282248"/>
                <a:gd name="connsiteY13" fmla="*/ 154664 h 210303"/>
                <a:gd name="connsiteX14" fmla="*/ 229635 w 282248"/>
                <a:gd name="connsiteY14" fmla="*/ 151343 h 210303"/>
                <a:gd name="connsiteX15" fmla="*/ 170418 w 282248"/>
                <a:gd name="connsiteY15" fmla="*/ 145256 h 210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2248" h="210303">
                  <a:moveTo>
                    <a:pt x="103454" y="72203"/>
                  </a:moveTo>
                  <a:cubicBezTo>
                    <a:pt x="101240" y="64455"/>
                    <a:pt x="100133" y="59474"/>
                    <a:pt x="98473" y="55047"/>
                  </a:cubicBezTo>
                  <a:cubicBezTo>
                    <a:pt x="89618" y="29035"/>
                    <a:pt x="105667" y="3578"/>
                    <a:pt x="132785" y="811"/>
                  </a:cubicBezTo>
                  <a:cubicBezTo>
                    <a:pt x="159903" y="-2510"/>
                    <a:pt x="185361" y="4131"/>
                    <a:pt x="201964" y="25162"/>
                  </a:cubicBezTo>
                  <a:cubicBezTo>
                    <a:pt x="225208" y="55047"/>
                    <a:pt x="245131" y="87699"/>
                    <a:pt x="265608" y="119798"/>
                  </a:cubicBezTo>
                  <a:cubicBezTo>
                    <a:pt x="272249" y="129760"/>
                    <a:pt x="276677" y="140828"/>
                    <a:pt x="283871" y="154664"/>
                  </a:cubicBezTo>
                  <a:cubicBezTo>
                    <a:pt x="267268" y="160752"/>
                    <a:pt x="253433" y="166286"/>
                    <a:pt x="239044" y="170713"/>
                  </a:cubicBezTo>
                  <a:cubicBezTo>
                    <a:pt x="195876" y="183442"/>
                    <a:pt x="153262" y="197278"/>
                    <a:pt x="109541" y="207793"/>
                  </a:cubicBezTo>
                  <a:cubicBezTo>
                    <a:pt x="75782" y="216095"/>
                    <a:pt x="43683" y="210007"/>
                    <a:pt x="18225" y="182889"/>
                  </a:cubicBezTo>
                  <a:cubicBezTo>
                    <a:pt x="-5019" y="157985"/>
                    <a:pt x="-6125" y="119245"/>
                    <a:pt x="15458" y="91573"/>
                  </a:cubicBezTo>
                  <a:cubicBezTo>
                    <a:pt x="35382" y="66115"/>
                    <a:pt x="64160" y="58921"/>
                    <a:pt x="103454" y="72203"/>
                  </a:cubicBezTo>
                  <a:close/>
                  <a:moveTo>
                    <a:pt x="170418" y="145256"/>
                  </a:moveTo>
                  <a:cubicBezTo>
                    <a:pt x="169865" y="146916"/>
                    <a:pt x="169865" y="148576"/>
                    <a:pt x="169311" y="150237"/>
                  </a:cubicBezTo>
                  <a:cubicBezTo>
                    <a:pt x="189235" y="151897"/>
                    <a:pt x="209712" y="153557"/>
                    <a:pt x="229635" y="154664"/>
                  </a:cubicBezTo>
                  <a:cubicBezTo>
                    <a:pt x="229635" y="153557"/>
                    <a:pt x="229635" y="152450"/>
                    <a:pt x="229635" y="151343"/>
                  </a:cubicBezTo>
                  <a:cubicBezTo>
                    <a:pt x="210265" y="149683"/>
                    <a:pt x="190342" y="147469"/>
                    <a:pt x="170418" y="145256"/>
                  </a:cubicBezTo>
                  <a:close/>
                </a:path>
              </a:pathLst>
            </a:custGeom>
            <a:solidFill>
              <a:schemeClr val="accent1"/>
            </a:solidFill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8F20F6D7-B3F7-4C90-ACE5-EA2661A775E9}"/>
                </a:ext>
              </a:extLst>
            </p:cNvPr>
            <p:cNvSpPr/>
            <p:nvPr/>
          </p:nvSpPr>
          <p:spPr>
            <a:xfrm>
              <a:off x="9469225" y="5831857"/>
              <a:ext cx="139703" cy="118896"/>
            </a:xfrm>
            <a:custGeom>
              <a:avLst/>
              <a:gdLst>
                <a:gd name="connsiteX0" fmla="*/ 0 w 260111"/>
                <a:gd name="connsiteY0" fmla="*/ 62808 h 221371"/>
                <a:gd name="connsiteX1" fmla="*/ 46488 w 260111"/>
                <a:gd name="connsiteY1" fmla="*/ 3038 h 221371"/>
                <a:gd name="connsiteX2" fmla="*/ 167135 w 260111"/>
                <a:gd name="connsiteY2" fmla="*/ 50633 h 221371"/>
                <a:gd name="connsiteX3" fmla="*/ 258451 w 260111"/>
                <a:gd name="connsiteY3" fmla="*/ 207807 h 221371"/>
                <a:gd name="connsiteX4" fmla="*/ 259005 w 260111"/>
                <a:gd name="connsiteY4" fmla="*/ 222196 h 221371"/>
                <a:gd name="connsiteX5" fmla="*/ 245169 w 260111"/>
                <a:gd name="connsiteY5" fmla="*/ 224410 h 221371"/>
                <a:gd name="connsiteX6" fmla="*/ 154407 w 260111"/>
                <a:gd name="connsiteY6" fmla="*/ 210574 h 221371"/>
                <a:gd name="connsiteX7" fmla="*/ 147212 w 260111"/>
                <a:gd name="connsiteY7" fmla="*/ 210020 h 221371"/>
                <a:gd name="connsiteX8" fmla="*/ 59770 w 260111"/>
                <a:gd name="connsiteY8" fmla="*/ 167960 h 221371"/>
                <a:gd name="connsiteX9" fmla="*/ 2767 w 260111"/>
                <a:gd name="connsiteY9" fmla="*/ 73877 h 221371"/>
                <a:gd name="connsiteX10" fmla="*/ 0 w 260111"/>
                <a:gd name="connsiteY10" fmla="*/ 62808 h 221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60111" h="221371">
                  <a:moveTo>
                    <a:pt x="0" y="62808"/>
                  </a:moveTo>
                  <a:cubicBezTo>
                    <a:pt x="0" y="33477"/>
                    <a:pt x="19923" y="8572"/>
                    <a:pt x="46488" y="3038"/>
                  </a:cubicBezTo>
                  <a:cubicBezTo>
                    <a:pt x="97403" y="-8031"/>
                    <a:pt x="139464" y="11893"/>
                    <a:pt x="167135" y="50633"/>
                  </a:cubicBezTo>
                  <a:cubicBezTo>
                    <a:pt x="202002" y="99888"/>
                    <a:pt x="228566" y="154678"/>
                    <a:pt x="258451" y="207807"/>
                  </a:cubicBezTo>
                  <a:cubicBezTo>
                    <a:pt x="260665" y="211681"/>
                    <a:pt x="261218" y="218875"/>
                    <a:pt x="259005" y="222196"/>
                  </a:cubicBezTo>
                  <a:cubicBezTo>
                    <a:pt x="257345" y="224963"/>
                    <a:pt x="249596" y="224963"/>
                    <a:pt x="245169" y="224410"/>
                  </a:cubicBezTo>
                  <a:cubicBezTo>
                    <a:pt x="214730" y="219982"/>
                    <a:pt x="184845" y="215555"/>
                    <a:pt x="154407" y="210574"/>
                  </a:cubicBezTo>
                  <a:cubicBezTo>
                    <a:pt x="152193" y="210020"/>
                    <a:pt x="149979" y="210020"/>
                    <a:pt x="147212" y="210020"/>
                  </a:cubicBezTo>
                  <a:cubicBezTo>
                    <a:pt x="112346" y="208360"/>
                    <a:pt x="81354" y="202273"/>
                    <a:pt x="59770" y="167960"/>
                  </a:cubicBezTo>
                  <a:cubicBezTo>
                    <a:pt x="39847" y="136968"/>
                    <a:pt x="13282" y="110403"/>
                    <a:pt x="2767" y="73877"/>
                  </a:cubicBezTo>
                  <a:cubicBezTo>
                    <a:pt x="1660" y="69450"/>
                    <a:pt x="553" y="65022"/>
                    <a:pt x="0" y="62808"/>
                  </a:cubicBezTo>
                  <a:close/>
                </a:path>
              </a:pathLst>
            </a:custGeom>
            <a:solidFill>
              <a:schemeClr val="accent1"/>
            </a:solidFill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1726F50F-2E8E-4D13-AE91-8A12C3F7CA80}"/>
                </a:ext>
              </a:extLst>
            </p:cNvPr>
            <p:cNvSpPr/>
            <p:nvPr/>
          </p:nvSpPr>
          <p:spPr>
            <a:xfrm>
              <a:off x="10383019" y="6065148"/>
              <a:ext cx="136730" cy="104034"/>
            </a:xfrm>
            <a:custGeom>
              <a:avLst/>
              <a:gdLst>
                <a:gd name="connsiteX0" fmla="*/ 125485 w 254577"/>
                <a:gd name="connsiteY0" fmla="*/ 107716 h 193700"/>
                <a:gd name="connsiteX1" fmla="*/ 100028 w 254577"/>
                <a:gd name="connsiteY1" fmla="*/ 67315 h 193700"/>
                <a:gd name="connsiteX2" fmla="*/ 101134 w 254577"/>
                <a:gd name="connsiteY2" fmla="*/ 15847 h 193700"/>
                <a:gd name="connsiteX3" fmla="*/ 155370 w 254577"/>
                <a:gd name="connsiteY3" fmla="*/ 4778 h 193700"/>
                <a:gd name="connsiteX4" fmla="*/ 202412 w 254577"/>
                <a:gd name="connsiteY4" fmla="*/ 38537 h 193700"/>
                <a:gd name="connsiteX5" fmla="*/ 253881 w 254577"/>
                <a:gd name="connsiteY5" fmla="*/ 124872 h 193700"/>
                <a:gd name="connsiteX6" fmla="*/ 259415 w 254577"/>
                <a:gd name="connsiteY6" fmla="*/ 146456 h 193700"/>
                <a:gd name="connsiteX7" fmla="*/ 99474 w 254577"/>
                <a:gd name="connsiteY7" fmla="*/ 194604 h 193700"/>
                <a:gd name="connsiteX8" fmla="*/ 9265 w 254577"/>
                <a:gd name="connsiteY8" fmla="*/ 165272 h 193700"/>
                <a:gd name="connsiteX9" fmla="*/ 14246 w 254577"/>
                <a:gd name="connsiteY9" fmla="*/ 87239 h 193700"/>
                <a:gd name="connsiteX10" fmla="*/ 77890 w 254577"/>
                <a:gd name="connsiteY10" fmla="*/ 65102 h 193700"/>
                <a:gd name="connsiteX11" fmla="*/ 97814 w 254577"/>
                <a:gd name="connsiteY11" fmla="*/ 81151 h 193700"/>
                <a:gd name="connsiteX12" fmla="*/ 121611 w 254577"/>
                <a:gd name="connsiteY12" fmla="*/ 110483 h 193700"/>
                <a:gd name="connsiteX13" fmla="*/ 125485 w 254577"/>
                <a:gd name="connsiteY13" fmla="*/ 107716 h 193700"/>
                <a:gd name="connsiteX14" fmla="*/ 232850 w 254577"/>
                <a:gd name="connsiteY14" fmla="*/ 148670 h 193700"/>
                <a:gd name="connsiteX15" fmla="*/ 233404 w 254577"/>
                <a:gd name="connsiteY15" fmla="*/ 143135 h 193700"/>
                <a:gd name="connsiteX16" fmla="*/ 185809 w 254577"/>
                <a:gd name="connsiteY16" fmla="*/ 136494 h 193700"/>
                <a:gd name="connsiteX17" fmla="*/ 133787 w 254577"/>
                <a:gd name="connsiteY17" fmla="*/ 127639 h 193700"/>
                <a:gd name="connsiteX18" fmla="*/ 232850 w 254577"/>
                <a:gd name="connsiteY18" fmla="*/ 148670 h 193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54577" h="193700">
                  <a:moveTo>
                    <a:pt x="125485" y="107716"/>
                  </a:moveTo>
                  <a:cubicBezTo>
                    <a:pt x="117184" y="94434"/>
                    <a:pt x="107222" y="81705"/>
                    <a:pt x="100028" y="67315"/>
                  </a:cubicBezTo>
                  <a:cubicBezTo>
                    <a:pt x="91172" y="50159"/>
                    <a:pt x="86192" y="31896"/>
                    <a:pt x="101134" y="15847"/>
                  </a:cubicBezTo>
                  <a:cubicBezTo>
                    <a:pt x="116077" y="-756"/>
                    <a:pt x="136554" y="-4077"/>
                    <a:pt x="155370" y="4778"/>
                  </a:cubicBezTo>
                  <a:cubicBezTo>
                    <a:pt x="172527" y="13079"/>
                    <a:pt x="191343" y="23595"/>
                    <a:pt x="202412" y="38537"/>
                  </a:cubicBezTo>
                  <a:cubicBezTo>
                    <a:pt x="222335" y="65102"/>
                    <a:pt x="237278" y="95540"/>
                    <a:pt x="253881" y="124872"/>
                  </a:cubicBezTo>
                  <a:cubicBezTo>
                    <a:pt x="257201" y="130406"/>
                    <a:pt x="257201" y="138154"/>
                    <a:pt x="259415" y="146456"/>
                  </a:cubicBezTo>
                  <a:cubicBezTo>
                    <a:pt x="205179" y="163059"/>
                    <a:pt x="153157" y="180768"/>
                    <a:pt x="99474" y="194604"/>
                  </a:cubicBezTo>
                  <a:cubicBezTo>
                    <a:pt x="65161" y="203459"/>
                    <a:pt x="32509" y="195711"/>
                    <a:pt x="9265" y="165272"/>
                  </a:cubicBezTo>
                  <a:cubicBezTo>
                    <a:pt x="-4571" y="147563"/>
                    <a:pt x="-2911" y="111590"/>
                    <a:pt x="14246" y="87239"/>
                  </a:cubicBezTo>
                  <a:cubicBezTo>
                    <a:pt x="25868" y="70636"/>
                    <a:pt x="60181" y="57907"/>
                    <a:pt x="77890" y="65102"/>
                  </a:cubicBezTo>
                  <a:cubicBezTo>
                    <a:pt x="85638" y="68422"/>
                    <a:pt x="92279" y="74510"/>
                    <a:pt x="97814" y="81151"/>
                  </a:cubicBezTo>
                  <a:cubicBezTo>
                    <a:pt x="106115" y="90559"/>
                    <a:pt x="113863" y="100521"/>
                    <a:pt x="121611" y="110483"/>
                  </a:cubicBezTo>
                  <a:cubicBezTo>
                    <a:pt x="123271" y="109376"/>
                    <a:pt x="124378" y="108269"/>
                    <a:pt x="125485" y="107716"/>
                  </a:cubicBezTo>
                  <a:close/>
                  <a:moveTo>
                    <a:pt x="232850" y="148670"/>
                  </a:moveTo>
                  <a:cubicBezTo>
                    <a:pt x="232850" y="147009"/>
                    <a:pt x="232850" y="144795"/>
                    <a:pt x="233404" y="143135"/>
                  </a:cubicBezTo>
                  <a:cubicBezTo>
                    <a:pt x="217354" y="140922"/>
                    <a:pt x="201858" y="139261"/>
                    <a:pt x="185809" y="136494"/>
                  </a:cubicBezTo>
                  <a:cubicBezTo>
                    <a:pt x="169759" y="134280"/>
                    <a:pt x="154263" y="130960"/>
                    <a:pt x="133787" y="127639"/>
                  </a:cubicBezTo>
                  <a:cubicBezTo>
                    <a:pt x="166439" y="150883"/>
                    <a:pt x="200751" y="143135"/>
                    <a:pt x="232850" y="148670"/>
                  </a:cubicBezTo>
                  <a:close/>
                </a:path>
              </a:pathLst>
            </a:custGeom>
            <a:solidFill>
              <a:schemeClr val="accent1"/>
            </a:solidFill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81676F76-9F29-46EE-9E7D-117F3DB93B48}"/>
                </a:ext>
              </a:extLst>
            </p:cNvPr>
            <p:cNvSpPr/>
            <p:nvPr/>
          </p:nvSpPr>
          <p:spPr>
            <a:xfrm>
              <a:off x="9215422" y="6609588"/>
              <a:ext cx="130786" cy="95117"/>
            </a:xfrm>
            <a:custGeom>
              <a:avLst/>
              <a:gdLst>
                <a:gd name="connsiteX0" fmla="*/ 126660 w 243508"/>
                <a:gd name="connsiteY0" fmla="*/ 110124 h 177097"/>
                <a:gd name="connsiteX1" fmla="*/ 102862 w 243508"/>
                <a:gd name="connsiteY1" fmla="*/ 76364 h 177097"/>
                <a:gd name="connsiteX2" fmla="*/ 87919 w 243508"/>
                <a:gd name="connsiteY2" fmla="*/ 47033 h 177097"/>
                <a:gd name="connsiteX3" fmla="*/ 117804 w 243508"/>
                <a:gd name="connsiteY3" fmla="*/ 545 h 177097"/>
                <a:gd name="connsiteX4" fmla="*/ 176468 w 243508"/>
                <a:gd name="connsiteY4" fmla="*/ 24342 h 177097"/>
                <a:gd name="connsiteX5" fmla="*/ 243986 w 243508"/>
                <a:gd name="connsiteY5" fmla="*/ 133368 h 177097"/>
                <a:gd name="connsiteX6" fmla="*/ 220742 w 243508"/>
                <a:gd name="connsiteY6" fmla="*/ 143883 h 177097"/>
                <a:gd name="connsiteX7" fmla="*/ 102309 w 243508"/>
                <a:gd name="connsiteY7" fmla="*/ 177642 h 177097"/>
                <a:gd name="connsiteX8" fmla="*/ 10993 w 243508"/>
                <a:gd name="connsiteY8" fmla="*/ 153291 h 177097"/>
                <a:gd name="connsiteX9" fmla="*/ 33130 w 243508"/>
                <a:gd name="connsiteY9" fmla="*/ 63636 h 177097"/>
                <a:gd name="connsiteX10" fmla="*/ 94560 w 243508"/>
                <a:gd name="connsiteY10" fmla="*/ 79132 h 177097"/>
                <a:gd name="connsiteX11" fmla="*/ 123339 w 243508"/>
                <a:gd name="connsiteY11" fmla="*/ 113444 h 177097"/>
                <a:gd name="connsiteX12" fmla="*/ 126660 w 243508"/>
                <a:gd name="connsiteY12" fmla="*/ 110124 h 177097"/>
                <a:gd name="connsiteX13" fmla="*/ 131640 w 243508"/>
                <a:gd name="connsiteY13" fmla="*/ 121192 h 177097"/>
                <a:gd name="connsiteX14" fmla="*/ 215761 w 243508"/>
                <a:gd name="connsiteY14" fmla="*/ 133368 h 177097"/>
                <a:gd name="connsiteX15" fmla="*/ 131640 w 243508"/>
                <a:gd name="connsiteY15" fmla="*/ 121192 h 177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3508" h="177097">
                  <a:moveTo>
                    <a:pt x="126660" y="110124"/>
                  </a:moveTo>
                  <a:cubicBezTo>
                    <a:pt x="118358" y="99055"/>
                    <a:pt x="110057" y="87987"/>
                    <a:pt x="102862" y="76364"/>
                  </a:cubicBezTo>
                  <a:cubicBezTo>
                    <a:pt x="96774" y="66956"/>
                    <a:pt x="91240" y="57548"/>
                    <a:pt x="87919" y="47033"/>
                  </a:cubicBezTo>
                  <a:cubicBezTo>
                    <a:pt x="80171" y="24342"/>
                    <a:pt x="94007" y="3312"/>
                    <a:pt x="117804" y="545"/>
                  </a:cubicBezTo>
                  <a:cubicBezTo>
                    <a:pt x="141602" y="-2222"/>
                    <a:pt x="163186" y="5526"/>
                    <a:pt x="176468" y="24342"/>
                  </a:cubicBezTo>
                  <a:cubicBezTo>
                    <a:pt x="200266" y="58655"/>
                    <a:pt x="220742" y="95181"/>
                    <a:pt x="243986" y="133368"/>
                  </a:cubicBezTo>
                  <a:cubicBezTo>
                    <a:pt x="232918" y="138349"/>
                    <a:pt x="227383" y="141669"/>
                    <a:pt x="220742" y="143883"/>
                  </a:cubicBezTo>
                  <a:cubicBezTo>
                    <a:pt x="181449" y="155505"/>
                    <a:pt x="142155" y="167127"/>
                    <a:pt x="102309" y="177642"/>
                  </a:cubicBezTo>
                  <a:cubicBezTo>
                    <a:pt x="67996" y="186497"/>
                    <a:pt x="35897" y="182070"/>
                    <a:pt x="10993" y="153291"/>
                  </a:cubicBezTo>
                  <a:cubicBezTo>
                    <a:pt x="-11144" y="127834"/>
                    <a:pt x="2138" y="76918"/>
                    <a:pt x="33130" y="63636"/>
                  </a:cubicBezTo>
                  <a:cubicBezTo>
                    <a:pt x="59141" y="53121"/>
                    <a:pt x="75744" y="56994"/>
                    <a:pt x="94560" y="79132"/>
                  </a:cubicBezTo>
                  <a:cubicBezTo>
                    <a:pt x="103969" y="90754"/>
                    <a:pt x="113377" y="101822"/>
                    <a:pt x="123339" y="113444"/>
                  </a:cubicBezTo>
                  <a:cubicBezTo>
                    <a:pt x="124446" y="111784"/>
                    <a:pt x="125553" y="110677"/>
                    <a:pt x="126660" y="110124"/>
                  </a:cubicBezTo>
                  <a:close/>
                  <a:moveTo>
                    <a:pt x="131640" y="121192"/>
                  </a:moveTo>
                  <a:cubicBezTo>
                    <a:pt x="157651" y="137242"/>
                    <a:pt x="186983" y="133368"/>
                    <a:pt x="215761" y="133368"/>
                  </a:cubicBezTo>
                  <a:cubicBezTo>
                    <a:pt x="187537" y="129494"/>
                    <a:pt x="159312" y="125066"/>
                    <a:pt x="131640" y="121192"/>
                  </a:cubicBezTo>
                  <a:close/>
                </a:path>
              </a:pathLst>
            </a:custGeom>
            <a:solidFill>
              <a:schemeClr val="accent1"/>
            </a:solidFill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B152A363-CD9F-415E-8C35-03FC9CDEDCC5}"/>
                </a:ext>
              </a:extLst>
            </p:cNvPr>
            <p:cNvSpPr/>
            <p:nvPr/>
          </p:nvSpPr>
          <p:spPr>
            <a:xfrm>
              <a:off x="8860774" y="6051366"/>
              <a:ext cx="62420" cy="8917"/>
            </a:xfrm>
            <a:custGeom>
              <a:avLst/>
              <a:gdLst>
                <a:gd name="connsiteX0" fmla="*/ 116773 w 116220"/>
                <a:gd name="connsiteY0" fmla="*/ 18817 h 16602"/>
                <a:gd name="connsiteX1" fmla="*/ 0 w 116220"/>
                <a:gd name="connsiteY1" fmla="*/ 0 h 16602"/>
                <a:gd name="connsiteX2" fmla="*/ 116773 w 116220"/>
                <a:gd name="connsiteY2" fmla="*/ 18817 h 16602"/>
                <a:gd name="connsiteX3" fmla="*/ 116773 w 116220"/>
                <a:gd name="connsiteY3" fmla="*/ 18817 h 1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220" h="16602">
                  <a:moveTo>
                    <a:pt x="116773" y="18817"/>
                  </a:moveTo>
                  <a:cubicBezTo>
                    <a:pt x="76927" y="17710"/>
                    <a:pt x="37080" y="19370"/>
                    <a:pt x="0" y="0"/>
                  </a:cubicBezTo>
                  <a:cubicBezTo>
                    <a:pt x="39293" y="6641"/>
                    <a:pt x="78033" y="12729"/>
                    <a:pt x="116773" y="18817"/>
                  </a:cubicBezTo>
                  <a:cubicBezTo>
                    <a:pt x="116773" y="19370"/>
                    <a:pt x="116773" y="18817"/>
                    <a:pt x="116773" y="18817"/>
                  </a:cubicBezTo>
                  <a:close/>
                </a:path>
              </a:pathLst>
            </a:custGeom>
            <a:solidFill>
              <a:schemeClr val="accent1"/>
            </a:solidFill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F00FC123-D461-4213-B769-D01A9126E2EB}"/>
                </a:ext>
              </a:extLst>
            </p:cNvPr>
            <p:cNvSpPr/>
            <p:nvPr/>
          </p:nvSpPr>
          <p:spPr>
            <a:xfrm>
              <a:off x="9476656" y="6603045"/>
              <a:ext cx="53503" cy="5945"/>
            </a:xfrm>
            <a:custGeom>
              <a:avLst/>
              <a:gdLst>
                <a:gd name="connsiteX0" fmla="*/ 101277 w 99617"/>
                <a:gd name="connsiteY0" fmla="*/ 12729 h 11068"/>
                <a:gd name="connsiteX1" fmla="*/ 0 w 99617"/>
                <a:gd name="connsiteY1" fmla="*/ 0 h 11068"/>
                <a:gd name="connsiteX2" fmla="*/ 101277 w 99617"/>
                <a:gd name="connsiteY2" fmla="*/ 12729 h 11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9617" h="11068">
                  <a:moveTo>
                    <a:pt x="101277" y="12729"/>
                  </a:moveTo>
                  <a:cubicBezTo>
                    <a:pt x="66965" y="11069"/>
                    <a:pt x="32652" y="15496"/>
                    <a:pt x="0" y="0"/>
                  </a:cubicBezTo>
                  <a:cubicBezTo>
                    <a:pt x="33759" y="4428"/>
                    <a:pt x="67518" y="8301"/>
                    <a:pt x="101277" y="12729"/>
                  </a:cubicBezTo>
                  <a:close/>
                </a:path>
              </a:pathLst>
            </a:custGeom>
            <a:solidFill>
              <a:schemeClr val="accent1"/>
            </a:solidFill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EE14219B-E13B-42B3-B96F-FC57CD947183}"/>
                </a:ext>
              </a:extLst>
            </p:cNvPr>
            <p:cNvSpPr/>
            <p:nvPr/>
          </p:nvSpPr>
          <p:spPr>
            <a:xfrm>
              <a:off x="10072028" y="6616420"/>
              <a:ext cx="29724" cy="2972"/>
            </a:xfrm>
            <a:custGeom>
              <a:avLst/>
              <a:gdLst>
                <a:gd name="connsiteX0" fmla="*/ 553 w 55342"/>
                <a:gd name="connsiteY0" fmla="*/ 0 h 5534"/>
                <a:gd name="connsiteX1" fmla="*/ 60324 w 55342"/>
                <a:gd name="connsiteY1" fmla="*/ 6088 h 5534"/>
                <a:gd name="connsiteX2" fmla="*/ 60324 w 55342"/>
                <a:gd name="connsiteY2" fmla="*/ 9408 h 5534"/>
                <a:gd name="connsiteX3" fmla="*/ 0 w 55342"/>
                <a:gd name="connsiteY3" fmla="*/ 4981 h 5534"/>
                <a:gd name="connsiteX4" fmla="*/ 553 w 55342"/>
                <a:gd name="connsiteY4" fmla="*/ 0 h 5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342" h="5534">
                  <a:moveTo>
                    <a:pt x="553" y="0"/>
                  </a:moveTo>
                  <a:cubicBezTo>
                    <a:pt x="20477" y="2214"/>
                    <a:pt x="40400" y="4428"/>
                    <a:pt x="60324" y="6088"/>
                  </a:cubicBezTo>
                  <a:cubicBezTo>
                    <a:pt x="60324" y="7195"/>
                    <a:pt x="60324" y="8301"/>
                    <a:pt x="60324" y="9408"/>
                  </a:cubicBezTo>
                  <a:cubicBezTo>
                    <a:pt x="40400" y="7748"/>
                    <a:pt x="19923" y="6088"/>
                    <a:pt x="0" y="4981"/>
                  </a:cubicBezTo>
                  <a:cubicBezTo>
                    <a:pt x="0" y="3321"/>
                    <a:pt x="553" y="1661"/>
                    <a:pt x="553" y="0"/>
                  </a:cubicBezTo>
                  <a:close/>
                </a:path>
              </a:pathLst>
            </a:custGeom>
            <a:solidFill>
              <a:schemeClr val="accent1"/>
            </a:solidFill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5637F203-2DAC-41EC-A92F-C6B86424B9D1}"/>
                </a:ext>
              </a:extLst>
            </p:cNvPr>
            <p:cNvSpPr/>
            <p:nvPr/>
          </p:nvSpPr>
          <p:spPr>
            <a:xfrm>
              <a:off x="10454577" y="6133999"/>
              <a:ext cx="53503" cy="8917"/>
            </a:xfrm>
            <a:custGeom>
              <a:avLst/>
              <a:gdLst>
                <a:gd name="connsiteX0" fmla="*/ 99617 w 99617"/>
                <a:gd name="connsiteY0" fmla="*/ 20477 h 16602"/>
                <a:gd name="connsiteX1" fmla="*/ 0 w 99617"/>
                <a:gd name="connsiteY1" fmla="*/ 0 h 16602"/>
                <a:gd name="connsiteX2" fmla="*/ 52022 w 99617"/>
                <a:gd name="connsiteY2" fmla="*/ 8855 h 16602"/>
                <a:gd name="connsiteX3" fmla="*/ 99617 w 99617"/>
                <a:gd name="connsiteY3" fmla="*/ 15496 h 16602"/>
                <a:gd name="connsiteX4" fmla="*/ 99617 w 99617"/>
                <a:gd name="connsiteY4" fmla="*/ 20477 h 1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617" h="16602">
                  <a:moveTo>
                    <a:pt x="99617" y="20477"/>
                  </a:moveTo>
                  <a:cubicBezTo>
                    <a:pt x="68072" y="14943"/>
                    <a:pt x="33759" y="22691"/>
                    <a:pt x="0" y="0"/>
                  </a:cubicBezTo>
                  <a:cubicBezTo>
                    <a:pt x="20477" y="3321"/>
                    <a:pt x="36526" y="6641"/>
                    <a:pt x="52022" y="8855"/>
                  </a:cubicBezTo>
                  <a:cubicBezTo>
                    <a:pt x="68072" y="11069"/>
                    <a:pt x="83568" y="13282"/>
                    <a:pt x="99617" y="15496"/>
                  </a:cubicBezTo>
                  <a:cubicBezTo>
                    <a:pt x="99617" y="16603"/>
                    <a:pt x="99617" y="18817"/>
                    <a:pt x="99617" y="20477"/>
                  </a:cubicBezTo>
                  <a:close/>
                </a:path>
              </a:pathLst>
            </a:custGeom>
            <a:solidFill>
              <a:schemeClr val="accent1"/>
            </a:solidFill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289D9DDE-E198-439D-9E99-E77FF0C6132D}"/>
                </a:ext>
              </a:extLst>
            </p:cNvPr>
            <p:cNvSpPr/>
            <p:nvPr/>
          </p:nvSpPr>
          <p:spPr>
            <a:xfrm>
              <a:off x="9286124" y="6674679"/>
              <a:ext cx="44586" cy="5945"/>
            </a:xfrm>
            <a:custGeom>
              <a:avLst/>
              <a:gdLst>
                <a:gd name="connsiteX0" fmla="*/ 0 w 83014"/>
                <a:gd name="connsiteY0" fmla="*/ 0 h 11068"/>
                <a:gd name="connsiteX1" fmla="*/ 84121 w 83014"/>
                <a:gd name="connsiteY1" fmla="*/ 12176 h 11068"/>
                <a:gd name="connsiteX2" fmla="*/ 0 w 83014"/>
                <a:gd name="connsiteY2" fmla="*/ 0 h 11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3014" h="11068">
                  <a:moveTo>
                    <a:pt x="0" y="0"/>
                  </a:moveTo>
                  <a:cubicBezTo>
                    <a:pt x="28225" y="3874"/>
                    <a:pt x="55897" y="8301"/>
                    <a:pt x="84121" y="12176"/>
                  </a:cubicBezTo>
                  <a:cubicBezTo>
                    <a:pt x="54790" y="12176"/>
                    <a:pt x="25458" y="16049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57116BEE-F71B-4ED3-848B-6A978EA7AF8F}"/>
              </a:ext>
            </a:extLst>
          </p:cNvPr>
          <p:cNvGrpSpPr/>
          <p:nvPr userDrawn="1"/>
        </p:nvGrpSpPr>
        <p:grpSpPr>
          <a:xfrm flipH="1">
            <a:off x="10589602" y="4896637"/>
            <a:ext cx="1361114" cy="1808068"/>
            <a:chOff x="457481" y="3133210"/>
            <a:chExt cx="2534244" cy="3366424"/>
          </a:xfrm>
          <a:solidFill>
            <a:schemeClr val="accent1"/>
          </a:solidFill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8E6F9D56-80D8-4C07-8C35-6BBDB24FDFAE}"/>
                </a:ext>
              </a:extLst>
            </p:cNvPr>
            <p:cNvSpPr/>
            <p:nvPr/>
          </p:nvSpPr>
          <p:spPr>
            <a:xfrm>
              <a:off x="827009" y="3133210"/>
              <a:ext cx="1588341" cy="2003413"/>
            </a:xfrm>
            <a:custGeom>
              <a:avLst/>
              <a:gdLst>
                <a:gd name="connsiteX0" fmla="*/ 687060 w 1588341"/>
                <a:gd name="connsiteY0" fmla="*/ 478632 h 2003413"/>
                <a:gd name="connsiteX1" fmla="*/ 675992 w 1588341"/>
                <a:gd name="connsiteY1" fmla="*/ 459815 h 2003413"/>
                <a:gd name="connsiteX2" fmla="*/ 513837 w 1588341"/>
                <a:gd name="connsiteY2" fmla="*/ 217967 h 2003413"/>
                <a:gd name="connsiteX3" fmla="*/ 350022 w 1588341"/>
                <a:gd name="connsiteY3" fmla="*/ 107281 h 2003413"/>
                <a:gd name="connsiteX4" fmla="*/ 181226 w 1588341"/>
                <a:gd name="connsiteY4" fmla="*/ 156536 h 2003413"/>
                <a:gd name="connsiteX5" fmla="*/ 138612 w 1588341"/>
                <a:gd name="connsiteY5" fmla="*/ 298214 h 2003413"/>
                <a:gd name="connsiteX6" fmla="*/ 146914 w 1588341"/>
                <a:gd name="connsiteY6" fmla="*/ 473651 h 2003413"/>
                <a:gd name="connsiteX7" fmla="*/ 169051 w 1588341"/>
                <a:gd name="connsiteY7" fmla="*/ 600386 h 2003413"/>
                <a:gd name="connsiteX8" fmla="*/ 221627 w 1588341"/>
                <a:gd name="connsiteY8" fmla="*/ 781911 h 2003413"/>
                <a:gd name="connsiteX9" fmla="*/ 285824 w 1588341"/>
                <a:gd name="connsiteY9" fmla="*/ 945172 h 2003413"/>
                <a:gd name="connsiteX10" fmla="*/ 384888 w 1588341"/>
                <a:gd name="connsiteY10" fmla="*/ 1122270 h 2003413"/>
                <a:gd name="connsiteX11" fmla="*/ 564753 w 1588341"/>
                <a:gd name="connsiteY11" fmla="*/ 1288298 h 2003413"/>
                <a:gd name="connsiteX12" fmla="*/ 741296 w 1588341"/>
                <a:gd name="connsiteY12" fmla="*/ 1304348 h 2003413"/>
                <a:gd name="connsiteX13" fmla="*/ 927249 w 1588341"/>
                <a:gd name="connsiteY13" fmla="*/ 1231295 h 2003413"/>
                <a:gd name="connsiteX14" fmla="*/ 1272035 w 1588341"/>
                <a:gd name="connsiteY14" fmla="*/ 1158243 h 2003413"/>
                <a:gd name="connsiteX15" fmla="*/ 1485105 w 1588341"/>
                <a:gd name="connsiteY15" fmla="*/ 1217460 h 2003413"/>
                <a:gd name="connsiteX16" fmla="*/ 1589703 w 1588341"/>
                <a:gd name="connsiteY16" fmla="*/ 1410053 h 2003413"/>
                <a:gd name="connsiteX17" fmla="*/ 1515544 w 1588341"/>
                <a:gd name="connsiteY17" fmla="*/ 1687874 h 2003413"/>
                <a:gd name="connsiteX18" fmla="*/ 1291958 w 1588341"/>
                <a:gd name="connsiteY18" fmla="*/ 1953520 h 2003413"/>
                <a:gd name="connsiteX19" fmla="*/ 1182379 w 1588341"/>
                <a:gd name="connsiteY19" fmla="*/ 2007203 h 2003413"/>
                <a:gd name="connsiteX20" fmla="*/ 1229421 w 1588341"/>
                <a:gd name="connsiteY20" fmla="*/ 1940238 h 2003413"/>
                <a:gd name="connsiteX21" fmla="*/ 1358923 w 1588341"/>
                <a:gd name="connsiteY21" fmla="*/ 1770335 h 2003413"/>
                <a:gd name="connsiteX22" fmla="*/ 1453006 w 1588341"/>
                <a:gd name="connsiteY22" fmla="*/ 1470930 h 2003413"/>
                <a:gd name="connsiteX23" fmla="*/ 1441938 w 1588341"/>
                <a:gd name="connsiteY23" fmla="*/ 1385149 h 2003413"/>
                <a:gd name="connsiteX24" fmla="*/ 1420907 w 1588341"/>
                <a:gd name="connsiteY24" fmla="*/ 1348069 h 2003413"/>
                <a:gd name="connsiteX25" fmla="*/ 1283104 w 1588341"/>
                <a:gd name="connsiteY25" fmla="*/ 1266715 h 2003413"/>
                <a:gd name="connsiteX26" fmla="*/ 1087190 w 1588341"/>
                <a:gd name="connsiteY26" fmla="*/ 1278890 h 2003413"/>
                <a:gd name="connsiteX27" fmla="*/ 860837 w 1588341"/>
                <a:gd name="connsiteY27" fmla="*/ 1353050 h 2003413"/>
                <a:gd name="connsiteX28" fmla="*/ 460155 w 1588341"/>
                <a:gd name="connsiteY28" fmla="*/ 1282211 h 2003413"/>
                <a:gd name="connsiteX29" fmla="*/ 279737 w 1588341"/>
                <a:gd name="connsiteY29" fmla="*/ 1072461 h 2003413"/>
                <a:gd name="connsiteX30" fmla="*/ 138059 w 1588341"/>
                <a:gd name="connsiteY30" fmla="*/ 782464 h 2003413"/>
                <a:gd name="connsiteX31" fmla="*/ 39548 w 1588341"/>
                <a:gd name="connsiteY31" fmla="*/ 491361 h 2003413"/>
                <a:gd name="connsiteX32" fmla="*/ 1362 w 1588341"/>
                <a:gd name="connsiteY32" fmla="*/ 311496 h 2003413"/>
                <a:gd name="connsiteX33" fmla="*/ 5236 w 1588341"/>
                <a:gd name="connsiteY33" fmla="*/ 153769 h 2003413"/>
                <a:gd name="connsiteX34" fmla="*/ 102639 w 1588341"/>
                <a:gd name="connsiteY34" fmla="*/ 23713 h 2003413"/>
                <a:gd name="connsiteX35" fmla="*/ 286378 w 1588341"/>
                <a:gd name="connsiteY35" fmla="*/ 15965 h 2003413"/>
                <a:gd name="connsiteX36" fmla="*/ 622309 w 1588341"/>
                <a:gd name="connsiteY36" fmla="*/ 305409 h 2003413"/>
                <a:gd name="connsiteX37" fmla="*/ 686507 w 1588341"/>
                <a:gd name="connsiteY37" fmla="*/ 453174 h 2003413"/>
                <a:gd name="connsiteX38" fmla="*/ 689274 w 1588341"/>
                <a:gd name="connsiteY38" fmla="*/ 478078 h 2003413"/>
                <a:gd name="connsiteX39" fmla="*/ 687060 w 1588341"/>
                <a:gd name="connsiteY39" fmla="*/ 478632 h 2003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588341" h="2003413">
                  <a:moveTo>
                    <a:pt x="687060" y="478632"/>
                  </a:moveTo>
                  <a:cubicBezTo>
                    <a:pt x="683186" y="472544"/>
                    <a:pt x="679312" y="466456"/>
                    <a:pt x="675992" y="459815"/>
                  </a:cubicBezTo>
                  <a:cubicBezTo>
                    <a:pt x="631718" y="372373"/>
                    <a:pt x="579142" y="290466"/>
                    <a:pt x="513837" y="217967"/>
                  </a:cubicBezTo>
                  <a:cubicBezTo>
                    <a:pt x="468456" y="167605"/>
                    <a:pt x="416434" y="126651"/>
                    <a:pt x="350022" y="107281"/>
                  </a:cubicBezTo>
                  <a:cubicBezTo>
                    <a:pt x="284164" y="88464"/>
                    <a:pt x="226054" y="105067"/>
                    <a:pt x="181226" y="156536"/>
                  </a:cubicBezTo>
                  <a:cubicBezTo>
                    <a:pt x="146360" y="196383"/>
                    <a:pt x="136952" y="246745"/>
                    <a:pt x="138612" y="298214"/>
                  </a:cubicBezTo>
                  <a:cubicBezTo>
                    <a:pt x="140273" y="356877"/>
                    <a:pt x="141379" y="414987"/>
                    <a:pt x="146914" y="473651"/>
                  </a:cubicBezTo>
                  <a:cubicBezTo>
                    <a:pt x="150788" y="516265"/>
                    <a:pt x="159089" y="558879"/>
                    <a:pt x="169051" y="600386"/>
                  </a:cubicBezTo>
                  <a:cubicBezTo>
                    <a:pt x="184547" y="661263"/>
                    <a:pt x="201703" y="722141"/>
                    <a:pt x="221627" y="781911"/>
                  </a:cubicBezTo>
                  <a:cubicBezTo>
                    <a:pt x="240443" y="837254"/>
                    <a:pt x="264794" y="890936"/>
                    <a:pt x="285824" y="945172"/>
                  </a:cubicBezTo>
                  <a:cubicBezTo>
                    <a:pt x="310729" y="1008817"/>
                    <a:pt x="345041" y="1066927"/>
                    <a:pt x="384888" y="1122270"/>
                  </a:cubicBezTo>
                  <a:cubicBezTo>
                    <a:pt x="434143" y="1189235"/>
                    <a:pt x="491700" y="1247898"/>
                    <a:pt x="564753" y="1288298"/>
                  </a:cubicBezTo>
                  <a:cubicBezTo>
                    <a:pt x="621202" y="1319844"/>
                    <a:pt x="680973" y="1325378"/>
                    <a:pt x="741296" y="1304348"/>
                  </a:cubicBezTo>
                  <a:cubicBezTo>
                    <a:pt x="804387" y="1282211"/>
                    <a:pt x="865818" y="1256753"/>
                    <a:pt x="927249" y="1231295"/>
                  </a:cubicBezTo>
                  <a:cubicBezTo>
                    <a:pt x="1037934" y="1185361"/>
                    <a:pt x="1151387" y="1155476"/>
                    <a:pt x="1272035" y="1158243"/>
                  </a:cubicBezTo>
                  <a:cubicBezTo>
                    <a:pt x="1347855" y="1160456"/>
                    <a:pt x="1420907" y="1174292"/>
                    <a:pt x="1485105" y="1217460"/>
                  </a:cubicBezTo>
                  <a:cubicBezTo>
                    <a:pt x="1553730" y="1263394"/>
                    <a:pt x="1585276" y="1329252"/>
                    <a:pt x="1589703" y="1410053"/>
                  </a:cubicBezTo>
                  <a:cubicBezTo>
                    <a:pt x="1595238" y="1510777"/>
                    <a:pt x="1565906" y="1602093"/>
                    <a:pt x="1515544" y="1687874"/>
                  </a:cubicBezTo>
                  <a:cubicBezTo>
                    <a:pt x="1455773" y="1789152"/>
                    <a:pt x="1384381" y="1880468"/>
                    <a:pt x="1291958" y="1953520"/>
                  </a:cubicBezTo>
                  <a:cubicBezTo>
                    <a:pt x="1260413" y="1978425"/>
                    <a:pt x="1225547" y="1999455"/>
                    <a:pt x="1182379" y="2007203"/>
                  </a:cubicBezTo>
                  <a:cubicBezTo>
                    <a:pt x="1197876" y="1985066"/>
                    <a:pt x="1213372" y="1962375"/>
                    <a:pt x="1229421" y="1940238"/>
                  </a:cubicBezTo>
                  <a:cubicBezTo>
                    <a:pt x="1272588" y="1883235"/>
                    <a:pt x="1318523" y="1828445"/>
                    <a:pt x="1358923" y="1770335"/>
                  </a:cubicBezTo>
                  <a:cubicBezTo>
                    <a:pt x="1421461" y="1680680"/>
                    <a:pt x="1459647" y="1582169"/>
                    <a:pt x="1453006" y="1470930"/>
                  </a:cubicBezTo>
                  <a:cubicBezTo>
                    <a:pt x="1451346" y="1442152"/>
                    <a:pt x="1448025" y="1412820"/>
                    <a:pt x="1441938" y="1385149"/>
                  </a:cubicBezTo>
                  <a:cubicBezTo>
                    <a:pt x="1439170" y="1371866"/>
                    <a:pt x="1429209" y="1359137"/>
                    <a:pt x="1420907" y="1348069"/>
                  </a:cubicBezTo>
                  <a:cubicBezTo>
                    <a:pt x="1386041" y="1302688"/>
                    <a:pt x="1337893" y="1279444"/>
                    <a:pt x="1283104" y="1266715"/>
                  </a:cubicBezTo>
                  <a:cubicBezTo>
                    <a:pt x="1216692" y="1251772"/>
                    <a:pt x="1150834" y="1260627"/>
                    <a:pt x="1087190" y="1278890"/>
                  </a:cubicBezTo>
                  <a:cubicBezTo>
                    <a:pt x="1010816" y="1301027"/>
                    <a:pt x="936657" y="1329252"/>
                    <a:pt x="860837" y="1353050"/>
                  </a:cubicBezTo>
                  <a:cubicBezTo>
                    <a:pt x="715285" y="1398984"/>
                    <a:pt x="581356" y="1375740"/>
                    <a:pt x="460155" y="1282211"/>
                  </a:cubicBezTo>
                  <a:cubicBezTo>
                    <a:pt x="385995" y="1224654"/>
                    <a:pt x="328992" y="1151602"/>
                    <a:pt x="279737" y="1072461"/>
                  </a:cubicBezTo>
                  <a:cubicBezTo>
                    <a:pt x="222180" y="980592"/>
                    <a:pt x="174585" y="883742"/>
                    <a:pt x="138059" y="782464"/>
                  </a:cubicBezTo>
                  <a:cubicBezTo>
                    <a:pt x="103193" y="686168"/>
                    <a:pt x="73308" y="588211"/>
                    <a:pt x="39548" y="491361"/>
                  </a:cubicBezTo>
                  <a:cubicBezTo>
                    <a:pt x="19625" y="432697"/>
                    <a:pt x="4682" y="372927"/>
                    <a:pt x="1362" y="311496"/>
                  </a:cubicBezTo>
                  <a:cubicBezTo>
                    <a:pt x="-1959" y="258921"/>
                    <a:pt x="1362" y="206345"/>
                    <a:pt x="5236" y="153769"/>
                  </a:cubicBezTo>
                  <a:cubicBezTo>
                    <a:pt x="10217" y="90678"/>
                    <a:pt x="49510" y="50278"/>
                    <a:pt x="102639" y="23713"/>
                  </a:cubicBezTo>
                  <a:cubicBezTo>
                    <a:pt x="161856" y="-6172"/>
                    <a:pt x="222733" y="-6725"/>
                    <a:pt x="286378" y="15965"/>
                  </a:cubicBezTo>
                  <a:cubicBezTo>
                    <a:pt x="435250" y="70201"/>
                    <a:pt x="538188" y="175906"/>
                    <a:pt x="622309" y="305409"/>
                  </a:cubicBezTo>
                  <a:cubicBezTo>
                    <a:pt x="651641" y="351343"/>
                    <a:pt x="674885" y="399492"/>
                    <a:pt x="686507" y="453174"/>
                  </a:cubicBezTo>
                  <a:cubicBezTo>
                    <a:pt x="688167" y="461476"/>
                    <a:pt x="688167" y="469777"/>
                    <a:pt x="689274" y="478078"/>
                  </a:cubicBezTo>
                  <a:cubicBezTo>
                    <a:pt x="689274" y="478078"/>
                    <a:pt x="688167" y="478632"/>
                    <a:pt x="687060" y="478632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58C6FF92-F495-491A-87C1-7E3BD292D163}"/>
                </a:ext>
              </a:extLst>
            </p:cNvPr>
            <p:cNvSpPr/>
            <p:nvPr/>
          </p:nvSpPr>
          <p:spPr>
            <a:xfrm>
              <a:off x="694564" y="5055184"/>
              <a:ext cx="2003413" cy="1444450"/>
            </a:xfrm>
            <a:custGeom>
              <a:avLst/>
              <a:gdLst>
                <a:gd name="connsiteX0" fmla="*/ 293748 w 2003413"/>
                <a:gd name="connsiteY0" fmla="*/ 0 h 1444449"/>
                <a:gd name="connsiteX1" fmla="*/ 327507 w 2003413"/>
                <a:gd name="connsiteY1" fmla="*/ 121754 h 1444449"/>
                <a:gd name="connsiteX2" fmla="*/ 399453 w 2003413"/>
                <a:gd name="connsiteY2" fmla="*/ 322649 h 1444449"/>
                <a:gd name="connsiteX3" fmla="*/ 519547 w 2003413"/>
                <a:gd name="connsiteY3" fmla="*/ 539593 h 1444449"/>
                <a:gd name="connsiteX4" fmla="*/ 797368 w 2003413"/>
                <a:gd name="connsiteY4" fmla="*/ 791957 h 1444449"/>
                <a:gd name="connsiteX5" fmla="*/ 936832 w 2003413"/>
                <a:gd name="connsiteY5" fmla="*/ 873864 h 1444449"/>
                <a:gd name="connsiteX6" fmla="*/ 948454 w 2003413"/>
                <a:gd name="connsiteY6" fmla="*/ 881059 h 1444449"/>
                <a:gd name="connsiteX7" fmla="*/ 986641 w 2003413"/>
                <a:gd name="connsiteY7" fmla="*/ 786423 h 1444449"/>
                <a:gd name="connsiteX8" fmla="*/ 1126105 w 2003413"/>
                <a:gd name="connsiteY8" fmla="*/ 681271 h 1444449"/>
                <a:gd name="connsiteX9" fmla="*/ 1520700 w 2003413"/>
                <a:gd name="connsiteY9" fmla="*/ 669649 h 1444449"/>
                <a:gd name="connsiteX10" fmla="*/ 1664592 w 2003413"/>
                <a:gd name="connsiteY10" fmla="*/ 724992 h 1444449"/>
                <a:gd name="connsiteX11" fmla="*/ 1685068 w 2003413"/>
                <a:gd name="connsiteY11" fmla="*/ 744362 h 1444449"/>
                <a:gd name="connsiteX12" fmla="*/ 1645221 w 2003413"/>
                <a:gd name="connsiteY12" fmla="*/ 732740 h 1444449"/>
                <a:gd name="connsiteX13" fmla="*/ 1393965 w 2003413"/>
                <a:gd name="connsiteY13" fmla="*/ 680718 h 1444449"/>
                <a:gd name="connsiteX14" fmla="*/ 1198051 w 2003413"/>
                <a:gd name="connsiteY14" fmla="*/ 715584 h 1444449"/>
                <a:gd name="connsiteX15" fmla="*/ 1138280 w 2003413"/>
                <a:gd name="connsiteY15" fmla="*/ 938062 h 1444449"/>
                <a:gd name="connsiteX16" fmla="*/ 1328660 w 2003413"/>
                <a:gd name="connsiteY16" fmla="*/ 1125675 h 1444449"/>
                <a:gd name="connsiteX17" fmla="*/ 1687835 w 2003413"/>
                <a:gd name="connsiteY17" fmla="*/ 1311073 h 1444449"/>
                <a:gd name="connsiteX18" fmla="*/ 1997202 w 2003413"/>
                <a:gd name="connsiteY18" fmla="*/ 1437255 h 1444449"/>
                <a:gd name="connsiteX19" fmla="*/ 2006057 w 2003413"/>
                <a:gd name="connsiteY19" fmla="*/ 1446110 h 1444449"/>
                <a:gd name="connsiteX20" fmla="*/ 1938539 w 2003413"/>
                <a:gd name="connsiteY20" fmla="*/ 1440022 h 1444449"/>
                <a:gd name="connsiteX21" fmla="*/ 1697244 w 2003413"/>
                <a:gd name="connsiteY21" fmla="*/ 1383019 h 1444449"/>
                <a:gd name="connsiteX22" fmla="*/ 1260588 w 2003413"/>
                <a:gd name="connsiteY22" fmla="*/ 1208689 h 1444449"/>
                <a:gd name="connsiteX23" fmla="*/ 996603 w 2003413"/>
                <a:gd name="connsiteY23" fmla="*/ 1006687 h 1444449"/>
                <a:gd name="connsiteX24" fmla="*/ 953435 w 2003413"/>
                <a:gd name="connsiteY24" fmla="*/ 902643 h 1444449"/>
                <a:gd name="connsiteX25" fmla="*/ 940706 w 2003413"/>
                <a:gd name="connsiteY25" fmla="*/ 887700 h 1444449"/>
                <a:gd name="connsiteX26" fmla="*/ 804563 w 2003413"/>
                <a:gd name="connsiteY26" fmla="*/ 821842 h 1444449"/>
                <a:gd name="connsiteX27" fmla="*/ 625805 w 2003413"/>
                <a:gd name="connsiteY27" fmla="*/ 712263 h 1444449"/>
                <a:gd name="connsiteX28" fmla="*/ 439300 w 2003413"/>
                <a:gd name="connsiteY28" fmla="*/ 602131 h 1444449"/>
                <a:gd name="connsiteX29" fmla="*/ 272164 w 2003413"/>
                <a:gd name="connsiteY29" fmla="*/ 543467 h 1444449"/>
                <a:gd name="connsiteX30" fmla="*/ 118311 w 2003413"/>
                <a:gd name="connsiteY30" fmla="*/ 475396 h 1444449"/>
                <a:gd name="connsiteX31" fmla="*/ 4304 w 2003413"/>
                <a:gd name="connsiteY31" fmla="*/ 330951 h 1444449"/>
                <a:gd name="connsiteX32" fmla="*/ 132146 w 2003413"/>
                <a:gd name="connsiteY32" fmla="*/ 142785 h 1444449"/>
                <a:gd name="connsiteX33" fmla="*/ 288767 w 2003413"/>
                <a:gd name="connsiteY33" fmla="*/ 178758 h 1444449"/>
                <a:gd name="connsiteX34" fmla="*/ 309797 w 2003413"/>
                <a:gd name="connsiteY34" fmla="*/ 192593 h 1444449"/>
                <a:gd name="connsiteX35" fmla="*/ 295408 w 2003413"/>
                <a:gd name="connsiteY35" fmla="*/ 95190 h 1444449"/>
                <a:gd name="connsiteX36" fmla="*/ 289874 w 2003413"/>
                <a:gd name="connsiteY36" fmla="*/ 553 h 1444449"/>
                <a:gd name="connsiteX37" fmla="*/ 293748 w 2003413"/>
                <a:gd name="connsiteY37" fmla="*/ 0 h 1444449"/>
                <a:gd name="connsiteX38" fmla="*/ 155944 w 2003413"/>
                <a:gd name="connsiteY38" fmla="*/ 283356 h 1444449"/>
                <a:gd name="connsiteX39" fmla="*/ 194684 w 2003413"/>
                <a:gd name="connsiteY39" fmla="*/ 400129 h 1444449"/>
                <a:gd name="connsiteX40" fmla="*/ 221249 w 2003413"/>
                <a:gd name="connsiteY40" fmla="*/ 405664 h 1444449"/>
                <a:gd name="connsiteX41" fmla="*/ 339682 w 2003413"/>
                <a:gd name="connsiteY41" fmla="*/ 344233 h 1444449"/>
                <a:gd name="connsiteX42" fmla="*/ 346323 w 2003413"/>
                <a:gd name="connsiteY42" fmla="*/ 326523 h 1444449"/>
                <a:gd name="connsiteX43" fmla="*/ 314778 w 2003413"/>
                <a:gd name="connsiteY43" fmla="*/ 225799 h 1444449"/>
                <a:gd name="connsiteX44" fmla="*/ 296515 w 2003413"/>
                <a:gd name="connsiteY44" fmla="*/ 209196 h 1444449"/>
                <a:gd name="connsiteX45" fmla="*/ 231210 w 2003413"/>
                <a:gd name="connsiteY45" fmla="*/ 204769 h 1444449"/>
                <a:gd name="connsiteX46" fmla="*/ 155944 w 2003413"/>
                <a:gd name="connsiteY46" fmla="*/ 283356 h 1444449"/>
                <a:gd name="connsiteX47" fmla="*/ 216268 w 2003413"/>
                <a:gd name="connsiteY47" fmla="*/ 419499 h 1444449"/>
                <a:gd name="connsiteX48" fmla="*/ 479700 w 2003413"/>
                <a:gd name="connsiteY48" fmla="*/ 557303 h 1444449"/>
                <a:gd name="connsiteX49" fmla="*/ 355732 w 2003413"/>
                <a:gd name="connsiteY49" fmla="*/ 349767 h 1444449"/>
                <a:gd name="connsiteX50" fmla="*/ 216268 w 2003413"/>
                <a:gd name="connsiteY50" fmla="*/ 419499 h 1444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2003413" h="1444449">
                  <a:moveTo>
                    <a:pt x="293748" y="0"/>
                  </a:moveTo>
                  <a:cubicBezTo>
                    <a:pt x="304816" y="40954"/>
                    <a:pt x="314225" y="81908"/>
                    <a:pt x="327507" y="121754"/>
                  </a:cubicBezTo>
                  <a:cubicBezTo>
                    <a:pt x="349644" y="189273"/>
                    <a:pt x="370121" y="258451"/>
                    <a:pt x="399453" y="322649"/>
                  </a:cubicBezTo>
                  <a:cubicBezTo>
                    <a:pt x="434319" y="397362"/>
                    <a:pt x="472505" y="472075"/>
                    <a:pt x="519547" y="539593"/>
                  </a:cubicBezTo>
                  <a:cubicBezTo>
                    <a:pt x="591493" y="644191"/>
                    <a:pt x="681148" y="732740"/>
                    <a:pt x="797368" y="791957"/>
                  </a:cubicBezTo>
                  <a:cubicBezTo>
                    <a:pt x="845517" y="816308"/>
                    <a:pt x="890344" y="846193"/>
                    <a:pt x="936832" y="873864"/>
                  </a:cubicBezTo>
                  <a:cubicBezTo>
                    <a:pt x="941813" y="876632"/>
                    <a:pt x="946241" y="879952"/>
                    <a:pt x="948454" y="881059"/>
                  </a:cubicBezTo>
                  <a:cubicBezTo>
                    <a:pt x="961183" y="848960"/>
                    <a:pt x="970591" y="815754"/>
                    <a:pt x="986641" y="786423"/>
                  </a:cubicBezTo>
                  <a:cubicBezTo>
                    <a:pt x="1016526" y="731080"/>
                    <a:pt x="1067995" y="701748"/>
                    <a:pt x="1126105" y="681271"/>
                  </a:cubicBezTo>
                  <a:cubicBezTo>
                    <a:pt x="1256714" y="635890"/>
                    <a:pt x="1387877" y="639211"/>
                    <a:pt x="1520700" y="669649"/>
                  </a:cubicBezTo>
                  <a:cubicBezTo>
                    <a:pt x="1571615" y="681271"/>
                    <a:pt x="1619764" y="698981"/>
                    <a:pt x="1664592" y="724992"/>
                  </a:cubicBezTo>
                  <a:cubicBezTo>
                    <a:pt x="1672339" y="729420"/>
                    <a:pt x="1679534" y="735507"/>
                    <a:pt x="1685068" y="744362"/>
                  </a:cubicBezTo>
                  <a:cubicBezTo>
                    <a:pt x="1671786" y="740488"/>
                    <a:pt x="1658504" y="736614"/>
                    <a:pt x="1645221" y="732740"/>
                  </a:cubicBezTo>
                  <a:cubicBezTo>
                    <a:pt x="1562761" y="707836"/>
                    <a:pt x="1479746" y="686252"/>
                    <a:pt x="1393965" y="680718"/>
                  </a:cubicBezTo>
                  <a:cubicBezTo>
                    <a:pt x="1326446" y="676290"/>
                    <a:pt x="1260035" y="682378"/>
                    <a:pt x="1198051" y="715584"/>
                  </a:cubicBezTo>
                  <a:cubicBezTo>
                    <a:pt x="1116697" y="758751"/>
                    <a:pt x="1095666" y="866116"/>
                    <a:pt x="1138280" y="938062"/>
                  </a:cubicBezTo>
                  <a:cubicBezTo>
                    <a:pt x="1185322" y="1017756"/>
                    <a:pt x="1255054" y="1073653"/>
                    <a:pt x="1328660" y="1125675"/>
                  </a:cubicBezTo>
                  <a:cubicBezTo>
                    <a:pt x="1439899" y="1204262"/>
                    <a:pt x="1562761" y="1260158"/>
                    <a:pt x="1687835" y="1311073"/>
                  </a:cubicBezTo>
                  <a:cubicBezTo>
                    <a:pt x="1790773" y="1353134"/>
                    <a:pt x="1893711" y="1395195"/>
                    <a:pt x="1997202" y="1437255"/>
                  </a:cubicBezTo>
                  <a:cubicBezTo>
                    <a:pt x="2000523" y="1438362"/>
                    <a:pt x="2003290" y="1440022"/>
                    <a:pt x="2006057" y="1446110"/>
                  </a:cubicBezTo>
                  <a:cubicBezTo>
                    <a:pt x="1983367" y="1443896"/>
                    <a:pt x="1961230" y="1442789"/>
                    <a:pt x="1938539" y="1440022"/>
                  </a:cubicBezTo>
                  <a:cubicBezTo>
                    <a:pt x="1856078" y="1428954"/>
                    <a:pt x="1776384" y="1406817"/>
                    <a:pt x="1697244" y="1383019"/>
                  </a:cubicBezTo>
                  <a:cubicBezTo>
                    <a:pt x="1546711" y="1337638"/>
                    <a:pt x="1402819" y="1274547"/>
                    <a:pt x="1260588" y="1208689"/>
                  </a:cubicBezTo>
                  <a:cubicBezTo>
                    <a:pt x="1157650" y="1160541"/>
                    <a:pt x="1068548" y="1094683"/>
                    <a:pt x="996603" y="1006687"/>
                  </a:cubicBezTo>
                  <a:cubicBezTo>
                    <a:pt x="972252" y="976802"/>
                    <a:pt x="953435" y="943597"/>
                    <a:pt x="953435" y="902643"/>
                  </a:cubicBezTo>
                  <a:cubicBezTo>
                    <a:pt x="953435" y="897662"/>
                    <a:pt x="946241" y="890467"/>
                    <a:pt x="940706" y="887700"/>
                  </a:cubicBezTo>
                  <a:cubicBezTo>
                    <a:pt x="895325" y="865563"/>
                    <a:pt x="848284" y="846193"/>
                    <a:pt x="804563" y="821842"/>
                  </a:cubicBezTo>
                  <a:cubicBezTo>
                    <a:pt x="743686" y="787530"/>
                    <a:pt x="683915" y="751003"/>
                    <a:pt x="625805" y="712263"/>
                  </a:cubicBezTo>
                  <a:cubicBezTo>
                    <a:pt x="565481" y="671863"/>
                    <a:pt x="507925" y="627588"/>
                    <a:pt x="439300" y="602131"/>
                  </a:cubicBezTo>
                  <a:cubicBezTo>
                    <a:pt x="383957" y="581654"/>
                    <a:pt x="326953" y="565051"/>
                    <a:pt x="272164" y="543467"/>
                  </a:cubicBezTo>
                  <a:cubicBezTo>
                    <a:pt x="220142" y="522990"/>
                    <a:pt x="167012" y="502514"/>
                    <a:pt x="118311" y="475396"/>
                  </a:cubicBezTo>
                  <a:cubicBezTo>
                    <a:pt x="61308" y="444404"/>
                    <a:pt x="19800" y="395702"/>
                    <a:pt x="4304" y="330951"/>
                  </a:cubicBezTo>
                  <a:cubicBezTo>
                    <a:pt x="-15619" y="249043"/>
                    <a:pt x="34743" y="159388"/>
                    <a:pt x="132146" y="142785"/>
                  </a:cubicBezTo>
                  <a:cubicBezTo>
                    <a:pt x="189150" y="133376"/>
                    <a:pt x="241725" y="143892"/>
                    <a:pt x="288767" y="178758"/>
                  </a:cubicBezTo>
                  <a:cubicBezTo>
                    <a:pt x="294855" y="183185"/>
                    <a:pt x="300942" y="186506"/>
                    <a:pt x="309797" y="192593"/>
                  </a:cubicBezTo>
                  <a:cubicBezTo>
                    <a:pt x="304816" y="157727"/>
                    <a:pt x="298729" y="126735"/>
                    <a:pt x="295408" y="95190"/>
                  </a:cubicBezTo>
                  <a:cubicBezTo>
                    <a:pt x="292087" y="63644"/>
                    <a:pt x="291534" y="32099"/>
                    <a:pt x="289874" y="553"/>
                  </a:cubicBezTo>
                  <a:cubicBezTo>
                    <a:pt x="290981" y="0"/>
                    <a:pt x="292087" y="0"/>
                    <a:pt x="293748" y="0"/>
                  </a:cubicBezTo>
                  <a:close/>
                  <a:moveTo>
                    <a:pt x="155944" y="283356"/>
                  </a:moveTo>
                  <a:cubicBezTo>
                    <a:pt x="155390" y="330397"/>
                    <a:pt x="173100" y="365817"/>
                    <a:pt x="194684" y="400129"/>
                  </a:cubicBezTo>
                  <a:cubicBezTo>
                    <a:pt x="202432" y="411751"/>
                    <a:pt x="209073" y="412858"/>
                    <a:pt x="221249" y="405664"/>
                  </a:cubicBezTo>
                  <a:cubicBezTo>
                    <a:pt x="259989" y="384080"/>
                    <a:pt x="299835" y="364156"/>
                    <a:pt x="339682" y="344233"/>
                  </a:cubicBezTo>
                  <a:cubicBezTo>
                    <a:pt x="349644" y="339252"/>
                    <a:pt x="348537" y="334271"/>
                    <a:pt x="346323" y="326523"/>
                  </a:cubicBezTo>
                  <a:cubicBezTo>
                    <a:pt x="335808" y="292764"/>
                    <a:pt x="326400" y="259005"/>
                    <a:pt x="314778" y="225799"/>
                  </a:cubicBezTo>
                  <a:cubicBezTo>
                    <a:pt x="312564" y="218604"/>
                    <a:pt x="303156" y="210303"/>
                    <a:pt x="296515" y="209196"/>
                  </a:cubicBezTo>
                  <a:cubicBezTo>
                    <a:pt x="274931" y="205876"/>
                    <a:pt x="252794" y="203109"/>
                    <a:pt x="231210" y="204769"/>
                  </a:cubicBezTo>
                  <a:cubicBezTo>
                    <a:pt x="185276" y="206982"/>
                    <a:pt x="155390" y="241849"/>
                    <a:pt x="155944" y="283356"/>
                  </a:cubicBezTo>
                  <a:close/>
                  <a:moveTo>
                    <a:pt x="216268" y="419499"/>
                  </a:moveTo>
                  <a:cubicBezTo>
                    <a:pt x="252794" y="459346"/>
                    <a:pt x="432658" y="552876"/>
                    <a:pt x="479700" y="557303"/>
                  </a:cubicBezTo>
                  <a:cubicBezTo>
                    <a:pt x="431552" y="492552"/>
                    <a:pt x="384510" y="427801"/>
                    <a:pt x="355732" y="349767"/>
                  </a:cubicBezTo>
                  <a:cubicBezTo>
                    <a:pt x="305370" y="366924"/>
                    <a:pt x="258328" y="387400"/>
                    <a:pt x="216268" y="419499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801F1D5B-24B4-400F-8365-9D72AC218316}"/>
                </a:ext>
              </a:extLst>
            </p:cNvPr>
            <p:cNvSpPr/>
            <p:nvPr/>
          </p:nvSpPr>
          <p:spPr>
            <a:xfrm>
              <a:off x="457481" y="4158227"/>
              <a:ext cx="2069825" cy="1106858"/>
            </a:xfrm>
            <a:custGeom>
              <a:avLst/>
              <a:gdLst>
                <a:gd name="connsiteX0" fmla="*/ 579532 w 2069824"/>
                <a:gd name="connsiteY0" fmla="*/ 774097 h 1106858"/>
                <a:gd name="connsiteX1" fmla="*/ 565143 w 2069824"/>
                <a:gd name="connsiteY1" fmla="*/ 786272 h 1106858"/>
                <a:gd name="connsiteX2" fmla="*/ 554628 w 2069824"/>
                <a:gd name="connsiteY2" fmla="*/ 870393 h 1106858"/>
                <a:gd name="connsiteX3" fmla="*/ 633768 w 2069824"/>
                <a:gd name="connsiteY3" fmla="*/ 944553 h 1106858"/>
                <a:gd name="connsiteX4" fmla="*/ 693539 w 2069824"/>
                <a:gd name="connsiteY4" fmla="*/ 976651 h 1106858"/>
                <a:gd name="connsiteX5" fmla="*/ 711802 w 2069824"/>
                <a:gd name="connsiteY5" fmla="*/ 975545 h 1106858"/>
                <a:gd name="connsiteX6" fmla="*/ 891113 w 2069824"/>
                <a:gd name="connsiteY6" fmla="*/ 873714 h 1106858"/>
                <a:gd name="connsiteX7" fmla="*/ 898861 w 2069824"/>
                <a:gd name="connsiteY7" fmla="*/ 869840 h 1106858"/>
                <a:gd name="connsiteX8" fmla="*/ 776553 w 2069824"/>
                <a:gd name="connsiteY8" fmla="*/ 811730 h 1106858"/>
                <a:gd name="connsiteX9" fmla="*/ 344325 w 2069824"/>
                <a:gd name="connsiteY9" fmla="*/ 580396 h 1106858"/>
                <a:gd name="connsiteX10" fmla="*/ 72591 w 2069824"/>
                <a:gd name="connsiteY10" fmla="*/ 351830 h 1106858"/>
                <a:gd name="connsiteX11" fmla="*/ 13928 w 2069824"/>
                <a:gd name="connsiteY11" fmla="*/ 85631 h 1106858"/>
                <a:gd name="connsiteX12" fmla="*/ 57095 w 2069824"/>
                <a:gd name="connsiteY12" fmla="*/ 19773 h 1106858"/>
                <a:gd name="connsiteX13" fmla="*/ 145090 w 2069824"/>
                <a:gd name="connsiteY13" fmla="*/ 13132 h 1106858"/>
                <a:gd name="connsiteX14" fmla="*/ 209288 w 2069824"/>
                <a:gd name="connsiteY14" fmla="*/ 74009 h 1106858"/>
                <a:gd name="connsiteX15" fmla="*/ 181617 w 2069824"/>
                <a:gd name="connsiteY15" fmla="*/ 127691 h 1106858"/>
                <a:gd name="connsiteX16" fmla="*/ 208735 w 2069824"/>
                <a:gd name="connsiteY16" fmla="*/ 316964 h 1106858"/>
                <a:gd name="connsiteX17" fmla="*/ 317207 w 2069824"/>
                <a:gd name="connsiteY17" fmla="*/ 466943 h 1106858"/>
                <a:gd name="connsiteX18" fmla="*/ 722870 w 2069824"/>
                <a:gd name="connsiteY18" fmla="*/ 741998 h 1106858"/>
                <a:gd name="connsiteX19" fmla="*/ 872296 w 2069824"/>
                <a:gd name="connsiteY19" fmla="*/ 816710 h 1106858"/>
                <a:gd name="connsiteX20" fmla="*/ 1147904 w 2069824"/>
                <a:gd name="connsiteY20" fmla="*/ 986613 h 1106858"/>
                <a:gd name="connsiteX21" fmla="*/ 1221510 w 2069824"/>
                <a:gd name="connsiteY21" fmla="*/ 1050258 h 1106858"/>
                <a:gd name="connsiteX22" fmla="*/ 1281834 w 2069824"/>
                <a:gd name="connsiteY22" fmla="*/ 1074608 h 1106858"/>
                <a:gd name="connsiteX23" fmla="*/ 1569063 w 2069824"/>
                <a:gd name="connsiteY23" fmla="*/ 1069074 h 1106858"/>
                <a:gd name="connsiteX24" fmla="*/ 2022875 w 2069824"/>
                <a:gd name="connsiteY24" fmla="*/ 1015945 h 1106858"/>
                <a:gd name="connsiteX25" fmla="*/ 2050547 w 2069824"/>
                <a:gd name="connsiteY25" fmla="*/ 1012624 h 1106858"/>
                <a:gd name="connsiteX26" fmla="*/ 2070470 w 2069824"/>
                <a:gd name="connsiteY26" fmla="*/ 1004876 h 1106858"/>
                <a:gd name="connsiteX27" fmla="*/ 2058295 w 2069824"/>
                <a:gd name="connsiteY27" fmla="*/ 1018159 h 1106858"/>
                <a:gd name="connsiteX28" fmla="*/ 1883964 w 2069824"/>
                <a:gd name="connsiteY28" fmla="*/ 1051364 h 1106858"/>
                <a:gd name="connsiteX29" fmla="*/ 1492690 w 2069824"/>
                <a:gd name="connsiteY29" fmla="*/ 1102833 h 1106858"/>
                <a:gd name="connsiteX30" fmla="*/ 1163953 w 2069824"/>
                <a:gd name="connsiteY30" fmla="*/ 1106154 h 1106858"/>
                <a:gd name="connsiteX31" fmla="*/ 928746 w 2069824"/>
                <a:gd name="connsiteY31" fmla="*/ 1083463 h 1106858"/>
                <a:gd name="connsiteX32" fmla="*/ 712909 w 2069824"/>
                <a:gd name="connsiteY32" fmla="*/ 1024246 h 1106858"/>
                <a:gd name="connsiteX33" fmla="*/ 562376 w 2069824"/>
                <a:gd name="connsiteY33" fmla="*/ 917435 h 1106858"/>
                <a:gd name="connsiteX34" fmla="*/ 544666 w 2069824"/>
                <a:gd name="connsiteY34" fmla="*/ 803982 h 1106858"/>
                <a:gd name="connsiteX35" fmla="*/ 573444 w 2069824"/>
                <a:gd name="connsiteY35" fmla="*/ 769116 h 1106858"/>
                <a:gd name="connsiteX36" fmla="*/ 579532 w 2069824"/>
                <a:gd name="connsiteY36" fmla="*/ 774097 h 1106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069824" h="1106858">
                  <a:moveTo>
                    <a:pt x="579532" y="774097"/>
                  </a:moveTo>
                  <a:cubicBezTo>
                    <a:pt x="574551" y="777970"/>
                    <a:pt x="569571" y="781845"/>
                    <a:pt x="565143" y="786272"/>
                  </a:cubicBezTo>
                  <a:cubicBezTo>
                    <a:pt x="540239" y="810623"/>
                    <a:pt x="536918" y="839955"/>
                    <a:pt x="554628" y="870393"/>
                  </a:cubicBezTo>
                  <a:cubicBezTo>
                    <a:pt x="573444" y="903045"/>
                    <a:pt x="602776" y="925183"/>
                    <a:pt x="633768" y="944553"/>
                  </a:cubicBezTo>
                  <a:cubicBezTo>
                    <a:pt x="652585" y="956728"/>
                    <a:pt x="673062" y="967243"/>
                    <a:pt x="693539" y="976651"/>
                  </a:cubicBezTo>
                  <a:cubicBezTo>
                    <a:pt x="698519" y="978865"/>
                    <a:pt x="707374" y="978312"/>
                    <a:pt x="711802" y="975545"/>
                  </a:cubicBezTo>
                  <a:cubicBezTo>
                    <a:pt x="767145" y="933484"/>
                    <a:pt x="824701" y="896404"/>
                    <a:pt x="891113" y="873714"/>
                  </a:cubicBezTo>
                  <a:cubicBezTo>
                    <a:pt x="892773" y="873160"/>
                    <a:pt x="894433" y="872053"/>
                    <a:pt x="898861" y="869840"/>
                  </a:cubicBezTo>
                  <a:cubicBezTo>
                    <a:pt x="855693" y="849363"/>
                    <a:pt x="816400" y="829993"/>
                    <a:pt x="776553" y="811730"/>
                  </a:cubicBezTo>
                  <a:cubicBezTo>
                    <a:pt x="627681" y="743658"/>
                    <a:pt x="482682" y="668392"/>
                    <a:pt x="344325" y="580396"/>
                  </a:cubicBezTo>
                  <a:cubicBezTo>
                    <a:pt x="244154" y="516199"/>
                    <a:pt x="147304" y="445913"/>
                    <a:pt x="72591" y="351830"/>
                  </a:cubicBezTo>
                  <a:cubicBezTo>
                    <a:pt x="9500" y="274904"/>
                    <a:pt x="-19278" y="186355"/>
                    <a:pt x="13928" y="85631"/>
                  </a:cubicBezTo>
                  <a:cubicBezTo>
                    <a:pt x="22229" y="59620"/>
                    <a:pt x="37172" y="38036"/>
                    <a:pt x="57095" y="19773"/>
                  </a:cubicBezTo>
                  <a:cubicBezTo>
                    <a:pt x="81999" y="-2918"/>
                    <a:pt x="117972" y="-7345"/>
                    <a:pt x="145090" y="13132"/>
                  </a:cubicBezTo>
                  <a:cubicBezTo>
                    <a:pt x="167781" y="30288"/>
                    <a:pt x="186598" y="52425"/>
                    <a:pt x="209288" y="74009"/>
                  </a:cubicBezTo>
                  <a:cubicBezTo>
                    <a:pt x="184937" y="87844"/>
                    <a:pt x="184937" y="108875"/>
                    <a:pt x="181617" y="127691"/>
                  </a:cubicBezTo>
                  <a:cubicBezTo>
                    <a:pt x="169441" y="193549"/>
                    <a:pt x="181063" y="256087"/>
                    <a:pt x="208735" y="316964"/>
                  </a:cubicBezTo>
                  <a:cubicBezTo>
                    <a:pt x="234746" y="374521"/>
                    <a:pt x="272933" y="422669"/>
                    <a:pt x="317207" y="466943"/>
                  </a:cubicBezTo>
                  <a:cubicBezTo>
                    <a:pt x="435087" y="584270"/>
                    <a:pt x="576212" y="666731"/>
                    <a:pt x="722870" y="741998"/>
                  </a:cubicBezTo>
                  <a:cubicBezTo>
                    <a:pt x="772126" y="767455"/>
                    <a:pt x="821934" y="792913"/>
                    <a:pt x="872296" y="816710"/>
                  </a:cubicBezTo>
                  <a:cubicBezTo>
                    <a:pt x="970253" y="863752"/>
                    <a:pt x="1062122" y="919648"/>
                    <a:pt x="1147904" y="986613"/>
                  </a:cubicBezTo>
                  <a:cubicBezTo>
                    <a:pt x="1173362" y="1006537"/>
                    <a:pt x="1197712" y="1028120"/>
                    <a:pt x="1221510" y="1050258"/>
                  </a:cubicBezTo>
                  <a:cubicBezTo>
                    <a:pt x="1239220" y="1066861"/>
                    <a:pt x="1256929" y="1075162"/>
                    <a:pt x="1281834" y="1074608"/>
                  </a:cubicBezTo>
                  <a:cubicBezTo>
                    <a:pt x="1377577" y="1071841"/>
                    <a:pt x="1473320" y="1073502"/>
                    <a:pt x="1569063" y="1069074"/>
                  </a:cubicBezTo>
                  <a:cubicBezTo>
                    <a:pt x="1721810" y="1062433"/>
                    <a:pt x="1872896" y="1043616"/>
                    <a:pt x="2022875" y="1015945"/>
                  </a:cubicBezTo>
                  <a:cubicBezTo>
                    <a:pt x="2031730" y="1014285"/>
                    <a:pt x="2041692" y="1014285"/>
                    <a:pt x="2050547" y="1012624"/>
                  </a:cubicBezTo>
                  <a:cubicBezTo>
                    <a:pt x="2057188" y="1011518"/>
                    <a:pt x="2062722" y="1008197"/>
                    <a:pt x="2070470" y="1004876"/>
                  </a:cubicBezTo>
                  <a:cubicBezTo>
                    <a:pt x="2074344" y="1014838"/>
                    <a:pt x="2066596" y="1016498"/>
                    <a:pt x="2058295" y="1018159"/>
                  </a:cubicBezTo>
                  <a:cubicBezTo>
                    <a:pt x="2000185" y="1029227"/>
                    <a:pt x="1942628" y="1043063"/>
                    <a:pt x="1883964" y="1051364"/>
                  </a:cubicBezTo>
                  <a:cubicBezTo>
                    <a:pt x="1753909" y="1070181"/>
                    <a:pt x="1623299" y="1087891"/>
                    <a:pt x="1492690" y="1102833"/>
                  </a:cubicBezTo>
                  <a:cubicBezTo>
                    <a:pt x="1383665" y="1115009"/>
                    <a:pt x="1273532" y="1113349"/>
                    <a:pt x="1163953" y="1106154"/>
                  </a:cubicBezTo>
                  <a:cubicBezTo>
                    <a:pt x="1085366" y="1101173"/>
                    <a:pt x="1006226" y="1095639"/>
                    <a:pt x="928746" y="1083463"/>
                  </a:cubicBezTo>
                  <a:cubicBezTo>
                    <a:pt x="855140" y="1071841"/>
                    <a:pt x="781534" y="1055238"/>
                    <a:pt x="712909" y="1024246"/>
                  </a:cubicBezTo>
                  <a:cubicBezTo>
                    <a:pt x="655905" y="998789"/>
                    <a:pt x="603883" y="965030"/>
                    <a:pt x="562376" y="917435"/>
                  </a:cubicBezTo>
                  <a:cubicBezTo>
                    <a:pt x="529170" y="879248"/>
                    <a:pt x="523636" y="839401"/>
                    <a:pt x="544666" y="803982"/>
                  </a:cubicBezTo>
                  <a:cubicBezTo>
                    <a:pt x="552414" y="791253"/>
                    <a:pt x="564036" y="780738"/>
                    <a:pt x="573444" y="769116"/>
                  </a:cubicBezTo>
                  <a:cubicBezTo>
                    <a:pt x="575658" y="770776"/>
                    <a:pt x="577872" y="772436"/>
                    <a:pt x="579532" y="774097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281998FC-6B16-4D4A-8896-D1AEFC6B6CBC}"/>
                </a:ext>
              </a:extLst>
            </p:cNvPr>
            <p:cNvSpPr/>
            <p:nvPr/>
          </p:nvSpPr>
          <p:spPr>
            <a:xfrm>
              <a:off x="483281" y="5137403"/>
              <a:ext cx="1505327" cy="1317161"/>
            </a:xfrm>
            <a:custGeom>
              <a:avLst/>
              <a:gdLst>
                <a:gd name="connsiteX0" fmla="*/ 1507844 w 1505326"/>
                <a:gd name="connsiteY0" fmla="*/ 1291392 h 1317161"/>
                <a:gd name="connsiteX1" fmla="*/ 1399371 w 1505326"/>
                <a:gd name="connsiteY1" fmla="*/ 1301908 h 1317161"/>
                <a:gd name="connsiteX2" fmla="*/ 973784 w 1505326"/>
                <a:gd name="connsiteY2" fmla="*/ 1315743 h 1317161"/>
                <a:gd name="connsiteX3" fmla="*/ 562033 w 1505326"/>
                <a:gd name="connsiteY3" fmla="*/ 1262614 h 1317161"/>
                <a:gd name="connsiteX4" fmla="*/ 228869 w 1505326"/>
                <a:gd name="connsiteY4" fmla="*/ 1130898 h 1317161"/>
                <a:gd name="connsiteX5" fmla="*/ 50665 w 1505326"/>
                <a:gd name="connsiteY5" fmla="*/ 961549 h 1317161"/>
                <a:gd name="connsiteX6" fmla="*/ 26867 w 1505326"/>
                <a:gd name="connsiteY6" fmla="*/ 657716 h 1317161"/>
                <a:gd name="connsiteX7" fmla="*/ 200091 w 1505326"/>
                <a:gd name="connsiteY7" fmla="*/ 465676 h 1317161"/>
                <a:gd name="connsiteX8" fmla="*/ 228316 w 1505326"/>
                <a:gd name="connsiteY8" fmla="*/ 449074 h 1317161"/>
                <a:gd name="connsiteX9" fmla="*/ 164671 w 1505326"/>
                <a:gd name="connsiteY9" fmla="*/ 391517 h 1317161"/>
                <a:gd name="connsiteX10" fmla="*/ 92172 w 1505326"/>
                <a:gd name="connsiteY10" fmla="*/ 289133 h 1317161"/>
                <a:gd name="connsiteX11" fmla="*/ 141981 w 1505326"/>
                <a:gd name="connsiteY11" fmla="*/ 78830 h 1317161"/>
                <a:gd name="connsiteX12" fmla="*/ 368886 w 1505326"/>
                <a:gd name="connsiteY12" fmla="*/ 4670 h 1317161"/>
                <a:gd name="connsiteX13" fmla="*/ 444706 w 1505326"/>
                <a:gd name="connsiteY13" fmla="*/ 20719 h 1317161"/>
                <a:gd name="connsiteX14" fmla="*/ 444153 w 1505326"/>
                <a:gd name="connsiteY14" fmla="*/ 27361 h 1317161"/>
                <a:gd name="connsiteX15" fmla="*/ 425890 w 1505326"/>
                <a:gd name="connsiteY15" fmla="*/ 25700 h 1317161"/>
                <a:gd name="connsiteX16" fmla="*/ 407073 w 1505326"/>
                <a:gd name="connsiteY16" fmla="*/ 22380 h 1317161"/>
                <a:gd name="connsiteX17" fmla="*/ 175186 w 1505326"/>
                <a:gd name="connsiteY17" fmla="*/ 92665 h 1317161"/>
                <a:gd name="connsiteX18" fmla="*/ 147515 w 1505326"/>
                <a:gd name="connsiteY18" fmla="*/ 292453 h 1317161"/>
                <a:gd name="connsiteX19" fmla="*/ 332914 w 1505326"/>
                <a:gd name="connsiteY19" fmla="*/ 465123 h 1317161"/>
                <a:gd name="connsiteX20" fmla="*/ 551518 w 1505326"/>
                <a:gd name="connsiteY20" fmla="*/ 543710 h 1317161"/>
                <a:gd name="connsiteX21" fmla="*/ 786172 w 1505326"/>
                <a:gd name="connsiteY21" fmla="*/ 633919 h 1317161"/>
                <a:gd name="connsiteX22" fmla="*/ 858671 w 1505326"/>
                <a:gd name="connsiteY22" fmla="*/ 690369 h 1317161"/>
                <a:gd name="connsiteX23" fmla="*/ 865866 w 1505326"/>
                <a:gd name="connsiteY23" fmla="*/ 699223 h 1317161"/>
                <a:gd name="connsiteX24" fmla="*/ 750199 w 1505326"/>
                <a:gd name="connsiteY24" fmla="*/ 628938 h 1317161"/>
                <a:gd name="connsiteX25" fmla="*/ 552625 w 1505326"/>
                <a:gd name="connsiteY25" fmla="*/ 564187 h 1317161"/>
                <a:gd name="connsiteX26" fmla="*/ 369440 w 1505326"/>
                <a:gd name="connsiteY26" fmla="*/ 516038 h 1317161"/>
                <a:gd name="connsiteX27" fmla="*/ 268716 w 1505326"/>
                <a:gd name="connsiteY27" fmla="*/ 470657 h 1317161"/>
                <a:gd name="connsiteX28" fmla="*/ 237724 w 1505326"/>
                <a:gd name="connsiteY28" fmla="*/ 469550 h 1317161"/>
                <a:gd name="connsiteX29" fmla="*/ 129805 w 1505326"/>
                <a:gd name="connsiteY29" fmla="*/ 566954 h 1317161"/>
                <a:gd name="connsiteX30" fmla="*/ 63947 w 1505326"/>
                <a:gd name="connsiteY30" fmla="*/ 734089 h 1317161"/>
                <a:gd name="connsiteX31" fmla="*/ 115969 w 1505326"/>
                <a:gd name="connsiteY31" fmla="*/ 897904 h 1317161"/>
                <a:gd name="connsiteX32" fmla="*/ 290300 w 1505326"/>
                <a:gd name="connsiteY32" fmla="*/ 1058952 h 1317161"/>
                <a:gd name="connsiteX33" fmla="*/ 637853 w 1505326"/>
                <a:gd name="connsiteY33" fmla="*/ 1211145 h 1317161"/>
                <a:gd name="connsiteX34" fmla="*/ 1114909 w 1505326"/>
                <a:gd name="connsiteY34" fmla="*/ 1281984 h 1317161"/>
                <a:gd name="connsiteX35" fmla="*/ 1478512 w 1505326"/>
                <a:gd name="connsiteY35" fmla="*/ 1286965 h 1317161"/>
                <a:gd name="connsiteX36" fmla="*/ 1508950 w 1505326"/>
                <a:gd name="connsiteY36" fmla="*/ 1288625 h 1317161"/>
                <a:gd name="connsiteX37" fmla="*/ 1507844 w 1505326"/>
                <a:gd name="connsiteY37" fmla="*/ 1291392 h 1317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505326" h="1317161">
                  <a:moveTo>
                    <a:pt x="1507844" y="1291392"/>
                  </a:moveTo>
                  <a:cubicBezTo>
                    <a:pt x="1471871" y="1294713"/>
                    <a:pt x="1435344" y="1298587"/>
                    <a:pt x="1399371" y="1301908"/>
                  </a:cubicBezTo>
                  <a:cubicBezTo>
                    <a:pt x="1257694" y="1314636"/>
                    <a:pt x="1116016" y="1320171"/>
                    <a:pt x="973784" y="1315743"/>
                  </a:cubicBezTo>
                  <a:cubicBezTo>
                    <a:pt x="834874" y="1311316"/>
                    <a:pt x="697070" y="1295820"/>
                    <a:pt x="562033" y="1262614"/>
                  </a:cubicBezTo>
                  <a:cubicBezTo>
                    <a:pt x="445260" y="1234389"/>
                    <a:pt x="331807" y="1193989"/>
                    <a:pt x="228869" y="1130898"/>
                  </a:cubicBezTo>
                  <a:cubicBezTo>
                    <a:pt x="157477" y="1087177"/>
                    <a:pt x="93279" y="1035708"/>
                    <a:pt x="50665" y="961549"/>
                  </a:cubicBezTo>
                  <a:cubicBezTo>
                    <a:pt x="-5232" y="864145"/>
                    <a:pt x="-17407" y="760654"/>
                    <a:pt x="26867" y="657716"/>
                  </a:cubicBezTo>
                  <a:cubicBezTo>
                    <a:pt x="62287" y="575809"/>
                    <a:pt x="123164" y="512164"/>
                    <a:pt x="200091" y="465676"/>
                  </a:cubicBezTo>
                  <a:cubicBezTo>
                    <a:pt x="208945" y="460142"/>
                    <a:pt x="217800" y="455161"/>
                    <a:pt x="228316" y="449074"/>
                  </a:cubicBezTo>
                  <a:cubicBezTo>
                    <a:pt x="206178" y="429150"/>
                    <a:pt x="184595" y="411440"/>
                    <a:pt x="164671" y="391517"/>
                  </a:cubicBezTo>
                  <a:cubicBezTo>
                    <a:pt x="134233" y="362185"/>
                    <a:pt x="104347" y="331747"/>
                    <a:pt x="92172" y="289133"/>
                  </a:cubicBezTo>
                  <a:cubicBezTo>
                    <a:pt x="70035" y="209992"/>
                    <a:pt x="87745" y="140260"/>
                    <a:pt x="141981" y="78830"/>
                  </a:cubicBezTo>
                  <a:cubicBezTo>
                    <a:pt x="202858" y="9651"/>
                    <a:pt x="280338" y="-10273"/>
                    <a:pt x="368886" y="4670"/>
                  </a:cubicBezTo>
                  <a:cubicBezTo>
                    <a:pt x="394344" y="9097"/>
                    <a:pt x="419249" y="15185"/>
                    <a:pt x="444706" y="20719"/>
                  </a:cubicBezTo>
                  <a:cubicBezTo>
                    <a:pt x="444706" y="22933"/>
                    <a:pt x="444153" y="25147"/>
                    <a:pt x="444153" y="27361"/>
                  </a:cubicBezTo>
                  <a:cubicBezTo>
                    <a:pt x="438065" y="26807"/>
                    <a:pt x="431977" y="26254"/>
                    <a:pt x="425890" y="25700"/>
                  </a:cubicBezTo>
                  <a:cubicBezTo>
                    <a:pt x="419802" y="24594"/>
                    <a:pt x="413161" y="23487"/>
                    <a:pt x="407073" y="22380"/>
                  </a:cubicBezTo>
                  <a:cubicBezTo>
                    <a:pt x="316864" y="3563"/>
                    <a:pt x="239384" y="27361"/>
                    <a:pt x="175186" y="92665"/>
                  </a:cubicBezTo>
                  <a:cubicBezTo>
                    <a:pt x="120397" y="148008"/>
                    <a:pt x="115416" y="229362"/>
                    <a:pt x="147515" y="292453"/>
                  </a:cubicBezTo>
                  <a:cubicBezTo>
                    <a:pt x="188469" y="372147"/>
                    <a:pt x="258754" y="421402"/>
                    <a:pt x="332914" y="465123"/>
                  </a:cubicBezTo>
                  <a:cubicBezTo>
                    <a:pt x="400432" y="505523"/>
                    <a:pt x="476805" y="522680"/>
                    <a:pt x="551518" y="543710"/>
                  </a:cubicBezTo>
                  <a:cubicBezTo>
                    <a:pt x="632872" y="566401"/>
                    <a:pt x="713673" y="589091"/>
                    <a:pt x="786172" y="633919"/>
                  </a:cubicBezTo>
                  <a:cubicBezTo>
                    <a:pt x="812183" y="649968"/>
                    <a:pt x="834874" y="670999"/>
                    <a:pt x="858671" y="690369"/>
                  </a:cubicBezTo>
                  <a:cubicBezTo>
                    <a:pt x="861992" y="693136"/>
                    <a:pt x="864205" y="697010"/>
                    <a:pt x="865866" y="699223"/>
                  </a:cubicBezTo>
                  <a:cubicBezTo>
                    <a:pt x="827679" y="675979"/>
                    <a:pt x="790046" y="650522"/>
                    <a:pt x="750199" y="628938"/>
                  </a:cubicBezTo>
                  <a:cubicBezTo>
                    <a:pt x="688769" y="595179"/>
                    <a:pt x="620143" y="580790"/>
                    <a:pt x="552625" y="564187"/>
                  </a:cubicBezTo>
                  <a:cubicBezTo>
                    <a:pt x="491194" y="548691"/>
                    <a:pt x="429764" y="534855"/>
                    <a:pt x="369440" y="516038"/>
                  </a:cubicBezTo>
                  <a:cubicBezTo>
                    <a:pt x="334574" y="504970"/>
                    <a:pt x="301922" y="486707"/>
                    <a:pt x="268716" y="470657"/>
                  </a:cubicBezTo>
                  <a:cubicBezTo>
                    <a:pt x="257647" y="465676"/>
                    <a:pt x="248792" y="459589"/>
                    <a:pt x="237724" y="469550"/>
                  </a:cubicBezTo>
                  <a:cubicBezTo>
                    <a:pt x="201751" y="502203"/>
                    <a:pt x="161904" y="530981"/>
                    <a:pt x="129805" y="566954"/>
                  </a:cubicBezTo>
                  <a:cubicBezTo>
                    <a:pt x="88851" y="613442"/>
                    <a:pt x="61180" y="669338"/>
                    <a:pt x="63947" y="734089"/>
                  </a:cubicBezTo>
                  <a:cubicBezTo>
                    <a:pt x="66161" y="793306"/>
                    <a:pt x="85531" y="847543"/>
                    <a:pt x="115969" y="897904"/>
                  </a:cubicBezTo>
                  <a:cubicBezTo>
                    <a:pt x="158583" y="968743"/>
                    <a:pt x="222781" y="1015785"/>
                    <a:pt x="290300" y="1058952"/>
                  </a:cubicBezTo>
                  <a:cubicBezTo>
                    <a:pt x="398218" y="1127578"/>
                    <a:pt x="515545" y="1176279"/>
                    <a:pt x="637853" y="1211145"/>
                  </a:cubicBezTo>
                  <a:cubicBezTo>
                    <a:pt x="793920" y="1255420"/>
                    <a:pt x="953308" y="1278664"/>
                    <a:pt x="1114909" y="1281984"/>
                  </a:cubicBezTo>
                  <a:cubicBezTo>
                    <a:pt x="1236110" y="1284752"/>
                    <a:pt x="1357311" y="1285305"/>
                    <a:pt x="1478512" y="1286965"/>
                  </a:cubicBezTo>
                  <a:cubicBezTo>
                    <a:pt x="1488473" y="1286965"/>
                    <a:pt x="1498989" y="1288072"/>
                    <a:pt x="1508950" y="1288625"/>
                  </a:cubicBezTo>
                  <a:cubicBezTo>
                    <a:pt x="1507844" y="1289732"/>
                    <a:pt x="1507844" y="1290839"/>
                    <a:pt x="1507844" y="1291392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A323EA50-A147-42BD-8F2E-02B08961D154}"/>
                </a:ext>
              </a:extLst>
            </p:cNvPr>
            <p:cNvSpPr/>
            <p:nvPr/>
          </p:nvSpPr>
          <p:spPr>
            <a:xfrm>
              <a:off x="677455" y="4284258"/>
              <a:ext cx="1416778" cy="907624"/>
            </a:xfrm>
            <a:custGeom>
              <a:avLst/>
              <a:gdLst>
                <a:gd name="connsiteX0" fmla="*/ 4810 w 1416778"/>
                <a:gd name="connsiteY0" fmla="*/ 0 h 907623"/>
                <a:gd name="connsiteX1" fmla="*/ 38570 w 1416778"/>
                <a:gd name="connsiteY1" fmla="*/ 66411 h 907623"/>
                <a:gd name="connsiteX2" fmla="*/ 130439 w 1416778"/>
                <a:gd name="connsiteY2" fmla="*/ 203108 h 907623"/>
                <a:gd name="connsiteX3" fmla="*/ 316391 w 1416778"/>
                <a:gd name="connsiteY3" fmla="*/ 395702 h 907623"/>
                <a:gd name="connsiteX4" fmla="*/ 655643 w 1416778"/>
                <a:gd name="connsiteY4" fmla="*/ 623714 h 907623"/>
                <a:gd name="connsiteX5" fmla="*/ 752493 w 1416778"/>
                <a:gd name="connsiteY5" fmla="*/ 675183 h 907623"/>
                <a:gd name="connsiteX6" fmla="*/ 874801 w 1416778"/>
                <a:gd name="connsiteY6" fmla="*/ 700088 h 907623"/>
                <a:gd name="connsiteX7" fmla="*/ 1096726 w 1416778"/>
                <a:gd name="connsiteY7" fmla="*/ 680164 h 907623"/>
                <a:gd name="connsiteX8" fmla="*/ 1400558 w 1416778"/>
                <a:gd name="connsiteY8" fmla="*/ 664668 h 907623"/>
                <a:gd name="connsiteX9" fmla="*/ 1416608 w 1416778"/>
                <a:gd name="connsiteY9" fmla="*/ 665775 h 907623"/>
                <a:gd name="connsiteX10" fmla="*/ 1417161 w 1416778"/>
                <a:gd name="connsiteY10" fmla="*/ 670203 h 907623"/>
                <a:gd name="connsiteX11" fmla="*/ 1289873 w 1416778"/>
                <a:gd name="connsiteY11" fmla="*/ 683485 h 907623"/>
                <a:gd name="connsiteX12" fmla="*/ 1117756 w 1416778"/>
                <a:gd name="connsiteY12" fmla="*/ 715584 h 907623"/>
                <a:gd name="connsiteX13" fmla="*/ 1040830 w 1416778"/>
                <a:gd name="connsiteY13" fmla="*/ 758198 h 907623"/>
                <a:gd name="connsiteX14" fmla="*/ 1032528 w 1416778"/>
                <a:gd name="connsiteY14" fmla="*/ 835678 h 907623"/>
                <a:gd name="connsiteX15" fmla="*/ 1091192 w 1416778"/>
                <a:gd name="connsiteY15" fmla="*/ 899322 h 907623"/>
                <a:gd name="connsiteX16" fmla="*/ 1096172 w 1416778"/>
                <a:gd name="connsiteY16" fmla="*/ 908730 h 907623"/>
                <a:gd name="connsiteX17" fmla="*/ 1006517 w 1416778"/>
                <a:gd name="connsiteY17" fmla="*/ 857262 h 907623"/>
                <a:gd name="connsiteX18" fmla="*/ 769649 w 1416778"/>
                <a:gd name="connsiteY18" fmla="*/ 732740 h 907623"/>
                <a:gd name="connsiteX19" fmla="*/ 227842 w 1416778"/>
                <a:gd name="connsiteY19" fmla="*/ 411751 h 907623"/>
                <a:gd name="connsiteX20" fmla="*/ 35802 w 1416778"/>
                <a:gd name="connsiteY20" fmla="*/ 190380 h 907623"/>
                <a:gd name="connsiteX21" fmla="*/ 4810 w 1416778"/>
                <a:gd name="connsiteY21" fmla="*/ 0 h 907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16778" h="907623">
                  <a:moveTo>
                    <a:pt x="4810" y="0"/>
                  </a:moveTo>
                  <a:cubicBezTo>
                    <a:pt x="16432" y="23244"/>
                    <a:pt x="25841" y="45935"/>
                    <a:pt x="38570" y="66411"/>
                  </a:cubicBezTo>
                  <a:cubicBezTo>
                    <a:pt x="67901" y="112899"/>
                    <a:pt x="94466" y="162155"/>
                    <a:pt x="130439" y="203108"/>
                  </a:cubicBezTo>
                  <a:cubicBezTo>
                    <a:pt x="189102" y="270073"/>
                    <a:pt x="253300" y="332057"/>
                    <a:pt x="316391" y="395702"/>
                  </a:cubicBezTo>
                  <a:cubicBezTo>
                    <a:pt x="414348" y="494212"/>
                    <a:pt x="534995" y="558963"/>
                    <a:pt x="655643" y="623714"/>
                  </a:cubicBezTo>
                  <a:cubicBezTo>
                    <a:pt x="687742" y="640871"/>
                    <a:pt x="720394" y="657474"/>
                    <a:pt x="752493" y="675183"/>
                  </a:cubicBezTo>
                  <a:cubicBezTo>
                    <a:pt x="790680" y="696214"/>
                    <a:pt x="831080" y="704515"/>
                    <a:pt x="874801" y="700088"/>
                  </a:cubicBezTo>
                  <a:cubicBezTo>
                    <a:pt x="948407" y="692340"/>
                    <a:pt x="1022566" y="686805"/>
                    <a:pt x="1096726" y="680164"/>
                  </a:cubicBezTo>
                  <a:cubicBezTo>
                    <a:pt x="1198003" y="671309"/>
                    <a:pt x="1298727" y="660794"/>
                    <a:pt x="1400558" y="664668"/>
                  </a:cubicBezTo>
                  <a:cubicBezTo>
                    <a:pt x="1406093" y="664668"/>
                    <a:pt x="1411627" y="665222"/>
                    <a:pt x="1416608" y="665775"/>
                  </a:cubicBezTo>
                  <a:cubicBezTo>
                    <a:pt x="1416608" y="667435"/>
                    <a:pt x="1416608" y="669096"/>
                    <a:pt x="1417161" y="670203"/>
                  </a:cubicBezTo>
                  <a:cubicBezTo>
                    <a:pt x="1374547" y="674630"/>
                    <a:pt x="1332487" y="679611"/>
                    <a:pt x="1289873" y="683485"/>
                  </a:cubicBezTo>
                  <a:cubicBezTo>
                    <a:pt x="1231209" y="689019"/>
                    <a:pt x="1172546" y="693447"/>
                    <a:pt x="1117756" y="715584"/>
                  </a:cubicBezTo>
                  <a:cubicBezTo>
                    <a:pt x="1090638" y="726652"/>
                    <a:pt x="1064074" y="741041"/>
                    <a:pt x="1040830" y="758198"/>
                  </a:cubicBezTo>
                  <a:cubicBezTo>
                    <a:pt x="1016479" y="776461"/>
                    <a:pt x="1013711" y="811880"/>
                    <a:pt x="1032528" y="835678"/>
                  </a:cubicBezTo>
                  <a:cubicBezTo>
                    <a:pt x="1050238" y="858368"/>
                    <a:pt x="1071268" y="878292"/>
                    <a:pt x="1091192" y="899322"/>
                  </a:cubicBezTo>
                  <a:cubicBezTo>
                    <a:pt x="1093405" y="901536"/>
                    <a:pt x="1095619" y="903750"/>
                    <a:pt x="1096172" y="908730"/>
                  </a:cubicBezTo>
                  <a:cubicBezTo>
                    <a:pt x="1066287" y="891574"/>
                    <a:pt x="1036956" y="873311"/>
                    <a:pt x="1006517" y="857262"/>
                  </a:cubicBezTo>
                  <a:cubicBezTo>
                    <a:pt x="927930" y="815201"/>
                    <a:pt x="849343" y="772587"/>
                    <a:pt x="769649" y="732740"/>
                  </a:cubicBezTo>
                  <a:cubicBezTo>
                    <a:pt x="581483" y="638104"/>
                    <a:pt x="392764" y="545128"/>
                    <a:pt x="227842" y="411751"/>
                  </a:cubicBezTo>
                  <a:cubicBezTo>
                    <a:pt x="150916" y="349214"/>
                    <a:pt x="80630" y="280588"/>
                    <a:pt x="35802" y="190380"/>
                  </a:cubicBezTo>
                  <a:cubicBezTo>
                    <a:pt x="5364" y="130609"/>
                    <a:pt x="-7919" y="68625"/>
                    <a:pt x="4810" y="0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E838BF22-2466-4782-B714-E39C7250F625}"/>
                </a:ext>
              </a:extLst>
            </p:cNvPr>
            <p:cNvSpPr/>
            <p:nvPr/>
          </p:nvSpPr>
          <p:spPr>
            <a:xfrm>
              <a:off x="2460433" y="5574262"/>
              <a:ext cx="531292" cy="874418"/>
            </a:xfrm>
            <a:custGeom>
              <a:avLst/>
              <a:gdLst>
                <a:gd name="connsiteX0" fmla="*/ 0 w 531291"/>
                <a:gd name="connsiteY0" fmla="*/ 226944 h 874417"/>
                <a:gd name="connsiteX1" fmla="*/ 103491 w 531291"/>
                <a:gd name="connsiteY1" fmla="*/ 77518 h 874417"/>
                <a:gd name="connsiteX2" fmla="*/ 396809 w 531291"/>
                <a:gd name="connsiteY2" fmla="*/ 11107 h 874417"/>
                <a:gd name="connsiteX3" fmla="*/ 474289 w 531291"/>
                <a:gd name="connsiteY3" fmla="*/ 61469 h 874417"/>
                <a:gd name="connsiteX4" fmla="*/ 530738 w 531291"/>
                <a:gd name="connsiteY4" fmla="*/ 163300 h 874417"/>
                <a:gd name="connsiteX5" fmla="*/ 520777 w 531291"/>
                <a:gd name="connsiteY5" fmla="*/ 280073 h 874417"/>
                <a:gd name="connsiteX6" fmla="*/ 446064 w 531291"/>
                <a:gd name="connsiteY6" fmla="*/ 449423 h 874417"/>
                <a:gd name="connsiteX7" fmla="*/ 379099 w 531291"/>
                <a:gd name="connsiteY7" fmla="*/ 613238 h 874417"/>
                <a:gd name="connsiteX8" fmla="*/ 341466 w 531291"/>
                <a:gd name="connsiteY8" fmla="*/ 759343 h 874417"/>
                <a:gd name="connsiteX9" fmla="*/ 321542 w 531291"/>
                <a:gd name="connsiteY9" fmla="*/ 876670 h 874417"/>
                <a:gd name="connsiteX10" fmla="*/ 314348 w 531291"/>
                <a:gd name="connsiteY10" fmla="*/ 819113 h 874417"/>
                <a:gd name="connsiteX11" fmla="*/ 363049 w 531291"/>
                <a:gd name="connsiteY11" fmla="*/ 575605 h 874417"/>
                <a:gd name="connsiteX12" fmla="*/ 461007 w 531291"/>
                <a:gd name="connsiteY12" fmla="*/ 350912 h 874417"/>
                <a:gd name="connsiteX13" fmla="*/ 492552 w 531291"/>
                <a:gd name="connsiteY13" fmla="*/ 194292 h 874417"/>
                <a:gd name="connsiteX14" fmla="*/ 344786 w 531291"/>
                <a:gd name="connsiteY14" fmla="*/ 44866 h 874417"/>
                <a:gd name="connsiteX15" fmla="*/ 104598 w 531291"/>
                <a:gd name="connsiteY15" fmla="*/ 115152 h 874417"/>
                <a:gd name="connsiteX16" fmla="*/ 0 w 531291"/>
                <a:gd name="connsiteY16" fmla="*/ 226944 h 874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31291" h="874417">
                  <a:moveTo>
                    <a:pt x="0" y="226944"/>
                  </a:moveTo>
                  <a:cubicBezTo>
                    <a:pt x="17156" y="164960"/>
                    <a:pt x="54789" y="117365"/>
                    <a:pt x="103491" y="77518"/>
                  </a:cubicBezTo>
                  <a:cubicBezTo>
                    <a:pt x="189826" y="6679"/>
                    <a:pt x="289444" y="-16011"/>
                    <a:pt x="396809" y="11107"/>
                  </a:cubicBezTo>
                  <a:cubicBezTo>
                    <a:pt x="425034" y="18302"/>
                    <a:pt x="451045" y="41546"/>
                    <a:pt x="474289" y="61469"/>
                  </a:cubicBezTo>
                  <a:cubicBezTo>
                    <a:pt x="504727" y="88034"/>
                    <a:pt x="524097" y="123453"/>
                    <a:pt x="530738" y="163300"/>
                  </a:cubicBezTo>
                  <a:cubicBezTo>
                    <a:pt x="536826" y="202593"/>
                    <a:pt x="531845" y="241887"/>
                    <a:pt x="520777" y="280073"/>
                  </a:cubicBezTo>
                  <a:cubicBezTo>
                    <a:pt x="503620" y="339844"/>
                    <a:pt x="472628" y="394080"/>
                    <a:pt x="446064" y="449423"/>
                  </a:cubicBezTo>
                  <a:cubicBezTo>
                    <a:pt x="420606" y="502552"/>
                    <a:pt x="397915" y="557342"/>
                    <a:pt x="379099" y="613238"/>
                  </a:cubicBezTo>
                  <a:cubicBezTo>
                    <a:pt x="363049" y="660832"/>
                    <a:pt x="351981" y="710088"/>
                    <a:pt x="341466" y="759343"/>
                  </a:cubicBezTo>
                  <a:cubicBezTo>
                    <a:pt x="333718" y="797530"/>
                    <a:pt x="330397" y="836823"/>
                    <a:pt x="321542" y="876670"/>
                  </a:cubicBezTo>
                  <a:cubicBezTo>
                    <a:pt x="318775" y="857300"/>
                    <a:pt x="314901" y="838483"/>
                    <a:pt x="314348" y="819113"/>
                  </a:cubicBezTo>
                  <a:cubicBezTo>
                    <a:pt x="309920" y="733885"/>
                    <a:pt x="330951" y="653638"/>
                    <a:pt x="363049" y="575605"/>
                  </a:cubicBezTo>
                  <a:cubicBezTo>
                    <a:pt x="394595" y="500338"/>
                    <a:pt x="430014" y="426732"/>
                    <a:pt x="461007" y="350912"/>
                  </a:cubicBezTo>
                  <a:cubicBezTo>
                    <a:pt x="481483" y="301104"/>
                    <a:pt x="500853" y="249635"/>
                    <a:pt x="492552" y="194292"/>
                  </a:cubicBezTo>
                  <a:cubicBezTo>
                    <a:pt x="480377" y="110724"/>
                    <a:pt x="428908" y="53721"/>
                    <a:pt x="344786" y="44866"/>
                  </a:cubicBezTo>
                  <a:cubicBezTo>
                    <a:pt x="255684" y="35458"/>
                    <a:pt x="177097" y="64790"/>
                    <a:pt x="104598" y="115152"/>
                  </a:cubicBezTo>
                  <a:cubicBezTo>
                    <a:pt x="61431" y="144483"/>
                    <a:pt x="26011" y="181563"/>
                    <a:pt x="0" y="226944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527B621F-A43F-4625-ABC6-B6C79337309B}"/>
                </a:ext>
              </a:extLst>
            </p:cNvPr>
            <p:cNvSpPr/>
            <p:nvPr/>
          </p:nvSpPr>
          <p:spPr>
            <a:xfrm>
              <a:off x="1297125" y="3383321"/>
              <a:ext cx="691786" cy="686252"/>
            </a:xfrm>
            <a:custGeom>
              <a:avLst/>
              <a:gdLst>
                <a:gd name="connsiteX0" fmla="*/ 0 w 691786"/>
                <a:gd name="connsiteY0" fmla="*/ 688974 h 686251"/>
                <a:gd name="connsiteX1" fmla="*/ 97404 w 691786"/>
                <a:gd name="connsiteY1" fmla="*/ 594337 h 686251"/>
                <a:gd name="connsiteX2" fmla="*/ 407877 w 691786"/>
                <a:gd name="connsiteY2" fmla="*/ 465942 h 686251"/>
                <a:gd name="connsiteX3" fmla="*/ 565051 w 691786"/>
                <a:gd name="connsiteY3" fmla="*/ 401744 h 686251"/>
                <a:gd name="connsiteX4" fmla="*/ 607112 w 691786"/>
                <a:gd name="connsiteY4" fmla="*/ 139419 h 686251"/>
                <a:gd name="connsiteX5" fmla="*/ 343126 w 691786"/>
                <a:gd name="connsiteY5" fmla="*/ 24859 h 686251"/>
                <a:gd name="connsiteX6" fmla="*/ 242955 w 691786"/>
                <a:gd name="connsiteY6" fmla="*/ 30947 h 686251"/>
                <a:gd name="connsiteX7" fmla="*/ 346447 w 691786"/>
                <a:gd name="connsiteY7" fmla="*/ 1062 h 686251"/>
                <a:gd name="connsiteX8" fmla="*/ 587742 w 691786"/>
                <a:gd name="connsiteY8" fmla="*/ 61939 h 686251"/>
                <a:gd name="connsiteX9" fmla="*/ 679611 w 691786"/>
                <a:gd name="connsiteY9" fmla="*/ 158235 h 686251"/>
                <a:gd name="connsiteX10" fmla="*/ 695107 w 691786"/>
                <a:gd name="connsiteY10" fmla="*/ 260066 h 686251"/>
                <a:gd name="connsiteX11" fmla="*/ 570032 w 691786"/>
                <a:gd name="connsiteY11" fmla="*/ 438270 h 686251"/>
                <a:gd name="connsiteX12" fmla="*/ 409537 w 691786"/>
                <a:gd name="connsiteY12" fmla="*/ 494167 h 686251"/>
                <a:gd name="connsiteX13" fmla="*/ 198681 w 691786"/>
                <a:gd name="connsiteY13" fmla="*/ 569987 h 686251"/>
                <a:gd name="connsiteX14" fmla="*/ 0 w 691786"/>
                <a:gd name="connsiteY14" fmla="*/ 688974 h 686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91786" h="686251">
                  <a:moveTo>
                    <a:pt x="0" y="688974"/>
                  </a:moveTo>
                  <a:cubicBezTo>
                    <a:pt x="26011" y="650234"/>
                    <a:pt x="59770" y="619795"/>
                    <a:pt x="97404" y="594337"/>
                  </a:cubicBezTo>
                  <a:cubicBezTo>
                    <a:pt x="192040" y="530693"/>
                    <a:pt x="299405" y="496934"/>
                    <a:pt x="407877" y="465942"/>
                  </a:cubicBezTo>
                  <a:cubicBezTo>
                    <a:pt x="462667" y="449892"/>
                    <a:pt x="515242" y="428862"/>
                    <a:pt x="565051" y="401744"/>
                  </a:cubicBezTo>
                  <a:cubicBezTo>
                    <a:pt x="673523" y="342527"/>
                    <a:pt x="679611" y="218559"/>
                    <a:pt x="607112" y="139419"/>
                  </a:cubicBezTo>
                  <a:cubicBezTo>
                    <a:pt x="536273" y="62492"/>
                    <a:pt x="444404" y="30393"/>
                    <a:pt x="343126" y="24859"/>
                  </a:cubicBezTo>
                  <a:cubicBezTo>
                    <a:pt x="309367" y="22645"/>
                    <a:pt x="275608" y="28733"/>
                    <a:pt x="242955" y="30947"/>
                  </a:cubicBezTo>
                  <a:cubicBezTo>
                    <a:pt x="274501" y="14344"/>
                    <a:pt x="309367" y="3275"/>
                    <a:pt x="346447" y="1062"/>
                  </a:cubicBezTo>
                  <a:cubicBezTo>
                    <a:pt x="433335" y="-4473"/>
                    <a:pt x="515242" y="11023"/>
                    <a:pt x="587742" y="61939"/>
                  </a:cubicBezTo>
                  <a:cubicBezTo>
                    <a:pt x="624821" y="87950"/>
                    <a:pt x="656920" y="118388"/>
                    <a:pt x="679611" y="158235"/>
                  </a:cubicBezTo>
                  <a:cubicBezTo>
                    <a:pt x="697321" y="189781"/>
                    <a:pt x="696214" y="225200"/>
                    <a:pt x="695107" y="260066"/>
                  </a:cubicBezTo>
                  <a:cubicBezTo>
                    <a:pt x="692340" y="346401"/>
                    <a:pt x="642531" y="400084"/>
                    <a:pt x="570032" y="438270"/>
                  </a:cubicBezTo>
                  <a:cubicBezTo>
                    <a:pt x="519116" y="464835"/>
                    <a:pt x="464880" y="480331"/>
                    <a:pt x="409537" y="494167"/>
                  </a:cubicBezTo>
                  <a:cubicBezTo>
                    <a:pt x="337038" y="512430"/>
                    <a:pt x="266753" y="537888"/>
                    <a:pt x="198681" y="569987"/>
                  </a:cubicBezTo>
                  <a:cubicBezTo>
                    <a:pt x="128396" y="602086"/>
                    <a:pt x="63091" y="643593"/>
                    <a:pt x="0" y="688974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572961ED-047E-433A-9C67-92C8645EFAD3}"/>
                </a:ext>
              </a:extLst>
            </p:cNvPr>
            <p:cNvSpPr/>
            <p:nvPr/>
          </p:nvSpPr>
          <p:spPr>
            <a:xfrm>
              <a:off x="857950" y="5908322"/>
              <a:ext cx="237974" cy="177097"/>
            </a:xfrm>
            <a:custGeom>
              <a:avLst/>
              <a:gdLst>
                <a:gd name="connsiteX0" fmla="*/ 242154 w 237974"/>
                <a:gd name="connsiteY0" fmla="*/ 132519 h 177097"/>
                <a:gd name="connsiteX1" fmla="*/ 139770 w 237974"/>
                <a:gd name="connsiteY1" fmla="*/ 121451 h 177097"/>
                <a:gd name="connsiteX2" fmla="*/ 139217 w 237974"/>
                <a:gd name="connsiteY2" fmla="*/ 126432 h 177097"/>
                <a:gd name="connsiteX3" fmla="*/ 220571 w 237974"/>
                <a:gd name="connsiteY3" fmla="*/ 135287 h 177097"/>
                <a:gd name="connsiteX4" fmla="*/ 221678 w 237974"/>
                <a:gd name="connsiteY4" fmla="*/ 139161 h 177097"/>
                <a:gd name="connsiteX5" fmla="*/ 172976 w 237974"/>
                <a:gd name="connsiteY5" fmla="*/ 152443 h 177097"/>
                <a:gd name="connsiteX6" fmla="*/ 82767 w 237974"/>
                <a:gd name="connsiteY6" fmla="*/ 177901 h 177097"/>
                <a:gd name="connsiteX7" fmla="*/ 10268 w 237974"/>
                <a:gd name="connsiteY7" fmla="*/ 149676 h 177097"/>
                <a:gd name="connsiteX8" fmla="*/ 16355 w 237974"/>
                <a:gd name="connsiteY8" fmla="*/ 72749 h 177097"/>
                <a:gd name="connsiteX9" fmla="*/ 85534 w 237974"/>
                <a:gd name="connsiteY9" fmla="*/ 65001 h 177097"/>
                <a:gd name="connsiteX10" fmla="*/ 98263 w 237974"/>
                <a:gd name="connsiteY10" fmla="*/ 74409 h 177097"/>
                <a:gd name="connsiteX11" fmla="*/ 93282 w 237974"/>
                <a:gd name="connsiteY11" fmla="*/ 65555 h 177097"/>
                <a:gd name="connsiteX12" fmla="*/ 92729 w 237974"/>
                <a:gd name="connsiteY12" fmla="*/ 10765 h 177097"/>
                <a:gd name="connsiteX13" fmla="*/ 154713 w 237974"/>
                <a:gd name="connsiteY13" fmla="*/ 8551 h 177097"/>
                <a:gd name="connsiteX14" fmla="*/ 202861 w 237974"/>
                <a:gd name="connsiteY14" fmla="*/ 59467 h 177097"/>
                <a:gd name="connsiteX15" fmla="*/ 242154 w 237974"/>
                <a:gd name="connsiteY15" fmla="*/ 132519 h 177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37974" h="177097">
                  <a:moveTo>
                    <a:pt x="242154" y="132519"/>
                  </a:moveTo>
                  <a:cubicBezTo>
                    <a:pt x="203968" y="128645"/>
                    <a:pt x="171869" y="124771"/>
                    <a:pt x="139770" y="121451"/>
                  </a:cubicBezTo>
                  <a:cubicBezTo>
                    <a:pt x="139770" y="123111"/>
                    <a:pt x="139217" y="124771"/>
                    <a:pt x="139217" y="126432"/>
                  </a:cubicBezTo>
                  <a:cubicBezTo>
                    <a:pt x="166335" y="129199"/>
                    <a:pt x="193453" y="131966"/>
                    <a:pt x="220571" y="135287"/>
                  </a:cubicBezTo>
                  <a:cubicBezTo>
                    <a:pt x="221124" y="136394"/>
                    <a:pt x="221124" y="138054"/>
                    <a:pt x="221678" y="139161"/>
                  </a:cubicBezTo>
                  <a:cubicBezTo>
                    <a:pt x="205628" y="143588"/>
                    <a:pt x="189025" y="148015"/>
                    <a:pt x="172976" y="152443"/>
                  </a:cubicBezTo>
                  <a:cubicBezTo>
                    <a:pt x="143091" y="160744"/>
                    <a:pt x="113206" y="171259"/>
                    <a:pt x="82767" y="177901"/>
                  </a:cubicBezTo>
                  <a:cubicBezTo>
                    <a:pt x="53435" y="184542"/>
                    <a:pt x="29638" y="171259"/>
                    <a:pt x="10268" y="149676"/>
                  </a:cubicBezTo>
                  <a:cubicBezTo>
                    <a:pt x="-5782" y="130859"/>
                    <a:pt x="-2461" y="93779"/>
                    <a:pt x="16355" y="72749"/>
                  </a:cubicBezTo>
                  <a:cubicBezTo>
                    <a:pt x="33512" y="53379"/>
                    <a:pt x="63950" y="50059"/>
                    <a:pt x="85534" y="65001"/>
                  </a:cubicBezTo>
                  <a:cubicBezTo>
                    <a:pt x="88855" y="67215"/>
                    <a:pt x="91622" y="69428"/>
                    <a:pt x="98263" y="74409"/>
                  </a:cubicBezTo>
                  <a:cubicBezTo>
                    <a:pt x="94942" y="68875"/>
                    <a:pt x="93836" y="67215"/>
                    <a:pt x="93282" y="65555"/>
                  </a:cubicBezTo>
                  <a:cubicBezTo>
                    <a:pt x="80553" y="41757"/>
                    <a:pt x="80553" y="21834"/>
                    <a:pt x="92729" y="10765"/>
                  </a:cubicBezTo>
                  <a:cubicBezTo>
                    <a:pt x="105458" y="-1410"/>
                    <a:pt x="137556" y="-4731"/>
                    <a:pt x="154713" y="8551"/>
                  </a:cubicBezTo>
                  <a:cubicBezTo>
                    <a:pt x="172976" y="22941"/>
                    <a:pt x="189579" y="40650"/>
                    <a:pt x="202861" y="59467"/>
                  </a:cubicBezTo>
                  <a:cubicBezTo>
                    <a:pt x="217804" y="80497"/>
                    <a:pt x="227765" y="104848"/>
                    <a:pt x="242154" y="132519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9AFF5893-F88E-4C7B-923B-F1F07CF73408}"/>
                </a:ext>
              </a:extLst>
            </p:cNvPr>
            <p:cNvSpPr/>
            <p:nvPr/>
          </p:nvSpPr>
          <p:spPr>
            <a:xfrm>
              <a:off x="1371001" y="6228881"/>
              <a:ext cx="265646" cy="143892"/>
            </a:xfrm>
            <a:custGeom>
              <a:avLst/>
              <a:gdLst>
                <a:gd name="connsiteX0" fmla="*/ 267589 w 265645"/>
                <a:gd name="connsiteY0" fmla="*/ 92549 h 143891"/>
                <a:gd name="connsiteX1" fmla="*/ 259288 w 265645"/>
                <a:gd name="connsiteY1" fmla="*/ 101404 h 143891"/>
                <a:gd name="connsiteX2" fmla="*/ 109309 w 265645"/>
                <a:gd name="connsiteY2" fmla="*/ 144571 h 143891"/>
                <a:gd name="connsiteX3" fmla="*/ 11905 w 265645"/>
                <a:gd name="connsiteY3" fmla="*/ 109152 h 143891"/>
                <a:gd name="connsiteX4" fmla="*/ 50092 w 265645"/>
                <a:gd name="connsiteY4" fmla="*/ 2340 h 143891"/>
                <a:gd name="connsiteX5" fmla="*/ 121484 w 265645"/>
                <a:gd name="connsiteY5" fmla="*/ 28905 h 143891"/>
                <a:gd name="connsiteX6" fmla="*/ 144728 w 265645"/>
                <a:gd name="connsiteY6" fmla="*/ 56023 h 143891"/>
                <a:gd name="connsiteX7" fmla="*/ 181254 w 265645"/>
                <a:gd name="connsiteY7" fmla="*/ 87015 h 143891"/>
                <a:gd name="connsiteX8" fmla="*/ 267589 w 265645"/>
                <a:gd name="connsiteY8" fmla="*/ 92549 h 143891"/>
                <a:gd name="connsiteX9" fmla="*/ 267589 w 265645"/>
                <a:gd name="connsiteY9" fmla="*/ 92549 h 143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5645" h="143891">
                  <a:moveTo>
                    <a:pt x="267589" y="92549"/>
                  </a:moveTo>
                  <a:cubicBezTo>
                    <a:pt x="264822" y="95316"/>
                    <a:pt x="262609" y="100297"/>
                    <a:pt x="259288" y="101404"/>
                  </a:cubicBezTo>
                  <a:cubicBezTo>
                    <a:pt x="209479" y="116347"/>
                    <a:pt x="160224" y="132950"/>
                    <a:pt x="109309" y="144571"/>
                  </a:cubicBezTo>
                  <a:cubicBezTo>
                    <a:pt x="71122" y="153426"/>
                    <a:pt x="36809" y="139591"/>
                    <a:pt x="11905" y="109152"/>
                  </a:cubicBezTo>
                  <a:cubicBezTo>
                    <a:pt x="-15766" y="75393"/>
                    <a:pt x="8031" y="13409"/>
                    <a:pt x="50092" y="2340"/>
                  </a:cubicBezTo>
                  <a:cubicBezTo>
                    <a:pt x="81637" y="-5961"/>
                    <a:pt x="102114" y="8981"/>
                    <a:pt x="121484" y="28905"/>
                  </a:cubicBezTo>
                  <a:cubicBezTo>
                    <a:pt x="129232" y="37760"/>
                    <a:pt x="136980" y="47168"/>
                    <a:pt x="144728" y="56023"/>
                  </a:cubicBezTo>
                  <a:cubicBezTo>
                    <a:pt x="149709" y="74286"/>
                    <a:pt x="161331" y="85355"/>
                    <a:pt x="181254" y="87015"/>
                  </a:cubicBezTo>
                  <a:cubicBezTo>
                    <a:pt x="211140" y="88675"/>
                    <a:pt x="239365" y="90889"/>
                    <a:pt x="267589" y="92549"/>
                  </a:cubicBezTo>
                  <a:lnTo>
                    <a:pt x="267589" y="92549"/>
                  </a:ln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60C00E4A-E4EF-4CBE-A5A4-227F12FD3C51}"/>
                </a:ext>
              </a:extLst>
            </p:cNvPr>
            <p:cNvSpPr/>
            <p:nvPr/>
          </p:nvSpPr>
          <p:spPr>
            <a:xfrm>
              <a:off x="1471406" y="6163113"/>
              <a:ext cx="182632" cy="154960"/>
            </a:xfrm>
            <a:custGeom>
              <a:avLst/>
              <a:gdLst>
                <a:gd name="connsiteX0" fmla="*/ 45430 w 182631"/>
                <a:gd name="connsiteY0" fmla="*/ 121790 h 154960"/>
                <a:gd name="connsiteX1" fmla="*/ 22186 w 182631"/>
                <a:gd name="connsiteY1" fmla="*/ 94672 h 154960"/>
                <a:gd name="connsiteX2" fmla="*/ 2816 w 182631"/>
                <a:gd name="connsiteY2" fmla="*/ 56486 h 154960"/>
                <a:gd name="connsiteX3" fmla="*/ 36022 w 182631"/>
                <a:gd name="connsiteY3" fmla="*/ 1143 h 154960"/>
                <a:gd name="connsiteX4" fmla="*/ 127338 w 182631"/>
                <a:gd name="connsiteY4" fmla="*/ 46524 h 154960"/>
                <a:gd name="connsiteX5" fmla="*/ 182681 w 182631"/>
                <a:gd name="connsiteY5" fmla="*/ 142821 h 154960"/>
                <a:gd name="connsiteX6" fmla="*/ 187108 w 182631"/>
                <a:gd name="connsiteY6" fmla="*/ 158870 h 154960"/>
                <a:gd name="connsiteX7" fmla="*/ 168292 w 182631"/>
                <a:gd name="connsiteY7" fmla="*/ 158870 h 154960"/>
                <a:gd name="connsiteX8" fmla="*/ 168845 w 182631"/>
                <a:gd name="connsiteY8" fmla="*/ 159424 h 154960"/>
                <a:gd name="connsiteX9" fmla="*/ 99113 w 182631"/>
                <a:gd name="connsiteY9" fmla="*/ 149462 h 154960"/>
                <a:gd name="connsiteX10" fmla="*/ 45430 w 182631"/>
                <a:gd name="connsiteY10" fmla="*/ 121790 h 154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2631" h="154960">
                  <a:moveTo>
                    <a:pt x="45430" y="121790"/>
                  </a:moveTo>
                  <a:cubicBezTo>
                    <a:pt x="37682" y="112936"/>
                    <a:pt x="29935" y="103527"/>
                    <a:pt x="22186" y="94672"/>
                  </a:cubicBezTo>
                  <a:cubicBezTo>
                    <a:pt x="15545" y="81944"/>
                    <a:pt x="7244" y="69768"/>
                    <a:pt x="2816" y="56486"/>
                  </a:cubicBezTo>
                  <a:cubicBezTo>
                    <a:pt x="-6592" y="30474"/>
                    <a:pt x="8351" y="5570"/>
                    <a:pt x="36022" y="1143"/>
                  </a:cubicBezTo>
                  <a:cubicBezTo>
                    <a:pt x="76976" y="-5498"/>
                    <a:pt x="105754" y="17746"/>
                    <a:pt x="127338" y="46524"/>
                  </a:cubicBezTo>
                  <a:cubicBezTo>
                    <a:pt x="148922" y="76409"/>
                    <a:pt x="164418" y="110168"/>
                    <a:pt x="182681" y="142821"/>
                  </a:cubicBezTo>
                  <a:cubicBezTo>
                    <a:pt x="184895" y="147248"/>
                    <a:pt x="185448" y="152229"/>
                    <a:pt x="187108" y="158870"/>
                  </a:cubicBezTo>
                  <a:cubicBezTo>
                    <a:pt x="179360" y="158870"/>
                    <a:pt x="173826" y="158870"/>
                    <a:pt x="168292" y="158870"/>
                  </a:cubicBezTo>
                  <a:cubicBezTo>
                    <a:pt x="168292" y="158870"/>
                    <a:pt x="168845" y="159424"/>
                    <a:pt x="168845" y="159424"/>
                  </a:cubicBezTo>
                  <a:cubicBezTo>
                    <a:pt x="145601" y="156103"/>
                    <a:pt x="122357" y="151676"/>
                    <a:pt x="99113" y="149462"/>
                  </a:cubicBezTo>
                  <a:cubicBezTo>
                    <a:pt x="76976" y="146141"/>
                    <a:pt x="57606" y="141160"/>
                    <a:pt x="45430" y="121790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BD11CE44-093B-4CE6-8B7F-87575310E7E0}"/>
                </a:ext>
              </a:extLst>
            </p:cNvPr>
            <p:cNvSpPr/>
            <p:nvPr/>
          </p:nvSpPr>
          <p:spPr>
            <a:xfrm>
              <a:off x="1263366" y="4727001"/>
              <a:ext cx="852281" cy="99617"/>
            </a:xfrm>
            <a:custGeom>
              <a:avLst/>
              <a:gdLst>
                <a:gd name="connsiteX0" fmla="*/ 0 w 852280"/>
                <a:gd name="connsiteY0" fmla="*/ 99617 h 99617"/>
                <a:gd name="connsiteX1" fmla="*/ 114560 w 852280"/>
                <a:gd name="connsiteY1" fmla="*/ 66965 h 99617"/>
                <a:gd name="connsiteX2" fmla="*/ 489785 w 852280"/>
                <a:gd name="connsiteY2" fmla="*/ 14389 h 99617"/>
                <a:gd name="connsiteX3" fmla="*/ 857262 w 852280"/>
                <a:gd name="connsiteY3" fmla="*/ 0 h 99617"/>
                <a:gd name="connsiteX4" fmla="*/ 847853 w 852280"/>
                <a:gd name="connsiteY4" fmla="*/ 3321 h 99617"/>
                <a:gd name="connsiteX5" fmla="*/ 694553 w 852280"/>
                <a:gd name="connsiteY5" fmla="*/ 22691 h 99617"/>
                <a:gd name="connsiteX6" fmla="*/ 250703 w 852280"/>
                <a:gd name="connsiteY6" fmla="*/ 57003 h 99617"/>
                <a:gd name="connsiteX7" fmla="*/ 23244 w 852280"/>
                <a:gd name="connsiteY7" fmla="*/ 99064 h 99617"/>
                <a:gd name="connsiteX8" fmla="*/ 1660 w 852280"/>
                <a:gd name="connsiteY8" fmla="*/ 104045 h 99617"/>
                <a:gd name="connsiteX9" fmla="*/ 0 w 852280"/>
                <a:gd name="connsiteY9" fmla="*/ 99617 h 99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52280" h="99617">
                  <a:moveTo>
                    <a:pt x="0" y="99617"/>
                  </a:moveTo>
                  <a:cubicBezTo>
                    <a:pt x="38187" y="88549"/>
                    <a:pt x="76373" y="76927"/>
                    <a:pt x="114560" y="66965"/>
                  </a:cubicBezTo>
                  <a:cubicBezTo>
                    <a:pt x="237421" y="35419"/>
                    <a:pt x="363049" y="21030"/>
                    <a:pt x="489785" y="14389"/>
                  </a:cubicBezTo>
                  <a:cubicBezTo>
                    <a:pt x="612093" y="7748"/>
                    <a:pt x="734400" y="3321"/>
                    <a:pt x="857262" y="0"/>
                  </a:cubicBezTo>
                  <a:cubicBezTo>
                    <a:pt x="853941" y="1107"/>
                    <a:pt x="851174" y="2767"/>
                    <a:pt x="847853" y="3321"/>
                  </a:cubicBezTo>
                  <a:cubicBezTo>
                    <a:pt x="796938" y="9962"/>
                    <a:pt x="746022" y="18817"/>
                    <a:pt x="694553" y="22691"/>
                  </a:cubicBezTo>
                  <a:cubicBezTo>
                    <a:pt x="546788" y="34866"/>
                    <a:pt x="397915" y="42061"/>
                    <a:pt x="250703" y="57003"/>
                  </a:cubicBezTo>
                  <a:cubicBezTo>
                    <a:pt x="174330" y="64751"/>
                    <a:pt x="99064" y="84675"/>
                    <a:pt x="23244" y="99064"/>
                  </a:cubicBezTo>
                  <a:cubicBezTo>
                    <a:pt x="16049" y="100724"/>
                    <a:pt x="8855" y="102384"/>
                    <a:pt x="1660" y="104045"/>
                  </a:cubicBezTo>
                  <a:cubicBezTo>
                    <a:pt x="553" y="102938"/>
                    <a:pt x="0" y="101277"/>
                    <a:pt x="0" y="99617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C1553A53-92F1-4E66-B6A6-B2D9B64B4D31}"/>
                </a:ext>
              </a:extLst>
            </p:cNvPr>
            <p:cNvSpPr/>
            <p:nvPr/>
          </p:nvSpPr>
          <p:spPr>
            <a:xfrm>
              <a:off x="1118942" y="5773535"/>
              <a:ext cx="564498" cy="304386"/>
            </a:xfrm>
            <a:custGeom>
              <a:avLst/>
              <a:gdLst>
                <a:gd name="connsiteX0" fmla="*/ 13815 w 564497"/>
                <a:gd name="connsiteY0" fmla="*/ 0 h 304385"/>
                <a:gd name="connsiteX1" fmla="*/ 16582 w 564497"/>
                <a:gd name="connsiteY1" fmla="*/ 20477 h 304385"/>
                <a:gd name="connsiteX2" fmla="*/ 74692 w 564497"/>
                <a:gd name="connsiteY2" fmla="*/ 150533 h 304385"/>
                <a:gd name="connsiteX3" fmla="*/ 251789 w 564497"/>
                <a:gd name="connsiteY3" fmla="*/ 233547 h 304385"/>
                <a:gd name="connsiteX4" fmla="*/ 555622 w 564497"/>
                <a:gd name="connsiteY4" fmla="*/ 297745 h 304385"/>
                <a:gd name="connsiteX5" fmla="*/ 565030 w 564497"/>
                <a:gd name="connsiteY5" fmla="*/ 300512 h 304385"/>
                <a:gd name="connsiteX6" fmla="*/ 565030 w 564497"/>
                <a:gd name="connsiteY6" fmla="*/ 304939 h 304385"/>
                <a:gd name="connsiteX7" fmla="*/ 529057 w 564497"/>
                <a:gd name="connsiteY7" fmla="*/ 304939 h 304385"/>
                <a:gd name="connsiteX8" fmla="*/ 490871 w 564497"/>
                <a:gd name="connsiteY8" fmla="*/ 303279 h 304385"/>
                <a:gd name="connsiteX9" fmla="*/ 149405 w 564497"/>
                <a:gd name="connsiteY9" fmla="*/ 213623 h 304385"/>
                <a:gd name="connsiteX10" fmla="*/ 32078 w 564497"/>
                <a:gd name="connsiteY10" fmla="*/ 131163 h 304385"/>
                <a:gd name="connsiteX11" fmla="*/ 13815 w 564497"/>
                <a:gd name="connsiteY11" fmla="*/ 0 h 304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4497" h="304385">
                  <a:moveTo>
                    <a:pt x="13815" y="0"/>
                  </a:moveTo>
                  <a:cubicBezTo>
                    <a:pt x="14922" y="6641"/>
                    <a:pt x="17689" y="13836"/>
                    <a:pt x="16582" y="20477"/>
                  </a:cubicBezTo>
                  <a:cubicBezTo>
                    <a:pt x="6620" y="76927"/>
                    <a:pt x="30971" y="118434"/>
                    <a:pt x="74692" y="150533"/>
                  </a:cubicBezTo>
                  <a:cubicBezTo>
                    <a:pt x="127821" y="190380"/>
                    <a:pt x="189805" y="212517"/>
                    <a:pt x="251789" y="233547"/>
                  </a:cubicBezTo>
                  <a:cubicBezTo>
                    <a:pt x="350853" y="267306"/>
                    <a:pt x="452131" y="286123"/>
                    <a:pt x="555622" y="297745"/>
                  </a:cubicBezTo>
                  <a:cubicBezTo>
                    <a:pt x="558942" y="298298"/>
                    <a:pt x="561710" y="299405"/>
                    <a:pt x="565030" y="300512"/>
                  </a:cubicBezTo>
                  <a:cubicBezTo>
                    <a:pt x="565030" y="302172"/>
                    <a:pt x="565030" y="303279"/>
                    <a:pt x="565030" y="304939"/>
                  </a:cubicBezTo>
                  <a:cubicBezTo>
                    <a:pt x="552855" y="304939"/>
                    <a:pt x="540679" y="304939"/>
                    <a:pt x="529057" y="304939"/>
                  </a:cubicBezTo>
                  <a:cubicBezTo>
                    <a:pt x="516328" y="304386"/>
                    <a:pt x="503600" y="304386"/>
                    <a:pt x="490871" y="303279"/>
                  </a:cubicBezTo>
                  <a:cubicBezTo>
                    <a:pt x="372437" y="291104"/>
                    <a:pt x="257877" y="263986"/>
                    <a:pt x="149405" y="213623"/>
                  </a:cubicBezTo>
                  <a:cubicBezTo>
                    <a:pt x="105684" y="193147"/>
                    <a:pt x="65837" y="166582"/>
                    <a:pt x="32078" y="131163"/>
                  </a:cubicBezTo>
                  <a:cubicBezTo>
                    <a:pt x="-3341" y="95190"/>
                    <a:pt x="-9429" y="32652"/>
                    <a:pt x="13815" y="0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1F9C7DB2-94EE-4E7F-919B-D71EA696BC3D}"/>
                </a:ext>
              </a:extLst>
            </p:cNvPr>
            <p:cNvSpPr/>
            <p:nvPr/>
          </p:nvSpPr>
          <p:spPr>
            <a:xfrm>
              <a:off x="1516836" y="6284904"/>
              <a:ext cx="121754" cy="33206"/>
            </a:xfrm>
            <a:custGeom>
              <a:avLst/>
              <a:gdLst>
                <a:gd name="connsiteX0" fmla="*/ 0 w 121754"/>
                <a:gd name="connsiteY0" fmla="*/ 0 h 33205"/>
                <a:gd name="connsiteX1" fmla="*/ 52576 w 121754"/>
                <a:gd name="connsiteY1" fmla="*/ 27118 h 33205"/>
                <a:gd name="connsiteX2" fmla="*/ 122308 w 121754"/>
                <a:gd name="connsiteY2" fmla="*/ 37080 h 33205"/>
                <a:gd name="connsiteX3" fmla="*/ 36526 w 121754"/>
                <a:gd name="connsiteY3" fmla="*/ 30992 h 33205"/>
                <a:gd name="connsiteX4" fmla="*/ 0 w 121754"/>
                <a:gd name="connsiteY4" fmla="*/ 0 h 33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754" h="33205">
                  <a:moveTo>
                    <a:pt x="0" y="0"/>
                  </a:moveTo>
                  <a:cubicBezTo>
                    <a:pt x="12176" y="19370"/>
                    <a:pt x="31546" y="24904"/>
                    <a:pt x="52576" y="27118"/>
                  </a:cubicBezTo>
                  <a:cubicBezTo>
                    <a:pt x="75820" y="29332"/>
                    <a:pt x="99064" y="33759"/>
                    <a:pt x="122308" y="37080"/>
                  </a:cubicBezTo>
                  <a:cubicBezTo>
                    <a:pt x="93530" y="34866"/>
                    <a:pt x="64751" y="33206"/>
                    <a:pt x="36526" y="30992"/>
                  </a:cubicBezTo>
                  <a:cubicBezTo>
                    <a:pt x="17156" y="29332"/>
                    <a:pt x="5534" y="18263"/>
                    <a:pt x="0" y="0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102876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yle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74483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yle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59627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255143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557682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65840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5.xml"/><Relationship Id="rId21" Type="http://schemas.openxmlformats.org/officeDocument/2006/relationships/slideLayout" Target="../slideLayouts/slideLayout23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22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12.xml"/><Relationship Id="rId19" Type="http://schemas.openxmlformats.org/officeDocument/2006/relationships/slideLayout" Target="../slideLayouts/slideLayout21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Relationship Id="rId22" Type="http://schemas.openxmlformats.org/officeDocument/2006/relationships/slideLayout" Target="../slideLayouts/slideLayout24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1046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55" r:id="rId2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0174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  <p:sldLayoutId id="2147483738" r:id="rId2"/>
    <p:sldLayoutId id="2147483736" r:id="rId3"/>
    <p:sldLayoutId id="2147483753" r:id="rId4"/>
    <p:sldLayoutId id="2147483756" r:id="rId5"/>
    <p:sldLayoutId id="2147483745" r:id="rId6"/>
    <p:sldLayoutId id="2147483757" r:id="rId7"/>
    <p:sldLayoutId id="2147483752" r:id="rId8"/>
    <p:sldLayoutId id="2147483742" r:id="rId9"/>
    <p:sldLayoutId id="2147483731" r:id="rId10"/>
    <p:sldLayoutId id="2147483737" r:id="rId11"/>
    <p:sldLayoutId id="2147483746" r:id="rId12"/>
    <p:sldLayoutId id="2147483743" r:id="rId13"/>
    <p:sldLayoutId id="2147483741" r:id="rId14"/>
    <p:sldLayoutId id="2147483747" r:id="rId15"/>
    <p:sldLayoutId id="2147483748" r:id="rId16"/>
    <p:sldLayoutId id="2147483749" r:id="rId17"/>
    <p:sldLayoutId id="2147483750" r:id="rId18"/>
    <p:sldLayoutId id="2147483754" r:id="rId19"/>
    <p:sldLayoutId id="2147483755" r:id="rId20"/>
    <p:sldLayoutId id="2147483733" r:id="rId21"/>
    <p:sldLayoutId id="2147483734" r:id="rId22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5178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oHuynh0301/MySql-Project.git" TargetMode="External"/><Relationship Id="rId2" Type="http://schemas.openxmlformats.org/officeDocument/2006/relationships/hyperlink" Target="http://www.free-powerpoint-templates-design.com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4.xml"/><Relationship Id="rId5" Type="http://schemas.openxmlformats.org/officeDocument/2006/relationships/chart" Target="../charts/chart7.xml"/><Relationship Id="rId4" Type="http://schemas.openxmlformats.org/officeDocument/2006/relationships/chart" Target="../charts/char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hlinkClick r:id="rId2"/>
          </p:cNvPr>
          <p:cNvSpPr txBox="1"/>
          <p:nvPr/>
        </p:nvSpPr>
        <p:spPr>
          <a:xfrm>
            <a:off x="6096000" y="3895245"/>
            <a:ext cx="52217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  <a:cs typeface="Arial" pitchFamily="34" charset="0"/>
                <a:hlinkClick r:id="rId3"/>
              </a:rPr>
              <a:t>https://github.com/HaoHuynh0301/MySql-Project.git</a:t>
            </a:r>
            <a:endParaRPr lang="en-US" altLang="ko-KR" sz="1000" dirty="0">
              <a:solidFill>
                <a:schemeClr val="bg1"/>
              </a:solidFill>
              <a:cs typeface="Arial" pitchFamily="34" charset="0"/>
            </a:endParaRPr>
          </a:p>
          <a:p>
            <a:endParaRPr lang="ko-KR" altLang="en-US" sz="10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221F751-3C5B-4561-AD14-8637C5B66736}"/>
              </a:ext>
            </a:extLst>
          </p:cNvPr>
          <p:cNvSpPr txBox="1"/>
          <p:nvPr/>
        </p:nvSpPr>
        <p:spPr>
          <a:xfrm>
            <a:off x="6006516" y="703793"/>
            <a:ext cx="5458993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6000" dirty="0" err="1">
                <a:solidFill>
                  <a:schemeClr val="accent2">
                    <a:lumMod val="50000"/>
                  </a:schemeClr>
                </a:solidFill>
                <a:cs typeface="Arial" pitchFamily="34" charset="0"/>
              </a:rPr>
              <a:t>Ứng</a:t>
            </a:r>
            <a:r>
              <a:rPr lang="en-US" altLang="ko-KR" sz="6000" dirty="0">
                <a:solidFill>
                  <a:schemeClr val="accent2">
                    <a:lumMod val="50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6000" dirty="0" err="1">
                <a:solidFill>
                  <a:schemeClr val="accent2">
                    <a:lumMod val="50000"/>
                  </a:schemeClr>
                </a:solidFill>
                <a:cs typeface="Arial" pitchFamily="34" charset="0"/>
              </a:rPr>
              <a:t>dụng</a:t>
            </a:r>
            <a:r>
              <a:rPr lang="en-US" altLang="ko-KR" sz="6000" dirty="0">
                <a:solidFill>
                  <a:schemeClr val="accent2">
                    <a:lumMod val="50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6000" dirty="0" err="1">
                <a:solidFill>
                  <a:schemeClr val="accent2">
                    <a:lumMod val="50000"/>
                  </a:schemeClr>
                </a:solidFill>
                <a:cs typeface="Arial" pitchFamily="34" charset="0"/>
              </a:rPr>
              <a:t>đặt</a:t>
            </a:r>
            <a:endParaRPr lang="ko-KR" altLang="en-US" sz="6000" dirty="0">
              <a:solidFill>
                <a:schemeClr val="accent2">
                  <a:lumMod val="50000"/>
                </a:schemeClr>
              </a:solidFill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166F6B-B975-4F3C-BCF2-9971086140FB}"/>
              </a:ext>
            </a:extLst>
          </p:cNvPr>
          <p:cNvSpPr txBox="1"/>
          <p:nvPr/>
        </p:nvSpPr>
        <p:spPr>
          <a:xfrm>
            <a:off x="6998888" y="4766445"/>
            <a:ext cx="5193112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2000" dirty="0" err="1">
                <a:solidFill>
                  <a:schemeClr val="accent2">
                    <a:lumMod val="50000"/>
                  </a:schemeClr>
                </a:solidFill>
                <a:cs typeface="Arial" pitchFamily="34" charset="0"/>
              </a:rPr>
              <a:t>Huỳnh</a:t>
            </a:r>
            <a:r>
              <a:rPr lang="en-US" altLang="ko-KR" sz="2000" dirty="0">
                <a:solidFill>
                  <a:schemeClr val="accent2">
                    <a:lumMod val="50000"/>
                  </a:schemeClr>
                </a:solidFill>
                <a:cs typeface="Arial" pitchFamily="34" charset="0"/>
              </a:rPr>
              <a:t> Quan </a:t>
            </a:r>
            <a:r>
              <a:rPr lang="en-US" altLang="ko-KR" sz="2000" dirty="0" err="1">
                <a:solidFill>
                  <a:schemeClr val="accent2">
                    <a:lumMod val="50000"/>
                  </a:schemeClr>
                </a:solidFill>
                <a:cs typeface="Arial" pitchFamily="34" charset="0"/>
              </a:rPr>
              <a:t>Nhật</a:t>
            </a:r>
            <a:r>
              <a:rPr lang="en-US" altLang="ko-KR" sz="2000" dirty="0">
                <a:solidFill>
                  <a:schemeClr val="accent2">
                    <a:lumMod val="50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000" dirty="0" err="1">
                <a:solidFill>
                  <a:schemeClr val="accent2">
                    <a:lumMod val="50000"/>
                  </a:schemeClr>
                </a:solidFill>
                <a:cs typeface="Arial" pitchFamily="34" charset="0"/>
              </a:rPr>
              <a:t>Hào</a:t>
            </a:r>
            <a:r>
              <a:rPr lang="en-US" altLang="ko-KR" sz="2000" dirty="0">
                <a:solidFill>
                  <a:schemeClr val="accent2">
                    <a:lumMod val="50000"/>
                  </a:schemeClr>
                </a:solidFill>
                <a:cs typeface="Arial" pitchFamily="34" charset="0"/>
              </a:rPr>
              <a:t>. MSSV: B1809687</a:t>
            </a:r>
          </a:p>
          <a:p>
            <a:pPr algn="r"/>
            <a:r>
              <a:rPr lang="en-US" altLang="ko-KR" sz="2000" dirty="0" err="1">
                <a:solidFill>
                  <a:schemeClr val="accent2">
                    <a:lumMod val="50000"/>
                  </a:schemeClr>
                </a:solidFill>
                <a:cs typeface="Arial" pitchFamily="34" charset="0"/>
              </a:rPr>
              <a:t>Trương</a:t>
            </a:r>
            <a:r>
              <a:rPr lang="en-US" altLang="ko-KR" sz="2000" dirty="0">
                <a:solidFill>
                  <a:schemeClr val="accent2">
                    <a:lumMod val="50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000" dirty="0" err="1">
                <a:solidFill>
                  <a:schemeClr val="accent2">
                    <a:lumMod val="50000"/>
                  </a:schemeClr>
                </a:solidFill>
                <a:cs typeface="Arial" pitchFamily="34" charset="0"/>
              </a:rPr>
              <a:t>Hoàng</a:t>
            </a:r>
            <a:r>
              <a:rPr lang="en-US" altLang="ko-KR" sz="2000" dirty="0">
                <a:solidFill>
                  <a:schemeClr val="accent2">
                    <a:lumMod val="50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000" dirty="0" err="1">
                <a:solidFill>
                  <a:schemeClr val="accent2">
                    <a:lumMod val="50000"/>
                  </a:schemeClr>
                </a:solidFill>
                <a:cs typeface="Arial" pitchFamily="34" charset="0"/>
              </a:rPr>
              <a:t>Thuận</a:t>
            </a:r>
            <a:r>
              <a:rPr lang="en-US" altLang="ko-KR" sz="2000" dirty="0">
                <a:solidFill>
                  <a:schemeClr val="accent2">
                    <a:lumMod val="50000"/>
                  </a:schemeClr>
                </a:solidFill>
                <a:cs typeface="Arial" pitchFamily="34" charset="0"/>
              </a:rPr>
              <a:t>. MSSV:</a:t>
            </a:r>
            <a:endParaRPr lang="ko-KR" altLang="en-US" sz="2000" dirty="0">
              <a:solidFill>
                <a:schemeClr val="accent2">
                  <a:lumMod val="50000"/>
                </a:schemeClr>
              </a:solidFill>
              <a:cs typeface="Arial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D8B0175-C16E-4370-9F19-907513B18D12}"/>
              </a:ext>
            </a:extLst>
          </p:cNvPr>
          <p:cNvSpPr txBox="1"/>
          <p:nvPr/>
        </p:nvSpPr>
        <p:spPr>
          <a:xfrm>
            <a:off x="6006517" y="1719456"/>
            <a:ext cx="5458993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6000" dirty="0" err="1">
                <a:solidFill>
                  <a:schemeClr val="accent2">
                    <a:lumMod val="50000"/>
                  </a:schemeClr>
                </a:solidFill>
                <a:cs typeface="Arial" pitchFamily="34" charset="0"/>
              </a:rPr>
              <a:t>hàng</a:t>
            </a:r>
            <a:r>
              <a:rPr lang="en-US" altLang="ko-KR" sz="6000" dirty="0">
                <a:solidFill>
                  <a:schemeClr val="accent2">
                    <a:lumMod val="50000"/>
                  </a:schemeClr>
                </a:solidFill>
                <a:cs typeface="Arial" pitchFamily="34" charset="0"/>
              </a:rPr>
              <a:t>, </a:t>
            </a:r>
            <a:r>
              <a:rPr lang="en-US" altLang="ko-KR" sz="6000" dirty="0" err="1">
                <a:solidFill>
                  <a:schemeClr val="accent2">
                    <a:lumMod val="50000"/>
                  </a:schemeClr>
                </a:solidFill>
                <a:cs typeface="Arial" pitchFamily="34" charset="0"/>
              </a:rPr>
              <a:t>quản</a:t>
            </a:r>
            <a:r>
              <a:rPr lang="en-US" altLang="ko-KR" sz="6000" dirty="0">
                <a:solidFill>
                  <a:schemeClr val="accent2">
                    <a:lumMod val="50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6000" dirty="0" err="1">
                <a:solidFill>
                  <a:schemeClr val="accent2">
                    <a:lumMod val="50000"/>
                  </a:schemeClr>
                </a:solidFill>
                <a:cs typeface="Arial" pitchFamily="34" charset="0"/>
              </a:rPr>
              <a:t>lý</a:t>
            </a:r>
            <a:endParaRPr lang="ko-KR" altLang="en-US" sz="6000" dirty="0">
              <a:solidFill>
                <a:schemeClr val="accent2">
                  <a:lumMod val="50000"/>
                </a:schemeClr>
              </a:solidFill>
              <a:cs typeface="Arial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DD9A723-6FE9-401C-82D6-D27A3905FDEE}"/>
              </a:ext>
            </a:extLst>
          </p:cNvPr>
          <p:cNvSpPr txBox="1"/>
          <p:nvPr/>
        </p:nvSpPr>
        <p:spPr>
          <a:xfrm>
            <a:off x="6006516" y="2735119"/>
            <a:ext cx="6115575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6000" dirty="0" err="1">
                <a:solidFill>
                  <a:schemeClr val="accent2">
                    <a:lumMod val="50000"/>
                  </a:schemeClr>
                </a:solidFill>
                <a:cs typeface="Arial" pitchFamily="34" charset="0"/>
              </a:rPr>
              <a:t>Cửa</a:t>
            </a:r>
            <a:r>
              <a:rPr lang="en-US" altLang="ko-KR" sz="6000" dirty="0">
                <a:solidFill>
                  <a:schemeClr val="accent2">
                    <a:lumMod val="50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6000" dirty="0" err="1">
                <a:solidFill>
                  <a:schemeClr val="accent2">
                    <a:lumMod val="50000"/>
                  </a:schemeClr>
                </a:solidFill>
                <a:cs typeface="Arial" pitchFamily="34" charset="0"/>
              </a:rPr>
              <a:t>hàng</a:t>
            </a:r>
            <a:r>
              <a:rPr lang="en-US" altLang="ko-KR" sz="6000" dirty="0">
                <a:solidFill>
                  <a:schemeClr val="accent2">
                    <a:lumMod val="50000"/>
                  </a:schemeClr>
                </a:solidFill>
                <a:cs typeface="Arial" pitchFamily="34" charset="0"/>
              </a:rPr>
              <a:t> Coffee</a:t>
            </a:r>
            <a:endParaRPr lang="ko-KR" altLang="en-US" sz="6000" dirty="0">
              <a:solidFill>
                <a:schemeClr val="accent2">
                  <a:lumMod val="50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24761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969641D-AE9F-45AE-BDD1-EA8DEB932396}"/>
              </a:ext>
            </a:extLst>
          </p:cNvPr>
          <p:cNvCxnSpPr>
            <a:cxnSpLocks/>
          </p:cNvCxnSpPr>
          <p:nvPr/>
        </p:nvCxnSpPr>
        <p:spPr>
          <a:xfrm>
            <a:off x="0" y="1047750"/>
            <a:ext cx="3190875" cy="0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92AF976-EA9A-40FC-90BA-28D605302BF9}"/>
              </a:ext>
            </a:extLst>
          </p:cNvPr>
          <p:cNvCxnSpPr>
            <a:cxnSpLocks/>
          </p:cNvCxnSpPr>
          <p:nvPr/>
        </p:nvCxnSpPr>
        <p:spPr>
          <a:xfrm>
            <a:off x="3190875" y="1047750"/>
            <a:ext cx="1619250" cy="4543426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964B167-6379-47C0-9598-AB08FE75E293}"/>
              </a:ext>
            </a:extLst>
          </p:cNvPr>
          <p:cNvCxnSpPr>
            <a:cxnSpLocks/>
          </p:cNvCxnSpPr>
          <p:nvPr/>
        </p:nvCxnSpPr>
        <p:spPr>
          <a:xfrm>
            <a:off x="3089223" y="-95250"/>
            <a:ext cx="2473377" cy="6953250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AB070FD-2C57-49C3-BA24-57F787DA67D1}"/>
              </a:ext>
            </a:extLst>
          </p:cNvPr>
          <p:cNvCxnSpPr>
            <a:cxnSpLocks/>
          </p:cNvCxnSpPr>
          <p:nvPr/>
        </p:nvCxnSpPr>
        <p:spPr>
          <a:xfrm>
            <a:off x="5019675" y="6266926"/>
            <a:ext cx="190500" cy="591074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341160E-D75B-479D-B9A4-5F177D5D0E89}"/>
              </a:ext>
            </a:extLst>
          </p:cNvPr>
          <p:cNvCxnSpPr>
            <a:cxnSpLocks/>
          </p:cNvCxnSpPr>
          <p:nvPr/>
        </p:nvCxnSpPr>
        <p:spPr>
          <a:xfrm>
            <a:off x="8632773" y="3981450"/>
            <a:ext cx="1013187" cy="2876550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BE393D1-2F14-4AA0-9815-64B03F19A582}"/>
              </a:ext>
            </a:extLst>
          </p:cNvPr>
          <p:cNvCxnSpPr>
            <a:cxnSpLocks/>
          </p:cNvCxnSpPr>
          <p:nvPr/>
        </p:nvCxnSpPr>
        <p:spPr>
          <a:xfrm>
            <a:off x="5257386" y="304802"/>
            <a:ext cx="1013187" cy="2876550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B72F911-9313-4330-BB22-32D6EF3EB6F0}"/>
              </a:ext>
            </a:extLst>
          </p:cNvPr>
          <p:cNvCxnSpPr>
            <a:cxnSpLocks/>
          </p:cNvCxnSpPr>
          <p:nvPr/>
        </p:nvCxnSpPr>
        <p:spPr>
          <a:xfrm>
            <a:off x="0" y="5591176"/>
            <a:ext cx="12192000" cy="0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883FB551-C747-40E2-82A3-3DDB8C532AA2}"/>
              </a:ext>
            </a:extLst>
          </p:cNvPr>
          <p:cNvSpPr txBox="1"/>
          <p:nvPr/>
        </p:nvSpPr>
        <p:spPr>
          <a:xfrm>
            <a:off x="905987" y="5822901"/>
            <a:ext cx="3566808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en-US" altLang="ko-KR" sz="4400" b="1" dirty="0">
                <a:solidFill>
                  <a:schemeClr val="accent2"/>
                </a:solidFill>
                <a:cs typeface="Arial" pitchFamily="34" charset="0"/>
              </a:rPr>
              <a:t>AWESOME</a:t>
            </a:r>
          </a:p>
        </p:txBody>
      </p:sp>
      <p:grpSp>
        <p:nvGrpSpPr>
          <p:cNvPr id="37" name="Group 18">
            <a:extLst>
              <a:ext uri="{FF2B5EF4-FFF2-40B4-BE49-F238E27FC236}">
                <a16:creationId xmlns:a16="http://schemas.microsoft.com/office/drawing/2014/main" id="{25A58504-23A5-493C-97C6-AEACF6D90621}"/>
              </a:ext>
            </a:extLst>
          </p:cNvPr>
          <p:cNvGrpSpPr/>
          <p:nvPr/>
        </p:nvGrpSpPr>
        <p:grpSpPr>
          <a:xfrm>
            <a:off x="6266044" y="262595"/>
            <a:ext cx="5925956" cy="1375703"/>
            <a:chOff x="4822352" y="1916832"/>
            <a:chExt cx="3422056" cy="1375703"/>
          </a:xfrm>
        </p:grpSpPr>
        <p:sp>
          <p:nvSpPr>
            <p:cNvPr id="38" name="Text Placeholder 10">
              <a:extLst>
                <a:ext uri="{FF2B5EF4-FFF2-40B4-BE49-F238E27FC236}">
                  <a16:creationId xmlns:a16="http://schemas.microsoft.com/office/drawing/2014/main" id="{93C2D21B-CF97-4DE9-B4D3-449C2A5BB393}"/>
                </a:ext>
              </a:extLst>
            </p:cNvPr>
            <p:cNvSpPr txBox="1">
              <a:spLocks/>
            </p:cNvSpPr>
            <p:nvPr/>
          </p:nvSpPr>
          <p:spPr>
            <a:xfrm>
              <a:off x="4822352" y="1916832"/>
              <a:ext cx="3422056" cy="360040"/>
            </a:xfrm>
            <a:prstGeom prst="rect">
              <a:avLst/>
            </a:prstGeom>
            <a:noFill/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10000"/>
                </a:lnSpc>
                <a:buNone/>
              </a:pPr>
              <a:r>
                <a:rPr lang="en-US" altLang="ko-KR" sz="2000" b="1" dirty="0">
                  <a:solidFill>
                    <a:schemeClr val="accent1"/>
                  </a:solidFill>
                  <a:cs typeface="Arial" pitchFamily="34" charset="0"/>
                </a:rPr>
                <a:t>Portfolio  Designed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04919167-8137-4E4F-B47B-8080F694E204}"/>
                </a:ext>
              </a:extLst>
            </p:cNvPr>
            <p:cNvSpPr txBox="1"/>
            <p:nvPr/>
          </p:nvSpPr>
          <p:spPr>
            <a:xfrm>
              <a:off x="4822352" y="2276872"/>
              <a:ext cx="3422056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/>
                  </a:solidFill>
                  <a:cs typeface="Arial" pitchFamily="34" charset="0"/>
                </a:rPr>
                <a:t>You can simply impress your audience and add a unique zing and appeal to your Presentations. I hope and I believe that this Template will your Time, Money and Reputation. Get a modern PowerPoint  Presentation that is beautifully designed.</a:t>
              </a:r>
            </a:p>
            <a:p>
              <a:endParaRPr lang="en-US" altLang="ko-KR" sz="1200" dirty="0">
                <a:solidFill>
                  <a:schemeClr val="tx1"/>
                </a:solidFill>
                <a:cs typeface="Arial" pitchFamily="34" charset="0"/>
              </a:endParaRPr>
            </a:p>
            <a:p>
              <a:r>
                <a:rPr lang="en-US" altLang="ko-KR" sz="1200" dirty="0">
                  <a:solidFill>
                    <a:schemeClr val="tx1"/>
                  </a:solidFill>
                  <a:cs typeface="Arial" pitchFamily="34" charset="0"/>
                </a:rPr>
                <a:t>Get a modern PowerPoint  Presentation that is beautifully designed. </a:t>
              </a:r>
              <a:r>
                <a:rPr lang="ko-KR" altLang="en-US" sz="1200" dirty="0">
                  <a:solidFill>
                    <a:schemeClr val="tx1"/>
                  </a:solidFill>
                  <a:cs typeface="Arial" pitchFamily="34" charset="0"/>
                </a:rPr>
                <a:t>        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71529A24-45E6-4FEA-9333-346B3C42286F}"/>
              </a:ext>
            </a:extLst>
          </p:cNvPr>
          <p:cNvGrpSpPr/>
          <p:nvPr/>
        </p:nvGrpSpPr>
        <p:grpSpPr>
          <a:xfrm>
            <a:off x="9229022" y="4001590"/>
            <a:ext cx="2698694" cy="1259750"/>
            <a:chOff x="3116849" y="5179978"/>
            <a:chExt cx="2924863" cy="1365325"/>
          </a:xfrm>
          <a:solidFill>
            <a:schemeClr val="bg1"/>
          </a:solidFill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1D700ADE-50F7-4052-B23C-6EE32F4BA772}"/>
                </a:ext>
              </a:extLst>
            </p:cNvPr>
            <p:cNvSpPr/>
            <p:nvPr/>
          </p:nvSpPr>
          <p:spPr>
            <a:xfrm>
              <a:off x="3116849" y="5179978"/>
              <a:ext cx="1140064" cy="1057049"/>
            </a:xfrm>
            <a:custGeom>
              <a:avLst/>
              <a:gdLst>
                <a:gd name="connsiteX0" fmla="*/ 323153 w 1140063"/>
                <a:gd name="connsiteY0" fmla="*/ 519398 h 1057049"/>
                <a:gd name="connsiteX1" fmla="*/ 198632 w 1140063"/>
                <a:gd name="connsiteY1" fmla="*/ 487299 h 1057049"/>
                <a:gd name="connsiteX2" fmla="*/ 44225 w 1140063"/>
                <a:gd name="connsiteY2" fmla="*/ 392663 h 1057049"/>
                <a:gd name="connsiteX3" fmla="*/ 60274 w 1140063"/>
                <a:gd name="connsiteY3" fmla="*/ 125357 h 1057049"/>
                <a:gd name="connsiteX4" fmla="*/ 319833 w 1140063"/>
                <a:gd name="connsiteY4" fmla="*/ 6923 h 1057049"/>
                <a:gd name="connsiteX5" fmla="*/ 608169 w 1140063"/>
                <a:gd name="connsiteY5" fmla="*/ 22972 h 1057049"/>
                <a:gd name="connsiteX6" fmla="*/ 882117 w 1140063"/>
                <a:gd name="connsiteY6" fmla="*/ 135318 h 1057049"/>
                <a:gd name="connsiteX7" fmla="*/ 930265 w 1140063"/>
                <a:gd name="connsiteY7" fmla="*/ 143066 h 1057049"/>
                <a:gd name="connsiteX8" fmla="*/ 1085225 w 1140063"/>
                <a:gd name="connsiteY8" fmla="*/ 144173 h 1057049"/>
                <a:gd name="connsiteX9" fmla="*/ 1118431 w 1140063"/>
                <a:gd name="connsiteY9" fmla="*/ 264821 h 1057049"/>
                <a:gd name="connsiteX10" fmla="*/ 1080244 w 1140063"/>
                <a:gd name="connsiteY10" fmla="*/ 305221 h 1057049"/>
                <a:gd name="connsiteX11" fmla="*/ 1108469 w 1140063"/>
                <a:gd name="connsiteY11" fmla="*/ 350602 h 1057049"/>
                <a:gd name="connsiteX12" fmla="*/ 1143335 w 1140063"/>
                <a:gd name="connsiteY12" fmla="*/ 463502 h 1057049"/>
                <a:gd name="connsiteX13" fmla="*/ 1134480 w 1140063"/>
                <a:gd name="connsiteY13" fmla="*/ 481212 h 1057049"/>
                <a:gd name="connsiteX14" fmla="*/ 1123412 w 1140063"/>
                <a:gd name="connsiteY14" fmla="*/ 464609 h 1057049"/>
                <a:gd name="connsiteX15" fmla="*/ 1094633 w 1140063"/>
                <a:gd name="connsiteY15" fmla="*/ 354476 h 1057049"/>
                <a:gd name="connsiteX16" fmla="*/ 1072496 w 1140063"/>
                <a:gd name="connsiteY16" fmla="*/ 319610 h 1057049"/>
                <a:gd name="connsiteX17" fmla="*/ 1058107 w 1140063"/>
                <a:gd name="connsiteY17" fmla="*/ 317950 h 1057049"/>
                <a:gd name="connsiteX18" fmla="*/ 797995 w 1140063"/>
                <a:gd name="connsiteY18" fmla="*/ 451326 h 1057049"/>
                <a:gd name="connsiteX19" fmla="*/ 537330 w 1140063"/>
                <a:gd name="connsiteY19" fmla="*/ 516631 h 1057049"/>
                <a:gd name="connsiteX20" fmla="*/ 436606 w 1140063"/>
                <a:gd name="connsiteY20" fmla="*/ 524932 h 1057049"/>
                <a:gd name="connsiteX21" fmla="*/ 420003 w 1140063"/>
                <a:gd name="connsiteY21" fmla="*/ 534341 h 1057049"/>
                <a:gd name="connsiteX22" fmla="*/ 337542 w 1140063"/>
                <a:gd name="connsiteY22" fmla="*/ 705904 h 1057049"/>
                <a:gd name="connsiteX23" fmla="*/ 333668 w 1140063"/>
                <a:gd name="connsiteY23" fmla="*/ 912886 h 1057049"/>
                <a:gd name="connsiteX24" fmla="*/ 493056 w 1140063"/>
                <a:gd name="connsiteY24" fmla="*/ 1044049 h 1057049"/>
                <a:gd name="connsiteX25" fmla="*/ 781393 w 1140063"/>
                <a:gd name="connsiteY25" fmla="*/ 979851 h 1057049"/>
                <a:gd name="connsiteX26" fmla="*/ 993909 w 1140063"/>
                <a:gd name="connsiteY26" fmla="*/ 730255 h 1057049"/>
                <a:gd name="connsiteX27" fmla="*/ 1017153 w 1140063"/>
                <a:gd name="connsiteY27" fmla="*/ 584703 h 1057049"/>
                <a:gd name="connsiteX28" fmla="*/ 908681 w 1140063"/>
                <a:gd name="connsiteY28" fmla="*/ 493940 h 1057049"/>
                <a:gd name="connsiteX29" fmla="*/ 747080 w 1140063"/>
                <a:gd name="connsiteY29" fmla="*/ 553157 h 1057049"/>
                <a:gd name="connsiteX30" fmla="*/ 648016 w 1140063"/>
                <a:gd name="connsiteY30" fmla="*/ 650007 h 1057049"/>
                <a:gd name="connsiteX31" fmla="*/ 599868 w 1140063"/>
                <a:gd name="connsiteY31" fmla="*/ 784491 h 1057049"/>
                <a:gd name="connsiteX32" fmla="*/ 614257 w 1140063"/>
                <a:gd name="connsiteY32" fmla="*/ 772315 h 1057049"/>
                <a:gd name="connsiteX33" fmla="*/ 660745 w 1140063"/>
                <a:gd name="connsiteY33" fmla="*/ 761800 h 1057049"/>
                <a:gd name="connsiteX34" fmla="*/ 682329 w 1140063"/>
                <a:gd name="connsiteY34" fmla="*/ 798326 h 1057049"/>
                <a:gd name="connsiteX35" fmla="*/ 617577 w 1140063"/>
                <a:gd name="connsiteY35" fmla="*/ 854223 h 1057049"/>
                <a:gd name="connsiteX36" fmla="*/ 587692 w 1140063"/>
                <a:gd name="connsiteY36" fmla="*/ 825998 h 1057049"/>
                <a:gd name="connsiteX37" fmla="*/ 618131 w 1140063"/>
                <a:gd name="connsiteY37" fmla="*/ 662736 h 1057049"/>
                <a:gd name="connsiteX38" fmla="*/ 813491 w 1140063"/>
                <a:gd name="connsiteY38" fmla="*/ 498921 h 1057049"/>
                <a:gd name="connsiteX39" fmla="*/ 939673 w 1140063"/>
                <a:gd name="connsiteY39" fmla="*/ 486192 h 1057049"/>
                <a:gd name="connsiteX40" fmla="*/ 1029882 w 1140063"/>
                <a:gd name="connsiteY40" fmla="*/ 572527 h 1057049"/>
                <a:gd name="connsiteX41" fmla="*/ 990589 w 1140063"/>
                <a:gd name="connsiteY41" fmla="*/ 808841 h 1057049"/>
                <a:gd name="connsiteX42" fmla="*/ 607062 w 1140063"/>
                <a:gd name="connsiteY42" fmla="*/ 1056778 h 1057049"/>
                <a:gd name="connsiteX43" fmla="*/ 377943 w 1140063"/>
                <a:gd name="connsiteY43" fmla="*/ 1010290 h 1057049"/>
                <a:gd name="connsiteX44" fmla="*/ 246780 w 1140063"/>
                <a:gd name="connsiteY44" fmla="*/ 769548 h 1057049"/>
                <a:gd name="connsiteX45" fmla="*/ 309871 w 1140063"/>
                <a:gd name="connsiteY45" fmla="*/ 538215 h 1057049"/>
                <a:gd name="connsiteX46" fmla="*/ 323153 w 1140063"/>
                <a:gd name="connsiteY46" fmla="*/ 519398 h 1057049"/>
                <a:gd name="connsiteX47" fmla="*/ 878243 w 1140063"/>
                <a:gd name="connsiteY47" fmla="*/ 149708 h 1057049"/>
                <a:gd name="connsiteX48" fmla="*/ 879350 w 1140063"/>
                <a:gd name="connsiteY48" fmla="*/ 145280 h 1057049"/>
                <a:gd name="connsiteX49" fmla="*/ 788034 w 1140063"/>
                <a:gd name="connsiteY49" fmla="*/ 104326 h 1057049"/>
                <a:gd name="connsiteX50" fmla="*/ 500804 w 1140063"/>
                <a:gd name="connsiteY50" fmla="*/ 40129 h 1057049"/>
                <a:gd name="connsiteX51" fmla="*/ 233498 w 1140063"/>
                <a:gd name="connsiteY51" fmla="*/ 69460 h 1057049"/>
                <a:gd name="connsiteX52" fmla="*/ 68022 w 1140063"/>
                <a:gd name="connsiteY52" fmla="*/ 180146 h 1057049"/>
                <a:gd name="connsiteX53" fmla="*/ 83518 w 1140063"/>
                <a:gd name="connsiteY53" fmla="*/ 413693 h 1057049"/>
                <a:gd name="connsiteX54" fmla="*/ 132774 w 1140063"/>
                <a:gd name="connsiteY54" fmla="*/ 448559 h 1057049"/>
                <a:gd name="connsiteX55" fmla="*/ 320939 w 1140063"/>
                <a:gd name="connsiteY55" fmla="*/ 506116 h 1057049"/>
                <a:gd name="connsiteX56" fmla="*/ 336989 w 1140063"/>
                <a:gd name="connsiteY56" fmla="*/ 497261 h 1057049"/>
                <a:gd name="connsiteX57" fmla="*/ 759809 w 1140063"/>
                <a:gd name="connsiteY57" fmla="*/ 188448 h 1057049"/>
                <a:gd name="connsiteX58" fmla="*/ 878243 w 1140063"/>
                <a:gd name="connsiteY58" fmla="*/ 149708 h 1057049"/>
                <a:gd name="connsiteX59" fmla="*/ 440480 w 1140063"/>
                <a:gd name="connsiteY59" fmla="*/ 506669 h 1057049"/>
                <a:gd name="connsiteX60" fmla="*/ 442141 w 1140063"/>
                <a:gd name="connsiteY60" fmla="*/ 511650 h 1057049"/>
                <a:gd name="connsiteX61" fmla="*/ 524601 w 1140063"/>
                <a:gd name="connsiteY61" fmla="*/ 503902 h 1057049"/>
                <a:gd name="connsiteX62" fmla="*/ 851124 w 1140063"/>
                <a:gd name="connsiteY62" fmla="*/ 415907 h 1057049"/>
                <a:gd name="connsiteX63" fmla="*/ 1046485 w 1140063"/>
                <a:gd name="connsiteY63" fmla="*/ 310755 h 1057049"/>
                <a:gd name="connsiteX64" fmla="*/ 1049252 w 1140063"/>
                <a:gd name="connsiteY64" fmla="*/ 284191 h 1057049"/>
                <a:gd name="connsiteX65" fmla="*/ 915876 w 1140063"/>
                <a:gd name="connsiteY65" fmla="*/ 169078 h 1057049"/>
                <a:gd name="connsiteX66" fmla="*/ 897059 w 1140063"/>
                <a:gd name="connsiteY66" fmla="*/ 166310 h 1057049"/>
                <a:gd name="connsiteX67" fmla="*/ 812938 w 1140063"/>
                <a:gd name="connsiteY67" fmla="*/ 198963 h 1057049"/>
                <a:gd name="connsiteX68" fmla="*/ 572750 w 1140063"/>
                <a:gd name="connsiteY68" fmla="*/ 358904 h 1057049"/>
                <a:gd name="connsiteX69" fmla="*/ 440480 w 1140063"/>
                <a:gd name="connsiteY69" fmla="*/ 506669 h 1057049"/>
                <a:gd name="connsiteX70" fmla="*/ 1070836 w 1140063"/>
                <a:gd name="connsiteY70" fmla="*/ 292492 h 1057049"/>
                <a:gd name="connsiteX71" fmla="*/ 1124519 w 1140063"/>
                <a:gd name="connsiteY71" fmla="*/ 226081 h 1057049"/>
                <a:gd name="connsiteX72" fmla="*/ 1091313 w 1140063"/>
                <a:gd name="connsiteY72" fmla="*/ 156349 h 1057049"/>
                <a:gd name="connsiteX73" fmla="*/ 924730 w 1140063"/>
                <a:gd name="connsiteY73" fmla="*/ 160223 h 1057049"/>
                <a:gd name="connsiteX74" fmla="*/ 1070836 w 1140063"/>
                <a:gd name="connsiteY74" fmla="*/ 292492 h 1057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</a:cxnLst>
              <a:rect l="l" t="t" r="r" b="b"/>
              <a:pathLst>
                <a:path w="1140063" h="1057049">
                  <a:moveTo>
                    <a:pt x="323153" y="519398"/>
                  </a:moveTo>
                  <a:cubicBezTo>
                    <a:pt x="279986" y="508329"/>
                    <a:pt x="239032" y="499475"/>
                    <a:pt x="198632" y="487299"/>
                  </a:cubicBezTo>
                  <a:cubicBezTo>
                    <a:pt x="138861" y="469589"/>
                    <a:pt x="84072" y="441918"/>
                    <a:pt x="44225" y="392663"/>
                  </a:cubicBezTo>
                  <a:cubicBezTo>
                    <a:pt x="-20526" y="311862"/>
                    <a:pt x="-13332" y="198409"/>
                    <a:pt x="60274" y="125357"/>
                  </a:cubicBezTo>
                  <a:cubicBezTo>
                    <a:pt x="132220" y="54518"/>
                    <a:pt x="221876" y="20759"/>
                    <a:pt x="319833" y="6923"/>
                  </a:cubicBezTo>
                  <a:cubicBezTo>
                    <a:pt x="416683" y="-6360"/>
                    <a:pt x="512979" y="-272"/>
                    <a:pt x="608169" y="22972"/>
                  </a:cubicBezTo>
                  <a:cubicBezTo>
                    <a:pt x="705019" y="46216"/>
                    <a:pt x="796888" y="83296"/>
                    <a:pt x="882117" y="135318"/>
                  </a:cubicBezTo>
                  <a:cubicBezTo>
                    <a:pt x="897613" y="144727"/>
                    <a:pt x="911448" y="147494"/>
                    <a:pt x="930265" y="143066"/>
                  </a:cubicBezTo>
                  <a:cubicBezTo>
                    <a:pt x="981734" y="131998"/>
                    <a:pt x="1033756" y="130338"/>
                    <a:pt x="1085225" y="144173"/>
                  </a:cubicBezTo>
                  <a:cubicBezTo>
                    <a:pt x="1153850" y="162436"/>
                    <a:pt x="1152190" y="224420"/>
                    <a:pt x="1118431" y="264821"/>
                  </a:cubicBezTo>
                  <a:cubicBezTo>
                    <a:pt x="1106809" y="278103"/>
                    <a:pt x="1094080" y="290832"/>
                    <a:pt x="1080244" y="305221"/>
                  </a:cubicBezTo>
                  <a:cubicBezTo>
                    <a:pt x="1089099" y="319610"/>
                    <a:pt x="1099061" y="334553"/>
                    <a:pt x="1108469" y="350602"/>
                  </a:cubicBezTo>
                  <a:cubicBezTo>
                    <a:pt x="1128393" y="385468"/>
                    <a:pt x="1144995" y="421995"/>
                    <a:pt x="1143335" y="463502"/>
                  </a:cubicBezTo>
                  <a:cubicBezTo>
                    <a:pt x="1143335" y="469589"/>
                    <a:pt x="1137801" y="475677"/>
                    <a:pt x="1134480" y="481212"/>
                  </a:cubicBezTo>
                  <a:cubicBezTo>
                    <a:pt x="1130606" y="475677"/>
                    <a:pt x="1123965" y="470143"/>
                    <a:pt x="1123412" y="464609"/>
                  </a:cubicBezTo>
                  <a:cubicBezTo>
                    <a:pt x="1122305" y="425869"/>
                    <a:pt x="1113450" y="388789"/>
                    <a:pt x="1094633" y="354476"/>
                  </a:cubicBezTo>
                  <a:cubicBezTo>
                    <a:pt x="1087992" y="342301"/>
                    <a:pt x="1080798" y="330679"/>
                    <a:pt x="1072496" y="319610"/>
                  </a:cubicBezTo>
                  <a:cubicBezTo>
                    <a:pt x="1070283" y="316843"/>
                    <a:pt x="1061428" y="315736"/>
                    <a:pt x="1058107" y="317950"/>
                  </a:cubicBezTo>
                  <a:cubicBezTo>
                    <a:pt x="980073" y="379381"/>
                    <a:pt x="890418" y="417567"/>
                    <a:pt x="797995" y="451326"/>
                  </a:cubicBezTo>
                  <a:cubicBezTo>
                    <a:pt x="713321" y="481765"/>
                    <a:pt x="626432" y="505009"/>
                    <a:pt x="537330" y="516631"/>
                  </a:cubicBezTo>
                  <a:cubicBezTo>
                    <a:pt x="504124" y="521058"/>
                    <a:pt x="470365" y="521612"/>
                    <a:pt x="436606" y="524932"/>
                  </a:cubicBezTo>
                  <a:cubicBezTo>
                    <a:pt x="430518" y="525486"/>
                    <a:pt x="423324" y="529360"/>
                    <a:pt x="420003" y="534341"/>
                  </a:cubicBezTo>
                  <a:cubicBezTo>
                    <a:pt x="384031" y="587470"/>
                    <a:pt x="355252" y="644473"/>
                    <a:pt x="337542" y="705904"/>
                  </a:cubicBezTo>
                  <a:cubicBezTo>
                    <a:pt x="318172" y="773975"/>
                    <a:pt x="309871" y="844261"/>
                    <a:pt x="333668" y="912886"/>
                  </a:cubicBezTo>
                  <a:cubicBezTo>
                    <a:pt x="359126" y="988706"/>
                    <a:pt x="415576" y="1031320"/>
                    <a:pt x="493056" y="1044049"/>
                  </a:cubicBezTo>
                  <a:cubicBezTo>
                    <a:pt x="597101" y="1061205"/>
                    <a:pt x="693951" y="1037961"/>
                    <a:pt x="781393" y="979851"/>
                  </a:cubicBezTo>
                  <a:cubicBezTo>
                    <a:pt x="876029" y="917314"/>
                    <a:pt x="946314" y="832639"/>
                    <a:pt x="993909" y="730255"/>
                  </a:cubicBezTo>
                  <a:cubicBezTo>
                    <a:pt x="1014940" y="684874"/>
                    <a:pt x="1027115" y="636172"/>
                    <a:pt x="1017153" y="584703"/>
                  </a:cubicBezTo>
                  <a:cubicBezTo>
                    <a:pt x="1006638" y="531574"/>
                    <a:pt x="962917" y="496154"/>
                    <a:pt x="908681" y="493940"/>
                  </a:cubicBezTo>
                  <a:cubicBezTo>
                    <a:pt x="846697" y="491727"/>
                    <a:pt x="793568" y="516078"/>
                    <a:pt x="747080" y="553157"/>
                  </a:cubicBezTo>
                  <a:cubicBezTo>
                    <a:pt x="711107" y="581936"/>
                    <a:pt x="677901" y="615141"/>
                    <a:pt x="648016" y="650007"/>
                  </a:cubicBezTo>
                  <a:cubicBezTo>
                    <a:pt x="616471" y="686534"/>
                    <a:pt x="596547" y="729701"/>
                    <a:pt x="599868" y="784491"/>
                  </a:cubicBezTo>
                  <a:cubicBezTo>
                    <a:pt x="606509" y="778956"/>
                    <a:pt x="610936" y="775636"/>
                    <a:pt x="614257" y="772315"/>
                  </a:cubicBezTo>
                  <a:cubicBezTo>
                    <a:pt x="627539" y="759033"/>
                    <a:pt x="643035" y="755712"/>
                    <a:pt x="660745" y="761800"/>
                  </a:cubicBezTo>
                  <a:cubicBezTo>
                    <a:pt x="677901" y="767334"/>
                    <a:pt x="681222" y="782830"/>
                    <a:pt x="682329" y="798326"/>
                  </a:cubicBezTo>
                  <a:cubicBezTo>
                    <a:pt x="686203" y="840941"/>
                    <a:pt x="659638" y="864184"/>
                    <a:pt x="617577" y="854223"/>
                  </a:cubicBezTo>
                  <a:cubicBezTo>
                    <a:pt x="602635" y="850902"/>
                    <a:pt x="591566" y="842601"/>
                    <a:pt x="587692" y="825998"/>
                  </a:cubicBezTo>
                  <a:cubicBezTo>
                    <a:pt x="573857" y="766781"/>
                    <a:pt x="587139" y="711991"/>
                    <a:pt x="618131" y="662736"/>
                  </a:cubicBezTo>
                  <a:cubicBezTo>
                    <a:pt x="665726" y="588577"/>
                    <a:pt x="729370" y="530467"/>
                    <a:pt x="813491" y="498921"/>
                  </a:cubicBezTo>
                  <a:cubicBezTo>
                    <a:pt x="853892" y="483425"/>
                    <a:pt x="896506" y="476784"/>
                    <a:pt x="939673" y="486192"/>
                  </a:cubicBezTo>
                  <a:cubicBezTo>
                    <a:pt x="987821" y="496154"/>
                    <a:pt x="1017707" y="526593"/>
                    <a:pt x="1029882" y="572527"/>
                  </a:cubicBezTo>
                  <a:cubicBezTo>
                    <a:pt x="1052019" y="656649"/>
                    <a:pt x="1036523" y="736896"/>
                    <a:pt x="990589" y="808841"/>
                  </a:cubicBezTo>
                  <a:cubicBezTo>
                    <a:pt x="901487" y="949966"/>
                    <a:pt x="773091" y="1033534"/>
                    <a:pt x="607062" y="1056778"/>
                  </a:cubicBezTo>
                  <a:cubicBezTo>
                    <a:pt x="525708" y="1068400"/>
                    <a:pt x="447121" y="1059545"/>
                    <a:pt x="377943" y="1010290"/>
                  </a:cubicBezTo>
                  <a:cubicBezTo>
                    <a:pt x="294928" y="951626"/>
                    <a:pt x="252314" y="871379"/>
                    <a:pt x="246780" y="769548"/>
                  </a:cubicBezTo>
                  <a:cubicBezTo>
                    <a:pt x="242352" y="684874"/>
                    <a:pt x="269471" y="610161"/>
                    <a:pt x="309871" y="538215"/>
                  </a:cubicBezTo>
                  <a:cubicBezTo>
                    <a:pt x="315958" y="532127"/>
                    <a:pt x="319279" y="526039"/>
                    <a:pt x="323153" y="519398"/>
                  </a:cubicBezTo>
                  <a:close/>
                  <a:moveTo>
                    <a:pt x="878243" y="149708"/>
                  </a:moveTo>
                  <a:cubicBezTo>
                    <a:pt x="878796" y="148047"/>
                    <a:pt x="879350" y="146387"/>
                    <a:pt x="879350" y="145280"/>
                  </a:cubicBezTo>
                  <a:cubicBezTo>
                    <a:pt x="848911" y="131444"/>
                    <a:pt x="819026" y="116502"/>
                    <a:pt x="788034" y="104326"/>
                  </a:cubicBezTo>
                  <a:cubicBezTo>
                    <a:pt x="695611" y="68353"/>
                    <a:pt x="599868" y="46770"/>
                    <a:pt x="500804" y="40129"/>
                  </a:cubicBezTo>
                  <a:cubicBezTo>
                    <a:pt x="410041" y="34041"/>
                    <a:pt x="319833" y="36255"/>
                    <a:pt x="233498" y="69460"/>
                  </a:cubicBezTo>
                  <a:cubicBezTo>
                    <a:pt x="170407" y="93811"/>
                    <a:pt x="112297" y="126463"/>
                    <a:pt x="68022" y="180146"/>
                  </a:cubicBezTo>
                  <a:cubicBezTo>
                    <a:pt x="12679" y="246558"/>
                    <a:pt x="12679" y="353923"/>
                    <a:pt x="83518" y="413693"/>
                  </a:cubicBezTo>
                  <a:cubicBezTo>
                    <a:pt x="99014" y="426976"/>
                    <a:pt x="115617" y="438598"/>
                    <a:pt x="132774" y="448559"/>
                  </a:cubicBezTo>
                  <a:cubicBezTo>
                    <a:pt x="190884" y="482872"/>
                    <a:pt x="256188" y="493940"/>
                    <a:pt x="320939" y="506116"/>
                  </a:cubicBezTo>
                  <a:cubicBezTo>
                    <a:pt x="325367" y="507223"/>
                    <a:pt x="333668" y="501688"/>
                    <a:pt x="336989" y="497261"/>
                  </a:cubicBezTo>
                  <a:cubicBezTo>
                    <a:pt x="443247" y="346728"/>
                    <a:pt x="588246" y="249878"/>
                    <a:pt x="759809" y="188448"/>
                  </a:cubicBezTo>
                  <a:cubicBezTo>
                    <a:pt x="799102" y="174058"/>
                    <a:pt x="838949" y="162436"/>
                    <a:pt x="878243" y="149708"/>
                  </a:cubicBezTo>
                  <a:close/>
                  <a:moveTo>
                    <a:pt x="440480" y="506669"/>
                  </a:moveTo>
                  <a:cubicBezTo>
                    <a:pt x="441034" y="508329"/>
                    <a:pt x="441587" y="509990"/>
                    <a:pt x="442141" y="511650"/>
                  </a:cubicBezTo>
                  <a:cubicBezTo>
                    <a:pt x="469812" y="508883"/>
                    <a:pt x="497483" y="507776"/>
                    <a:pt x="524601" y="503902"/>
                  </a:cubicBezTo>
                  <a:cubicBezTo>
                    <a:pt x="636947" y="488406"/>
                    <a:pt x="745420" y="457968"/>
                    <a:pt x="851124" y="415907"/>
                  </a:cubicBezTo>
                  <a:cubicBezTo>
                    <a:pt x="920303" y="388236"/>
                    <a:pt x="986161" y="355030"/>
                    <a:pt x="1046485" y="310755"/>
                  </a:cubicBezTo>
                  <a:cubicBezTo>
                    <a:pt x="1058660" y="301901"/>
                    <a:pt x="1058107" y="294706"/>
                    <a:pt x="1049252" y="284191"/>
                  </a:cubicBezTo>
                  <a:cubicBezTo>
                    <a:pt x="1010512" y="238810"/>
                    <a:pt x="966791" y="199516"/>
                    <a:pt x="915876" y="169078"/>
                  </a:cubicBezTo>
                  <a:cubicBezTo>
                    <a:pt x="910895" y="165757"/>
                    <a:pt x="902593" y="164650"/>
                    <a:pt x="897059" y="166310"/>
                  </a:cubicBezTo>
                  <a:cubicBezTo>
                    <a:pt x="868834" y="176272"/>
                    <a:pt x="840056" y="186234"/>
                    <a:pt x="812938" y="198963"/>
                  </a:cubicBezTo>
                  <a:cubicBezTo>
                    <a:pt x="724943" y="239916"/>
                    <a:pt x="645249" y="293599"/>
                    <a:pt x="572750" y="358904"/>
                  </a:cubicBezTo>
                  <a:cubicBezTo>
                    <a:pt x="522941" y="403731"/>
                    <a:pt x="479774" y="453540"/>
                    <a:pt x="440480" y="506669"/>
                  </a:cubicBezTo>
                  <a:close/>
                  <a:moveTo>
                    <a:pt x="1070836" y="292492"/>
                  </a:moveTo>
                  <a:cubicBezTo>
                    <a:pt x="1092973" y="272569"/>
                    <a:pt x="1112896" y="252645"/>
                    <a:pt x="1124519" y="226081"/>
                  </a:cubicBezTo>
                  <a:cubicBezTo>
                    <a:pt x="1141121" y="187341"/>
                    <a:pt x="1119538" y="164097"/>
                    <a:pt x="1091313" y="156349"/>
                  </a:cubicBezTo>
                  <a:cubicBezTo>
                    <a:pt x="1036523" y="140853"/>
                    <a:pt x="982840" y="146387"/>
                    <a:pt x="924730" y="160223"/>
                  </a:cubicBezTo>
                  <a:cubicBezTo>
                    <a:pt x="980627" y="198409"/>
                    <a:pt x="1030436" y="239916"/>
                    <a:pt x="1070836" y="292492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462D38AD-6F7A-4F79-B0CE-92B0EEB71E76}"/>
                </a:ext>
              </a:extLst>
            </p:cNvPr>
            <p:cNvSpPr/>
            <p:nvPr/>
          </p:nvSpPr>
          <p:spPr>
            <a:xfrm>
              <a:off x="4172742" y="5372033"/>
              <a:ext cx="1051515" cy="1173270"/>
            </a:xfrm>
            <a:custGeom>
              <a:avLst/>
              <a:gdLst>
                <a:gd name="connsiteX0" fmla="*/ 636997 w 1051515"/>
                <a:gd name="connsiteY0" fmla="*/ 412571 h 1173269"/>
                <a:gd name="connsiteX1" fmla="*/ 566158 w 1051515"/>
                <a:gd name="connsiteY1" fmla="*/ 412571 h 1173269"/>
                <a:gd name="connsiteX2" fmla="*/ 565051 w 1051515"/>
                <a:gd name="connsiteY2" fmla="*/ 408143 h 1173269"/>
                <a:gd name="connsiteX3" fmla="*/ 579440 w 1051515"/>
                <a:gd name="connsiteY3" fmla="*/ 403162 h 1173269"/>
                <a:gd name="connsiteX4" fmla="*/ 631463 w 1051515"/>
                <a:gd name="connsiteY4" fmla="*/ 401502 h 1173269"/>
                <a:gd name="connsiteX5" fmla="*/ 652493 w 1051515"/>
                <a:gd name="connsiteY5" fmla="*/ 388220 h 1173269"/>
                <a:gd name="connsiteX6" fmla="*/ 809113 w 1051515"/>
                <a:gd name="connsiteY6" fmla="*/ 165188 h 1173269"/>
                <a:gd name="connsiteX7" fmla="*/ 920352 w 1051515"/>
                <a:gd name="connsiteY7" fmla="*/ 50628 h 1173269"/>
                <a:gd name="connsiteX8" fmla="*/ 1008901 w 1051515"/>
                <a:gd name="connsiteY8" fmla="*/ 1373 h 1173269"/>
                <a:gd name="connsiteX9" fmla="*/ 1051515 w 1051515"/>
                <a:gd name="connsiteY9" fmla="*/ 30705 h 1173269"/>
                <a:gd name="connsiteX10" fmla="*/ 1018309 w 1051515"/>
                <a:gd name="connsiteY10" fmla="*/ 136963 h 1173269"/>
                <a:gd name="connsiteX11" fmla="*/ 799705 w 1051515"/>
                <a:gd name="connsiteY11" fmla="*/ 351140 h 1173269"/>
                <a:gd name="connsiteX12" fmla="*/ 735507 w 1051515"/>
                <a:gd name="connsiteY12" fmla="*/ 397628 h 1173269"/>
                <a:gd name="connsiteX13" fmla="*/ 814648 w 1051515"/>
                <a:gd name="connsiteY13" fmla="*/ 397628 h 1173269"/>
                <a:gd name="connsiteX14" fmla="*/ 815755 w 1051515"/>
                <a:gd name="connsiteY14" fmla="*/ 402056 h 1173269"/>
                <a:gd name="connsiteX15" fmla="*/ 799152 w 1051515"/>
                <a:gd name="connsiteY15" fmla="*/ 407037 h 1173269"/>
                <a:gd name="connsiteX16" fmla="*/ 741595 w 1051515"/>
                <a:gd name="connsiteY16" fmla="*/ 409250 h 1173269"/>
                <a:gd name="connsiteX17" fmla="*/ 714477 w 1051515"/>
                <a:gd name="connsiteY17" fmla="*/ 426960 h 1173269"/>
                <a:gd name="connsiteX18" fmla="*/ 536826 w 1051515"/>
                <a:gd name="connsiteY18" fmla="*/ 776727 h 1173269"/>
                <a:gd name="connsiteX19" fmla="*/ 371351 w 1051515"/>
                <a:gd name="connsiteY19" fmla="*/ 999206 h 1173269"/>
                <a:gd name="connsiteX20" fmla="*/ 188720 w 1051515"/>
                <a:gd name="connsiteY20" fmla="*/ 1139223 h 1173269"/>
                <a:gd name="connsiteX21" fmla="*/ 33206 w 1051515"/>
                <a:gd name="connsiteY21" fmla="*/ 1176856 h 1173269"/>
                <a:gd name="connsiteX22" fmla="*/ 6088 w 1051515"/>
                <a:gd name="connsiteY22" fmla="*/ 1171322 h 1173269"/>
                <a:gd name="connsiteX23" fmla="*/ 0 w 1051515"/>
                <a:gd name="connsiteY23" fmla="*/ 1160807 h 1173269"/>
                <a:gd name="connsiteX24" fmla="*/ 9962 w 1051515"/>
                <a:gd name="connsiteY24" fmla="*/ 1154719 h 1173269"/>
                <a:gd name="connsiteX25" fmla="*/ 297745 w 1051515"/>
                <a:gd name="connsiteY25" fmla="*/ 1025770 h 1173269"/>
                <a:gd name="connsiteX26" fmla="*/ 410644 w 1051515"/>
                <a:gd name="connsiteY26" fmla="*/ 851440 h 1173269"/>
                <a:gd name="connsiteX27" fmla="*/ 506388 w 1051515"/>
                <a:gd name="connsiteY27" fmla="*/ 666041 h 1173269"/>
                <a:gd name="connsiteX28" fmla="*/ 624268 w 1051515"/>
                <a:gd name="connsiteY28" fmla="*/ 441349 h 1173269"/>
                <a:gd name="connsiteX29" fmla="*/ 636997 w 1051515"/>
                <a:gd name="connsiteY29" fmla="*/ 412571 h 1173269"/>
                <a:gd name="connsiteX30" fmla="*/ 743255 w 1051515"/>
                <a:gd name="connsiteY30" fmla="*/ 371617 h 1173269"/>
                <a:gd name="connsiteX31" fmla="*/ 751003 w 1051515"/>
                <a:gd name="connsiteY31" fmla="*/ 369403 h 1173269"/>
                <a:gd name="connsiteX32" fmla="*/ 1002260 w 1051515"/>
                <a:gd name="connsiteY32" fmla="*/ 120360 h 1173269"/>
                <a:gd name="connsiteX33" fmla="*/ 1044874 w 1051515"/>
                <a:gd name="connsiteY33" fmla="*/ 34025 h 1173269"/>
                <a:gd name="connsiteX34" fmla="*/ 1019970 w 1051515"/>
                <a:gd name="connsiteY34" fmla="*/ 8014 h 1173269"/>
                <a:gd name="connsiteX35" fmla="*/ 995619 w 1051515"/>
                <a:gd name="connsiteY35" fmla="*/ 15209 h 1173269"/>
                <a:gd name="connsiteX36" fmla="*/ 940276 w 1051515"/>
                <a:gd name="connsiteY36" fmla="*/ 59483 h 1173269"/>
                <a:gd name="connsiteX37" fmla="*/ 786423 w 1051515"/>
                <a:gd name="connsiteY37" fmla="*/ 289710 h 1173269"/>
                <a:gd name="connsiteX38" fmla="*/ 743255 w 1051515"/>
                <a:gd name="connsiteY38" fmla="*/ 371617 h 1173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051515" h="1173269">
                  <a:moveTo>
                    <a:pt x="636997" y="412571"/>
                  </a:moveTo>
                  <a:cubicBezTo>
                    <a:pt x="611539" y="412571"/>
                    <a:pt x="588849" y="412571"/>
                    <a:pt x="566158" y="412571"/>
                  </a:cubicBezTo>
                  <a:cubicBezTo>
                    <a:pt x="565605" y="410910"/>
                    <a:pt x="565051" y="409804"/>
                    <a:pt x="565051" y="408143"/>
                  </a:cubicBezTo>
                  <a:cubicBezTo>
                    <a:pt x="570032" y="406483"/>
                    <a:pt x="574459" y="403162"/>
                    <a:pt x="579440" y="403162"/>
                  </a:cubicBezTo>
                  <a:cubicBezTo>
                    <a:pt x="596596" y="402056"/>
                    <a:pt x="614306" y="402056"/>
                    <a:pt x="631463" y="401502"/>
                  </a:cubicBezTo>
                  <a:cubicBezTo>
                    <a:pt x="641424" y="401502"/>
                    <a:pt x="646959" y="397628"/>
                    <a:pt x="652493" y="388220"/>
                  </a:cubicBezTo>
                  <a:cubicBezTo>
                    <a:pt x="697874" y="309080"/>
                    <a:pt x="747129" y="232706"/>
                    <a:pt x="809113" y="165188"/>
                  </a:cubicBezTo>
                  <a:cubicBezTo>
                    <a:pt x="845086" y="125894"/>
                    <a:pt x="882166" y="87708"/>
                    <a:pt x="920352" y="50628"/>
                  </a:cubicBezTo>
                  <a:cubicBezTo>
                    <a:pt x="945257" y="26831"/>
                    <a:pt x="974035" y="8014"/>
                    <a:pt x="1008901" y="1373"/>
                  </a:cubicBezTo>
                  <a:cubicBezTo>
                    <a:pt x="1034912" y="-3608"/>
                    <a:pt x="1047088" y="4694"/>
                    <a:pt x="1051515" y="30705"/>
                  </a:cubicBezTo>
                  <a:cubicBezTo>
                    <a:pt x="1058156" y="71659"/>
                    <a:pt x="1039893" y="105418"/>
                    <a:pt x="1018309" y="136963"/>
                  </a:cubicBezTo>
                  <a:cubicBezTo>
                    <a:pt x="959092" y="222191"/>
                    <a:pt x="882719" y="289710"/>
                    <a:pt x="799705" y="351140"/>
                  </a:cubicBezTo>
                  <a:cubicBezTo>
                    <a:pt x="779228" y="366083"/>
                    <a:pt x="758751" y="381025"/>
                    <a:pt x="735507" y="397628"/>
                  </a:cubicBezTo>
                  <a:cubicBezTo>
                    <a:pt x="763732" y="397628"/>
                    <a:pt x="789190" y="397628"/>
                    <a:pt x="814648" y="397628"/>
                  </a:cubicBezTo>
                  <a:cubicBezTo>
                    <a:pt x="815201" y="399288"/>
                    <a:pt x="815201" y="400949"/>
                    <a:pt x="815755" y="402056"/>
                  </a:cubicBezTo>
                  <a:cubicBezTo>
                    <a:pt x="810220" y="403716"/>
                    <a:pt x="804686" y="406483"/>
                    <a:pt x="799152" y="407037"/>
                  </a:cubicBezTo>
                  <a:cubicBezTo>
                    <a:pt x="780335" y="408143"/>
                    <a:pt x="760965" y="409804"/>
                    <a:pt x="741595" y="409250"/>
                  </a:cubicBezTo>
                  <a:cubicBezTo>
                    <a:pt x="727206" y="408697"/>
                    <a:pt x="720565" y="414231"/>
                    <a:pt x="714477" y="426960"/>
                  </a:cubicBezTo>
                  <a:cubicBezTo>
                    <a:pt x="655813" y="543733"/>
                    <a:pt x="598257" y="661614"/>
                    <a:pt x="536826" y="776727"/>
                  </a:cubicBezTo>
                  <a:cubicBezTo>
                    <a:pt x="493105" y="858634"/>
                    <a:pt x="436656" y="932794"/>
                    <a:pt x="371351" y="999206"/>
                  </a:cubicBezTo>
                  <a:cubicBezTo>
                    <a:pt x="317115" y="1053995"/>
                    <a:pt x="259005" y="1104357"/>
                    <a:pt x="188720" y="1139223"/>
                  </a:cubicBezTo>
                  <a:cubicBezTo>
                    <a:pt x="140017" y="1163574"/>
                    <a:pt x="87995" y="1177410"/>
                    <a:pt x="33206" y="1176856"/>
                  </a:cubicBezTo>
                  <a:cubicBezTo>
                    <a:pt x="24351" y="1176856"/>
                    <a:pt x="14943" y="1174643"/>
                    <a:pt x="6088" y="1171322"/>
                  </a:cubicBezTo>
                  <a:cubicBezTo>
                    <a:pt x="2767" y="1170215"/>
                    <a:pt x="0" y="1164127"/>
                    <a:pt x="0" y="1160807"/>
                  </a:cubicBezTo>
                  <a:cubicBezTo>
                    <a:pt x="0" y="1158593"/>
                    <a:pt x="6641" y="1154166"/>
                    <a:pt x="9962" y="1154719"/>
                  </a:cubicBezTo>
                  <a:cubicBezTo>
                    <a:pt x="135590" y="1177963"/>
                    <a:pt x="220265" y="1109891"/>
                    <a:pt x="297745" y="1025770"/>
                  </a:cubicBezTo>
                  <a:cubicBezTo>
                    <a:pt x="345340" y="973748"/>
                    <a:pt x="378546" y="912870"/>
                    <a:pt x="410644" y="851440"/>
                  </a:cubicBezTo>
                  <a:cubicBezTo>
                    <a:pt x="442743" y="790009"/>
                    <a:pt x="474289" y="728025"/>
                    <a:pt x="506388" y="666041"/>
                  </a:cubicBezTo>
                  <a:cubicBezTo>
                    <a:pt x="545681" y="591328"/>
                    <a:pt x="584975" y="516615"/>
                    <a:pt x="624268" y="441349"/>
                  </a:cubicBezTo>
                  <a:cubicBezTo>
                    <a:pt x="628142" y="433048"/>
                    <a:pt x="632016" y="424193"/>
                    <a:pt x="636997" y="412571"/>
                  </a:cubicBezTo>
                  <a:close/>
                  <a:moveTo>
                    <a:pt x="743255" y="371617"/>
                  </a:moveTo>
                  <a:cubicBezTo>
                    <a:pt x="748236" y="370510"/>
                    <a:pt x="749896" y="370510"/>
                    <a:pt x="751003" y="369403"/>
                  </a:cubicBezTo>
                  <a:cubicBezTo>
                    <a:pt x="845640" y="297457"/>
                    <a:pt x="931421" y="216104"/>
                    <a:pt x="1002260" y="120360"/>
                  </a:cubicBezTo>
                  <a:cubicBezTo>
                    <a:pt x="1021630" y="94349"/>
                    <a:pt x="1040447" y="67784"/>
                    <a:pt x="1044874" y="34025"/>
                  </a:cubicBezTo>
                  <a:cubicBezTo>
                    <a:pt x="1047088" y="16316"/>
                    <a:pt x="1037679" y="5800"/>
                    <a:pt x="1019970" y="8014"/>
                  </a:cubicBezTo>
                  <a:cubicBezTo>
                    <a:pt x="1011668" y="9121"/>
                    <a:pt x="1002260" y="10781"/>
                    <a:pt x="995619" y="15209"/>
                  </a:cubicBezTo>
                  <a:cubicBezTo>
                    <a:pt x="976249" y="29044"/>
                    <a:pt x="956879" y="42880"/>
                    <a:pt x="940276" y="59483"/>
                  </a:cubicBezTo>
                  <a:cubicBezTo>
                    <a:pt x="874972" y="126448"/>
                    <a:pt x="830697" y="208355"/>
                    <a:pt x="786423" y="289710"/>
                  </a:cubicBezTo>
                  <a:cubicBezTo>
                    <a:pt x="772034" y="316828"/>
                    <a:pt x="758198" y="342839"/>
                    <a:pt x="743255" y="371617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68338A26-D4AE-4579-9A61-A7A9D69105DD}"/>
                </a:ext>
              </a:extLst>
            </p:cNvPr>
            <p:cNvSpPr/>
            <p:nvPr/>
          </p:nvSpPr>
          <p:spPr>
            <a:xfrm>
              <a:off x="4421785" y="5364388"/>
              <a:ext cx="1051515" cy="1173270"/>
            </a:xfrm>
            <a:custGeom>
              <a:avLst/>
              <a:gdLst>
                <a:gd name="connsiteX0" fmla="*/ 855048 w 1051515"/>
                <a:gd name="connsiteY0" fmla="*/ 401400 h 1173269"/>
                <a:gd name="connsiteX1" fmla="*/ 840105 w 1051515"/>
                <a:gd name="connsiteY1" fmla="*/ 405827 h 1173269"/>
                <a:gd name="connsiteX2" fmla="*/ 739381 w 1051515"/>
                <a:gd name="connsiteY2" fmla="*/ 408594 h 1173269"/>
                <a:gd name="connsiteX3" fmla="*/ 721672 w 1051515"/>
                <a:gd name="connsiteY3" fmla="*/ 420216 h 1173269"/>
                <a:gd name="connsiteX4" fmla="*/ 636997 w 1051515"/>
                <a:gd name="connsiteY4" fmla="*/ 592886 h 1173269"/>
                <a:gd name="connsiteX5" fmla="*/ 572246 w 1051515"/>
                <a:gd name="connsiteY5" fmla="*/ 719068 h 1173269"/>
                <a:gd name="connsiteX6" fmla="*/ 448831 w 1051515"/>
                <a:gd name="connsiteY6" fmla="*/ 905574 h 1173269"/>
                <a:gd name="connsiteX7" fmla="*/ 214177 w 1051515"/>
                <a:gd name="connsiteY7" fmla="*/ 1121411 h 1173269"/>
                <a:gd name="connsiteX8" fmla="*/ 39294 w 1051515"/>
                <a:gd name="connsiteY8" fmla="*/ 1175647 h 1173269"/>
                <a:gd name="connsiteX9" fmla="*/ 8301 w 1051515"/>
                <a:gd name="connsiteY9" fmla="*/ 1171220 h 1173269"/>
                <a:gd name="connsiteX10" fmla="*/ 0 w 1051515"/>
                <a:gd name="connsiteY10" fmla="*/ 1158490 h 1173269"/>
                <a:gd name="connsiteX11" fmla="*/ 12729 w 1051515"/>
                <a:gd name="connsiteY11" fmla="*/ 1154063 h 1173269"/>
                <a:gd name="connsiteX12" fmla="*/ 197574 w 1051515"/>
                <a:gd name="connsiteY12" fmla="*/ 1112003 h 1173269"/>
                <a:gd name="connsiteX13" fmla="*/ 392935 w 1051515"/>
                <a:gd name="connsiteY13" fmla="*/ 882330 h 1173269"/>
                <a:gd name="connsiteX14" fmla="*/ 478716 w 1051515"/>
                <a:gd name="connsiteY14" fmla="*/ 725156 h 1173269"/>
                <a:gd name="connsiteX15" fmla="*/ 523544 w 1051515"/>
                <a:gd name="connsiteY15" fmla="*/ 637161 h 1173269"/>
                <a:gd name="connsiteX16" fmla="*/ 633123 w 1051515"/>
                <a:gd name="connsiteY16" fmla="*/ 427964 h 1173269"/>
                <a:gd name="connsiteX17" fmla="*/ 640871 w 1051515"/>
                <a:gd name="connsiteY17" fmla="*/ 411361 h 1173269"/>
                <a:gd name="connsiteX18" fmla="*/ 604345 w 1051515"/>
                <a:gd name="connsiteY18" fmla="*/ 403060 h 1173269"/>
                <a:gd name="connsiteX19" fmla="*/ 604345 w 1051515"/>
                <a:gd name="connsiteY19" fmla="*/ 396419 h 1173269"/>
                <a:gd name="connsiteX20" fmla="*/ 623161 w 1051515"/>
                <a:gd name="connsiteY20" fmla="*/ 396972 h 1173269"/>
                <a:gd name="connsiteX21" fmla="*/ 663008 w 1051515"/>
                <a:gd name="connsiteY21" fmla="*/ 376495 h 1173269"/>
                <a:gd name="connsiteX22" fmla="*/ 886593 w 1051515"/>
                <a:gd name="connsiteY22" fmla="*/ 82625 h 1173269"/>
                <a:gd name="connsiteX23" fmla="*/ 981783 w 1051515"/>
                <a:gd name="connsiteY23" fmla="*/ 10679 h 1173269"/>
                <a:gd name="connsiteX24" fmla="*/ 1021630 w 1051515"/>
                <a:gd name="connsiteY24" fmla="*/ 163 h 1173269"/>
                <a:gd name="connsiteX25" fmla="*/ 1054836 w 1051515"/>
                <a:gd name="connsiteY25" fmla="*/ 29495 h 1173269"/>
                <a:gd name="connsiteX26" fmla="*/ 1033805 w 1051515"/>
                <a:gd name="connsiteY26" fmla="*/ 110296 h 1173269"/>
                <a:gd name="connsiteX27" fmla="*/ 912051 w 1051515"/>
                <a:gd name="connsiteY27" fmla="*/ 256401 h 1173269"/>
                <a:gd name="connsiteX28" fmla="*/ 742702 w 1051515"/>
                <a:gd name="connsiteY28" fmla="*/ 391991 h 1173269"/>
                <a:gd name="connsiteX29" fmla="*/ 738828 w 1051515"/>
                <a:gd name="connsiteY29" fmla="*/ 396972 h 1173269"/>
                <a:gd name="connsiteX30" fmla="*/ 853941 w 1051515"/>
                <a:gd name="connsiteY30" fmla="*/ 396972 h 1173269"/>
                <a:gd name="connsiteX31" fmla="*/ 855048 w 1051515"/>
                <a:gd name="connsiteY31" fmla="*/ 401400 h 1173269"/>
                <a:gd name="connsiteX32" fmla="*/ 748789 w 1051515"/>
                <a:gd name="connsiteY32" fmla="*/ 368194 h 1173269"/>
                <a:gd name="connsiteX33" fmla="*/ 751003 w 1051515"/>
                <a:gd name="connsiteY33" fmla="*/ 370408 h 1173269"/>
                <a:gd name="connsiteX34" fmla="*/ 761519 w 1051515"/>
                <a:gd name="connsiteY34" fmla="*/ 363213 h 1173269"/>
                <a:gd name="connsiteX35" fmla="*/ 932528 w 1051515"/>
                <a:gd name="connsiteY35" fmla="*/ 204932 h 1173269"/>
                <a:gd name="connsiteX36" fmla="*/ 1037679 w 1051515"/>
                <a:gd name="connsiteY36" fmla="*/ 63255 h 1173269"/>
                <a:gd name="connsiteX37" fmla="*/ 1037679 w 1051515"/>
                <a:gd name="connsiteY37" fmla="*/ 11786 h 1173269"/>
                <a:gd name="connsiteX38" fmla="*/ 989531 w 1051515"/>
                <a:gd name="connsiteY38" fmla="*/ 19534 h 1173269"/>
                <a:gd name="connsiteX39" fmla="*/ 911498 w 1051515"/>
                <a:gd name="connsiteY39" fmla="*/ 95353 h 1173269"/>
                <a:gd name="connsiteX40" fmla="*/ 800812 w 1051515"/>
                <a:gd name="connsiteY40" fmla="*/ 269684 h 1173269"/>
                <a:gd name="connsiteX41" fmla="*/ 748789 w 1051515"/>
                <a:gd name="connsiteY41" fmla="*/ 368194 h 1173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051515" h="1173269">
                  <a:moveTo>
                    <a:pt x="855048" y="401400"/>
                  </a:moveTo>
                  <a:cubicBezTo>
                    <a:pt x="850067" y="403060"/>
                    <a:pt x="845086" y="405827"/>
                    <a:pt x="840105" y="405827"/>
                  </a:cubicBezTo>
                  <a:cubicBezTo>
                    <a:pt x="806346" y="406934"/>
                    <a:pt x="772587" y="406934"/>
                    <a:pt x="739381" y="408594"/>
                  </a:cubicBezTo>
                  <a:cubicBezTo>
                    <a:pt x="733293" y="409148"/>
                    <a:pt x="724439" y="414682"/>
                    <a:pt x="721672" y="420216"/>
                  </a:cubicBezTo>
                  <a:cubicBezTo>
                    <a:pt x="692893" y="477773"/>
                    <a:pt x="665222" y="535329"/>
                    <a:pt x="636997" y="592886"/>
                  </a:cubicBezTo>
                  <a:cubicBezTo>
                    <a:pt x="615966" y="634947"/>
                    <a:pt x="596596" y="678668"/>
                    <a:pt x="572246" y="719068"/>
                  </a:cubicBezTo>
                  <a:cubicBezTo>
                    <a:pt x="533506" y="782712"/>
                    <a:pt x="493105" y="845250"/>
                    <a:pt x="448831" y="905574"/>
                  </a:cubicBezTo>
                  <a:cubicBezTo>
                    <a:pt x="385187" y="992462"/>
                    <a:pt x="304386" y="1062747"/>
                    <a:pt x="214177" y="1121411"/>
                  </a:cubicBezTo>
                  <a:cubicBezTo>
                    <a:pt x="161048" y="1155723"/>
                    <a:pt x="103491" y="1176754"/>
                    <a:pt x="39294" y="1175647"/>
                  </a:cubicBezTo>
                  <a:cubicBezTo>
                    <a:pt x="28778" y="1175647"/>
                    <a:pt x="18263" y="1173987"/>
                    <a:pt x="8301" y="1171220"/>
                  </a:cubicBezTo>
                  <a:cubicBezTo>
                    <a:pt x="4427" y="1170113"/>
                    <a:pt x="2767" y="1162918"/>
                    <a:pt x="0" y="1158490"/>
                  </a:cubicBezTo>
                  <a:cubicBezTo>
                    <a:pt x="4427" y="1156830"/>
                    <a:pt x="9408" y="1152956"/>
                    <a:pt x="12729" y="1154063"/>
                  </a:cubicBezTo>
                  <a:cubicBezTo>
                    <a:pt x="81907" y="1172326"/>
                    <a:pt x="142231" y="1151296"/>
                    <a:pt x="197574" y="1112003"/>
                  </a:cubicBezTo>
                  <a:cubicBezTo>
                    <a:pt x="282249" y="1052232"/>
                    <a:pt x="343680" y="972538"/>
                    <a:pt x="392935" y="882330"/>
                  </a:cubicBezTo>
                  <a:cubicBezTo>
                    <a:pt x="421713" y="830307"/>
                    <a:pt x="450491" y="777731"/>
                    <a:pt x="478716" y="725156"/>
                  </a:cubicBezTo>
                  <a:cubicBezTo>
                    <a:pt x="494212" y="695824"/>
                    <a:pt x="508601" y="665939"/>
                    <a:pt x="523544" y="637161"/>
                  </a:cubicBezTo>
                  <a:cubicBezTo>
                    <a:pt x="560070" y="567428"/>
                    <a:pt x="596596" y="497696"/>
                    <a:pt x="633123" y="427964"/>
                  </a:cubicBezTo>
                  <a:cubicBezTo>
                    <a:pt x="635890" y="422983"/>
                    <a:pt x="637550" y="418002"/>
                    <a:pt x="640871" y="411361"/>
                  </a:cubicBezTo>
                  <a:cubicBezTo>
                    <a:pt x="627589" y="408041"/>
                    <a:pt x="615966" y="405827"/>
                    <a:pt x="604345" y="403060"/>
                  </a:cubicBezTo>
                  <a:cubicBezTo>
                    <a:pt x="604345" y="400846"/>
                    <a:pt x="604345" y="398632"/>
                    <a:pt x="604345" y="396419"/>
                  </a:cubicBezTo>
                  <a:cubicBezTo>
                    <a:pt x="610432" y="396419"/>
                    <a:pt x="617627" y="394758"/>
                    <a:pt x="623161" y="396972"/>
                  </a:cubicBezTo>
                  <a:cubicBezTo>
                    <a:pt x="644192" y="404167"/>
                    <a:pt x="653046" y="394205"/>
                    <a:pt x="663008" y="376495"/>
                  </a:cubicBezTo>
                  <a:cubicBezTo>
                    <a:pt x="723885" y="268023"/>
                    <a:pt x="797491" y="169513"/>
                    <a:pt x="886593" y="82625"/>
                  </a:cubicBezTo>
                  <a:cubicBezTo>
                    <a:pt x="914818" y="54953"/>
                    <a:pt x="949131" y="32816"/>
                    <a:pt x="981783" y="10679"/>
                  </a:cubicBezTo>
                  <a:cubicBezTo>
                    <a:pt x="992298" y="3484"/>
                    <a:pt x="1007795" y="1270"/>
                    <a:pt x="1021630" y="163"/>
                  </a:cubicBezTo>
                  <a:cubicBezTo>
                    <a:pt x="1042107" y="-1497"/>
                    <a:pt x="1052622" y="9572"/>
                    <a:pt x="1054836" y="29495"/>
                  </a:cubicBezTo>
                  <a:cubicBezTo>
                    <a:pt x="1058156" y="59380"/>
                    <a:pt x="1048195" y="85945"/>
                    <a:pt x="1033805" y="110296"/>
                  </a:cubicBezTo>
                  <a:cubicBezTo>
                    <a:pt x="1001707" y="166192"/>
                    <a:pt x="960199" y="214894"/>
                    <a:pt x="912051" y="256401"/>
                  </a:cubicBezTo>
                  <a:cubicBezTo>
                    <a:pt x="857262" y="303443"/>
                    <a:pt x="799152" y="347164"/>
                    <a:pt x="742702" y="391991"/>
                  </a:cubicBezTo>
                  <a:cubicBezTo>
                    <a:pt x="741595" y="393098"/>
                    <a:pt x="741042" y="394205"/>
                    <a:pt x="738828" y="396972"/>
                  </a:cubicBezTo>
                  <a:cubicBezTo>
                    <a:pt x="778121" y="396972"/>
                    <a:pt x="815755" y="396972"/>
                    <a:pt x="853941" y="396972"/>
                  </a:cubicBezTo>
                  <a:cubicBezTo>
                    <a:pt x="853941" y="398632"/>
                    <a:pt x="854495" y="400293"/>
                    <a:pt x="855048" y="401400"/>
                  </a:cubicBezTo>
                  <a:close/>
                  <a:moveTo>
                    <a:pt x="748789" y="368194"/>
                  </a:moveTo>
                  <a:cubicBezTo>
                    <a:pt x="749343" y="368747"/>
                    <a:pt x="750450" y="369854"/>
                    <a:pt x="751003" y="370408"/>
                  </a:cubicBezTo>
                  <a:cubicBezTo>
                    <a:pt x="754324" y="368194"/>
                    <a:pt x="758751" y="365980"/>
                    <a:pt x="761519" y="363213"/>
                  </a:cubicBezTo>
                  <a:cubicBezTo>
                    <a:pt x="818522" y="310637"/>
                    <a:pt x="877185" y="259168"/>
                    <a:pt x="932528" y="204932"/>
                  </a:cubicBezTo>
                  <a:cubicBezTo>
                    <a:pt x="974589" y="163425"/>
                    <a:pt x="1011668" y="117491"/>
                    <a:pt x="1037679" y="63255"/>
                  </a:cubicBezTo>
                  <a:cubicBezTo>
                    <a:pt x="1048748" y="40564"/>
                    <a:pt x="1049855" y="18980"/>
                    <a:pt x="1037679" y="11786"/>
                  </a:cubicBezTo>
                  <a:cubicBezTo>
                    <a:pt x="1020523" y="1270"/>
                    <a:pt x="1002260" y="8465"/>
                    <a:pt x="989531" y="19534"/>
                  </a:cubicBezTo>
                  <a:cubicBezTo>
                    <a:pt x="961860" y="43331"/>
                    <a:pt x="932528" y="66575"/>
                    <a:pt x="911498" y="95353"/>
                  </a:cubicBezTo>
                  <a:cubicBezTo>
                    <a:pt x="871651" y="151250"/>
                    <a:pt x="836232" y="210467"/>
                    <a:pt x="800812" y="269684"/>
                  </a:cubicBezTo>
                  <a:cubicBezTo>
                    <a:pt x="781995" y="301782"/>
                    <a:pt x="765946" y="335542"/>
                    <a:pt x="748789" y="368194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7A936346-21D2-4962-9057-D2854388B731}"/>
                </a:ext>
              </a:extLst>
            </p:cNvPr>
            <p:cNvSpPr/>
            <p:nvPr/>
          </p:nvSpPr>
          <p:spPr>
            <a:xfrm>
              <a:off x="5192293" y="5749989"/>
              <a:ext cx="415072" cy="415072"/>
            </a:xfrm>
            <a:custGeom>
              <a:avLst/>
              <a:gdLst>
                <a:gd name="connsiteX0" fmla="*/ 418258 w 415071"/>
                <a:gd name="connsiteY0" fmla="*/ 161904 h 415071"/>
                <a:gd name="connsiteX1" fmla="*/ 412723 w 415071"/>
                <a:gd name="connsiteY1" fmla="*/ 176293 h 415071"/>
                <a:gd name="connsiteX2" fmla="*/ 247248 w 415071"/>
                <a:gd name="connsiteY2" fmla="*/ 362798 h 415071"/>
                <a:gd name="connsiteX3" fmla="*/ 113318 w 415071"/>
                <a:gd name="connsiteY3" fmla="*/ 417588 h 415071"/>
                <a:gd name="connsiteX4" fmla="*/ 972 w 415071"/>
                <a:gd name="connsiteY4" fmla="*/ 308562 h 415071"/>
                <a:gd name="connsiteX5" fmla="*/ 75132 w 415071"/>
                <a:gd name="connsiteY5" fmla="*/ 127591 h 415071"/>
                <a:gd name="connsiteX6" fmla="*/ 287648 w 415071"/>
                <a:gd name="connsiteY6" fmla="*/ 6390 h 415071"/>
                <a:gd name="connsiteX7" fmla="*/ 330263 w 415071"/>
                <a:gd name="connsiteY7" fmla="*/ 302 h 415071"/>
                <a:gd name="connsiteX8" fmla="*/ 387819 w 415071"/>
                <a:gd name="connsiteY8" fmla="*/ 29634 h 415071"/>
                <a:gd name="connsiteX9" fmla="*/ 384499 w 415071"/>
                <a:gd name="connsiteY9" fmla="*/ 91065 h 415071"/>
                <a:gd name="connsiteX10" fmla="*/ 293183 w 415071"/>
                <a:gd name="connsiteY10" fmla="*/ 159690 h 415071"/>
                <a:gd name="connsiteX11" fmla="*/ 114425 w 415071"/>
                <a:gd name="connsiteY11" fmla="*/ 215586 h 415071"/>
                <a:gd name="connsiteX12" fmla="*/ 97269 w 415071"/>
                <a:gd name="connsiteY12" fmla="*/ 229422 h 415071"/>
                <a:gd name="connsiteX13" fmla="*/ 61849 w 415071"/>
                <a:gd name="connsiteY13" fmla="*/ 319077 h 415071"/>
                <a:gd name="connsiteX14" fmla="*/ 152058 w 415071"/>
                <a:gd name="connsiteY14" fmla="*/ 401538 h 415071"/>
                <a:gd name="connsiteX15" fmla="*/ 249462 w 415071"/>
                <a:gd name="connsiteY15" fmla="*/ 346749 h 415071"/>
                <a:gd name="connsiteX16" fmla="*/ 395014 w 415071"/>
                <a:gd name="connsiteY16" fmla="*/ 179060 h 415071"/>
                <a:gd name="connsiteX17" fmla="*/ 412170 w 415071"/>
                <a:gd name="connsiteY17" fmla="*/ 158583 h 415071"/>
                <a:gd name="connsiteX18" fmla="*/ 418258 w 415071"/>
                <a:gd name="connsiteY18" fmla="*/ 161904 h 415071"/>
                <a:gd name="connsiteX19" fmla="*/ 114425 w 415071"/>
                <a:gd name="connsiteY19" fmla="*/ 202304 h 415071"/>
                <a:gd name="connsiteX20" fmla="*/ 126601 w 415071"/>
                <a:gd name="connsiteY20" fmla="*/ 200644 h 415071"/>
                <a:gd name="connsiteX21" fmla="*/ 314767 w 415071"/>
                <a:gd name="connsiteY21" fmla="*/ 96599 h 415071"/>
                <a:gd name="connsiteX22" fmla="*/ 352400 w 415071"/>
                <a:gd name="connsiteY22" fmla="*/ 34061 h 415071"/>
                <a:gd name="connsiteX23" fmla="*/ 331369 w 415071"/>
                <a:gd name="connsiteY23" fmla="*/ 8604 h 415071"/>
                <a:gd name="connsiteX24" fmla="*/ 305912 w 415071"/>
                <a:gd name="connsiteY24" fmla="*/ 13585 h 415071"/>
                <a:gd name="connsiteX25" fmla="*/ 247248 w 415071"/>
                <a:gd name="connsiteY25" fmla="*/ 49557 h 415071"/>
                <a:gd name="connsiteX26" fmla="*/ 114425 w 415071"/>
                <a:gd name="connsiteY26" fmla="*/ 202304 h 415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15071" h="415071">
                  <a:moveTo>
                    <a:pt x="418258" y="161904"/>
                  </a:moveTo>
                  <a:cubicBezTo>
                    <a:pt x="416597" y="166884"/>
                    <a:pt x="415490" y="172419"/>
                    <a:pt x="412723" y="176293"/>
                  </a:cubicBezTo>
                  <a:cubicBezTo>
                    <a:pt x="362361" y="242704"/>
                    <a:pt x="313106" y="310223"/>
                    <a:pt x="247248" y="362798"/>
                  </a:cubicBezTo>
                  <a:cubicBezTo>
                    <a:pt x="208508" y="393790"/>
                    <a:pt x="165894" y="418694"/>
                    <a:pt x="113318" y="417588"/>
                  </a:cubicBezTo>
                  <a:cubicBezTo>
                    <a:pt x="52441" y="415927"/>
                    <a:pt x="5953" y="368886"/>
                    <a:pt x="972" y="308562"/>
                  </a:cubicBezTo>
                  <a:cubicBezTo>
                    <a:pt x="-5669" y="234956"/>
                    <a:pt x="22002" y="176293"/>
                    <a:pt x="75132" y="127591"/>
                  </a:cubicBezTo>
                  <a:cubicBezTo>
                    <a:pt x="137116" y="71141"/>
                    <a:pt x="207401" y="29634"/>
                    <a:pt x="287648" y="6390"/>
                  </a:cubicBezTo>
                  <a:cubicBezTo>
                    <a:pt x="301484" y="2516"/>
                    <a:pt x="315873" y="1409"/>
                    <a:pt x="330263" y="302"/>
                  </a:cubicBezTo>
                  <a:cubicBezTo>
                    <a:pt x="355167" y="-1911"/>
                    <a:pt x="375644" y="8050"/>
                    <a:pt x="387819" y="29634"/>
                  </a:cubicBezTo>
                  <a:cubicBezTo>
                    <a:pt x="399441" y="49557"/>
                    <a:pt x="396120" y="71695"/>
                    <a:pt x="384499" y="91065"/>
                  </a:cubicBezTo>
                  <a:cubicBezTo>
                    <a:pt x="364022" y="126484"/>
                    <a:pt x="330263" y="146961"/>
                    <a:pt x="293183" y="159690"/>
                  </a:cubicBezTo>
                  <a:cubicBezTo>
                    <a:pt x="233966" y="180167"/>
                    <a:pt x="173642" y="196770"/>
                    <a:pt x="114425" y="215586"/>
                  </a:cubicBezTo>
                  <a:cubicBezTo>
                    <a:pt x="107784" y="217800"/>
                    <a:pt x="99483" y="223334"/>
                    <a:pt x="97269" y="229422"/>
                  </a:cubicBezTo>
                  <a:cubicBezTo>
                    <a:pt x="84540" y="258754"/>
                    <a:pt x="69597" y="288085"/>
                    <a:pt x="61849" y="319077"/>
                  </a:cubicBezTo>
                  <a:cubicBezTo>
                    <a:pt x="43586" y="392130"/>
                    <a:pt x="88414" y="415374"/>
                    <a:pt x="152058" y="401538"/>
                  </a:cubicBezTo>
                  <a:cubicBezTo>
                    <a:pt x="189691" y="393237"/>
                    <a:pt x="221237" y="371653"/>
                    <a:pt x="249462" y="346749"/>
                  </a:cubicBezTo>
                  <a:cubicBezTo>
                    <a:pt x="304805" y="296940"/>
                    <a:pt x="352400" y="239937"/>
                    <a:pt x="395014" y="179060"/>
                  </a:cubicBezTo>
                  <a:cubicBezTo>
                    <a:pt x="399994" y="171865"/>
                    <a:pt x="406636" y="165778"/>
                    <a:pt x="412170" y="158583"/>
                  </a:cubicBezTo>
                  <a:cubicBezTo>
                    <a:pt x="414384" y="159690"/>
                    <a:pt x="416044" y="160797"/>
                    <a:pt x="418258" y="161904"/>
                  </a:cubicBezTo>
                  <a:close/>
                  <a:moveTo>
                    <a:pt x="114425" y="202304"/>
                  </a:moveTo>
                  <a:cubicBezTo>
                    <a:pt x="121066" y="201750"/>
                    <a:pt x="123834" y="201750"/>
                    <a:pt x="126601" y="200644"/>
                  </a:cubicBezTo>
                  <a:cubicBezTo>
                    <a:pt x="196333" y="178506"/>
                    <a:pt x="261637" y="147514"/>
                    <a:pt x="314767" y="96599"/>
                  </a:cubicBezTo>
                  <a:cubicBezTo>
                    <a:pt x="332476" y="79443"/>
                    <a:pt x="349633" y="60626"/>
                    <a:pt x="352400" y="34061"/>
                  </a:cubicBezTo>
                  <a:cubicBezTo>
                    <a:pt x="354613" y="16352"/>
                    <a:pt x="348526" y="8050"/>
                    <a:pt x="331369" y="8604"/>
                  </a:cubicBezTo>
                  <a:cubicBezTo>
                    <a:pt x="323068" y="8604"/>
                    <a:pt x="313660" y="9711"/>
                    <a:pt x="305912" y="13585"/>
                  </a:cubicBezTo>
                  <a:cubicBezTo>
                    <a:pt x="285988" y="24653"/>
                    <a:pt x="265511" y="35722"/>
                    <a:pt x="247248" y="49557"/>
                  </a:cubicBezTo>
                  <a:cubicBezTo>
                    <a:pt x="195226" y="91618"/>
                    <a:pt x="152612" y="142534"/>
                    <a:pt x="114425" y="202304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C44F751C-4395-4BD6-8E56-4020A11A0E67}"/>
                </a:ext>
              </a:extLst>
            </p:cNvPr>
            <p:cNvSpPr/>
            <p:nvPr/>
          </p:nvSpPr>
          <p:spPr>
            <a:xfrm>
              <a:off x="5610037" y="5736111"/>
              <a:ext cx="431675" cy="415072"/>
            </a:xfrm>
            <a:custGeom>
              <a:avLst/>
              <a:gdLst>
                <a:gd name="connsiteX0" fmla="*/ 437170 w 431674"/>
                <a:gd name="connsiteY0" fmla="*/ 179102 h 415071"/>
                <a:gd name="connsiteX1" fmla="*/ 422781 w 431674"/>
                <a:gd name="connsiteY1" fmla="*/ 199579 h 415071"/>
                <a:gd name="connsiteX2" fmla="*/ 256752 w 431674"/>
                <a:gd name="connsiteY2" fmla="*/ 359520 h 415071"/>
                <a:gd name="connsiteX3" fmla="*/ 117841 w 431674"/>
                <a:gd name="connsiteY3" fmla="*/ 417077 h 415071"/>
                <a:gd name="connsiteX4" fmla="*/ 514 w 431674"/>
                <a:gd name="connsiteY4" fmla="*/ 305284 h 415071"/>
                <a:gd name="connsiteX5" fmla="*/ 80761 w 431674"/>
                <a:gd name="connsiteY5" fmla="*/ 124866 h 415071"/>
                <a:gd name="connsiteX6" fmla="*/ 306007 w 431674"/>
                <a:gd name="connsiteY6" fmla="*/ 3112 h 415071"/>
                <a:gd name="connsiteX7" fmla="*/ 352495 w 431674"/>
                <a:gd name="connsiteY7" fmla="*/ 2005 h 415071"/>
                <a:gd name="connsiteX8" fmla="*/ 377953 w 431674"/>
                <a:gd name="connsiteY8" fmla="*/ 106050 h 415071"/>
                <a:gd name="connsiteX9" fmla="*/ 281103 w 431674"/>
                <a:gd name="connsiteY9" fmla="*/ 165820 h 415071"/>
                <a:gd name="connsiteX10" fmla="*/ 115074 w 431674"/>
                <a:gd name="connsiteY10" fmla="*/ 216735 h 415071"/>
                <a:gd name="connsiteX11" fmla="*/ 102345 w 431674"/>
                <a:gd name="connsiteY11" fmla="*/ 223930 h 415071"/>
                <a:gd name="connsiteX12" fmla="*/ 59178 w 431674"/>
                <a:gd name="connsiteY12" fmla="*/ 332955 h 415071"/>
                <a:gd name="connsiteX13" fmla="*/ 125036 w 431674"/>
                <a:gd name="connsiteY13" fmla="*/ 405455 h 415071"/>
                <a:gd name="connsiteX14" fmla="*/ 239042 w 431674"/>
                <a:gd name="connsiteY14" fmla="*/ 358967 h 415071"/>
                <a:gd name="connsiteX15" fmla="*/ 407284 w 431674"/>
                <a:gd name="connsiteY15" fmla="*/ 198472 h 415071"/>
                <a:gd name="connsiteX16" fmla="*/ 431082 w 431674"/>
                <a:gd name="connsiteY16" fmla="*/ 174121 h 415071"/>
                <a:gd name="connsiteX17" fmla="*/ 437170 w 431674"/>
                <a:gd name="connsiteY17" fmla="*/ 179102 h 415071"/>
                <a:gd name="connsiteX18" fmla="*/ 112307 w 431674"/>
                <a:gd name="connsiteY18" fmla="*/ 204560 h 415071"/>
                <a:gd name="connsiteX19" fmla="*/ 123375 w 431674"/>
                <a:gd name="connsiteY19" fmla="*/ 203453 h 415071"/>
                <a:gd name="connsiteX20" fmla="*/ 328144 w 431674"/>
                <a:gd name="connsiteY20" fmla="*/ 85019 h 415071"/>
                <a:gd name="connsiteX21" fmla="*/ 355262 w 431674"/>
                <a:gd name="connsiteY21" fmla="*/ 31890 h 415071"/>
                <a:gd name="connsiteX22" fmla="*/ 339213 w 431674"/>
                <a:gd name="connsiteY22" fmla="*/ 8646 h 415071"/>
                <a:gd name="connsiteX23" fmla="*/ 313755 w 431674"/>
                <a:gd name="connsiteY23" fmla="*/ 11413 h 415071"/>
                <a:gd name="connsiteX24" fmla="*/ 253431 w 431674"/>
                <a:gd name="connsiteY24" fmla="*/ 47940 h 415071"/>
                <a:gd name="connsiteX25" fmla="*/ 174291 w 431674"/>
                <a:gd name="connsiteY25" fmla="*/ 125420 h 415071"/>
                <a:gd name="connsiteX26" fmla="*/ 112307 w 431674"/>
                <a:gd name="connsiteY26" fmla="*/ 204560 h 415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31674" h="415071">
                  <a:moveTo>
                    <a:pt x="437170" y="179102"/>
                  </a:moveTo>
                  <a:cubicBezTo>
                    <a:pt x="432189" y="185743"/>
                    <a:pt x="428315" y="192938"/>
                    <a:pt x="422781" y="199579"/>
                  </a:cubicBezTo>
                  <a:cubicBezTo>
                    <a:pt x="372418" y="258242"/>
                    <a:pt x="319289" y="313585"/>
                    <a:pt x="256752" y="359520"/>
                  </a:cubicBezTo>
                  <a:cubicBezTo>
                    <a:pt x="215245" y="389959"/>
                    <a:pt x="172077" y="416523"/>
                    <a:pt x="117841" y="417077"/>
                  </a:cubicBezTo>
                  <a:cubicBezTo>
                    <a:pt x="57517" y="418184"/>
                    <a:pt x="4388" y="365608"/>
                    <a:pt x="514" y="305284"/>
                  </a:cubicBezTo>
                  <a:cubicBezTo>
                    <a:pt x="-4467" y="230018"/>
                    <a:pt x="27079" y="172461"/>
                    <a:pt x="80761" y="124866"/>
                  </a:cubicBezTo>
                  <a:cubicBezTo>
                    <a:pt x="146066" y="66756"/>
                    <a:pt x="219118" y="21928"/>
                    <a:pt x="306007" y="3112"/>
                  </a:cubicBezTo>
                  <a:cubicBezTo>
                    <a:pt x="320950" y="-209"/>
                    <a:pt x="337552" y="-1316"/>
                    <a:pt x="352495" y="2005"/>
                  </a:cubicBezTo>
                  <a:cubicBezTo>
                    <a:pt x="398430" y="11967"/>
                    <a:pt x="411712" y="67863"/>
                    <a:pt x="377953" y="106050"/>
                  </a:cubicBezTo>
                  <a:cubicBezTo>
                    <a:pt x="351941" y="135935"/>
                    <a:pt x="317629" y="153091"/>
                    <a:pt x="281103" y="165820"/>
                  </a:cubicBezTo>
                  <a:cubicBezTo>
                    <a:pt x="226313" y="184636"/>
                    <a:pt x="170417" y="199579"/>
                    <a:pt x="115074" y="216735"/>
                  </a:cubicBezTo>
                  <a:cubicBezTo>
                    <a:pt x="110647" y="218396"/>
                    <a:pt x="104559" y="220056"/>
                    <a:pt x="102345" y="223930"/>
                  </a:cubicBezTo>
                  <a:cubicBezTo>
                    <a:pt x="82422" y="257689"/>
                    <a:pt x="63605" y="292555"/>
                    <a:pt x="59178" y="332955"/>
                  </a:cubicBezTo>
                  <a:cubicBezTo>
                    <a:pt x="53643" y="382764"/>
                    <a:pt x="75227" y="406008"/>
                    <a:pt x="125036" y="405455"/>
                  </a:cubicBezTo>
                  <a:cubicBezTo>
                    <a:pt x="169310" y="404901"/>
                    <a:pt x="204729" y="383318"/>
                    <a:pt x="239042" y="358967"/>
                  </a:cubicBezTo>
                  <a:cubicBezTo>
                    <a:pt x="302686" y="313585"/>
                    <a:pt x="356922" y="258242"/>
                    <a:pt x="407284" y="198472"/>
                  </a:cubicBezTo>
                  <a:cubicBezTo>
                    <a:pt x="414479" y="189617"/>
                    <a:pt x="423334" y="182423"/>
                    <a:pt x="431082" y="174121"/>
                  </a:cubicBezTo>
                  <a:cubicBezTo>
                    <a:pt x="432742" y="175228"/>
                    <a:pt x="434956" y="177442"/>
                    <a:pt x="437170" y="179102"/>
                  </a:cubicBezTo>
                  <a:close/>
                  <a:moveTo>
                    <a:pt x="112307" y="204560"/>
                  </a:moveTo>
                  <a:cubicBezTo>
                    <a:pt x="119501" y="204006"/>
                    <a:pt x="121715" y="204006"/>
                    <a:pt x="123375" y="203453"/>
                  </a:cubicBezTo>
                  <a:cubicBezTo>
                    <a:pt x="200302" y="179102"/>
                    <a:pt x="272248" y="145343"/>
                    <a:pt x="328144" y="85019"/>
                  </a:cubicBezTo>
                  <a:cubicBezTo>
                    <a:pt x="341427" y="71184"/>
                    <a:pt x="348068" y="50153"/>
                    <a:pt x="355262" y="31890"/>
                  </a:cubicBezTo>
                  <a:cubicBezTo>
                    <a:pt x="360243" y="19161"/>
                    <a:pt x="351941" y="10306"/>
                    <a:pt x="339213" y="8646"/>
                  </a:cubicBezTo>
                  <a:cubicBezTo>
                    <a:pt x="330911" y="7539"/>
                    <a:pt x="320950" y="7539"/>
                    <a:pt x="313755" y="11413"/>
                  </a:cubicBezTo>
                  <a:cubicBezTo>
                    <a:pt x="292725" y="22482"/>
                    <a:pt x="271141" y="32997"/>
                    <a:pt x="253431" y="47940"/>
                  </a:cubicBezTo>
                  <a:cubicBezTo>
                    <a:pt x="225206" y="71737"/>
                    <a:pt x="198642" y="97748"/>
                    <a:pt x="174291" y="125420"/>
                  </a:cubicBezTo>
                  <a:cubicBezTo>
                    <a:pt x="152707" y="149217"/>
                    <a:pt x="134444" y="175782"/>
                    <a:pt x="112307" y="204560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6C45FDE5-9182-40A0-A8E6-0FB42460DB9A}"/>
                </a:ext>
              </a:extLst>
            </p:cNvPr>
            <p:cNvSpPr/>
            <p:nvPr/>
          </p:nvSpPr>
          <p:spPr>
            <a:xfrm>
              <a:off x="4205361" y="5782141"/>
              <a:ext cx="475949" cy="415072"/>
            </a:xfrm>
            <a:custGeom>
              <a:avLst/>
              <a:gdLst>
                <a:gd name="connsiteX0" fmla="*/ 293904 w 475948"/>
                <a:gd name="connsiteY0" fmla="*/ 270322 h 415071"/>
                <a:gd name="connsiteX1" fmla="*/ 345926 w 475948"/>
                <a:gd name="connsiteY1" fmla="*/ 270322 h 415071"/>
                <a:gd name="connsiteX2" fmla="*/ 458826 w 475948"/>
                <a:gd name="connsiteY2" fmla="*/ 173472 h 415071"/>
                <a:gd name="connsiteX3" fmla="*/ 474875 w 475948"/>
                <a:gd name="connsiteY3" fmla="*/ 149674 h 415071"/>
                <a:gd name="connsiteX4" fmla="*/ 452185 w 475948"/>
                <a:gd name="connsiteY4" fmla="*/ 202250 h 415071"/>
                <a:gd name="connsiteX5" fmla="*/ 287816 w 475948"/>
                <a:gd name="connsiteY5" fmla="*/ 279177 h 415071"/>
                <a:gd name="connsiteX6" fmla="*/ 228599 w 475948"/>
                <a:gd name="connsiteY6" fmla="*/ 352783 h 415071"/>
                <a:gd name="connsiteX7" fmla="*/ 131196 w 475948"/>
                <a:gd name="connsiteY7" fmla="*/ 415320 h 415071"/>
                <a:gd name="connsiteX8" fmla="*/ 7781 w 475948"/>
                <a:gd name="connsiteY8" fmla="*/ 340607 h 415071"/>
                <a:gd name="connsiteX9" fmla="*/ 39880 w 475948"/>
                <a:gd name="connsiteY9" fmla="*/ 176239 h 415071"/>
                <a:gd name="connsiteX10" fmla="*/ 255164 w 475948"/>
                <a:gd name="connsiteY10" fmla="*/ 11317 h 415071"/>
                <a:gd name="connsiteX11" fmla="*/ 307740 w 475948"/>
                <a:gd name="connsiteY11" fmla="*/ 249 h 415071"/>
                <a:gd name="connsiteX12" fmla="*/ 370831 w 475948"/>
                <a:gd name="connsiteY12" fmla="*/ 54485 h 415071"/>
                <a:gd name="connsiteX13" fmla="*/ 323235 w 475948"/>
                <a:gd name="connsiteY13" fmla="*/ 223280 h 415071"/>
                <a:gd name="connsiteX14" fmla="*/ 293904 w 475948"/>
                <a:gd name="connsiteY14" fmla="*/ 270322 h 415071"/>
                <a:gd name="connsiteX15" fmla="*/ 274534 w 475948"/>
                <a:gd name="connsiteY15" fmla="*/ 274196 h 415071"/>
                <a:gd name="connsiteX16" fmla="*/ 257378 w 475948"/>
                <a:gd name="connsiteY16" fmla="*/ 229922 h 415071"/>
                <a:gd name="connsiteX17" fmla="*/ 297778 w 475948"/>
                <a:gd name="connsiteY17" fmla="*/ 126984 h 415071"/>
                <a:gd name="connsiteX18" fmla="*/ 354781 w 475948"/>
                <a:gd name="connsiteY18" fmla="*/ 116469 h 415071"/>
                <a:gd name="connsiteX19" fmla="*/ 359762 w 475948"/>
                <a:gd name="connsiteY19" fmla="*/ 52271 h 415071"/>
                <a:gd name="connsiteX20" fmla="*/ 316041 w 475948"/>
                <a:gd name="connsiteY20" fmla="*/ 11317 h 415071"/>
                <a:gd name="connsiteX21" fmla="*/ 266786 w 475948"/>
                <a:gd name="connsiteY21" fmla="*/ 24046 h 415071"/>
                <a:gd name="connsiteX22" fmla="*/ 188199 w 475948"/>
                <a:gd name="connsiteY22" fmla="*/ 93778 h 415071"/>
                <a:gd name="connsiteX23" fmla="*/ 76960 w 475948"/>
                <a:gd name="connsiteY23" fmla="*/ 281944 h 415071"/>
                <a:gd name="connsiteX24" fmla="*/ 64231 w 475948"/>
                <a:gd name="connsiteY24" fmla="*/ 370493 h 415071"/>
                <a:gd name="connsiteX25" fmla="*/ 108505 w 475948"/>
                <a:gd name="connsiteY25" fmla="*/ 405359 h 415071"/>
                <a:gd name="connsiteX26" fmla="*/ 165508 w 475948"/>
                <a:gd name="connsiteY26" fmla="*/ 385989 h 415071"/>
                <a:gd name="connsiteX27" fmla="*/ 274534 w 475948"/>
                <a:gd name="connsiteY27" fmla="*/ 274196 h 415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475948" h="415071">
                  <a:moveTo>
                    <a:pt x="293904" y="270322"/>
                  </a:moveTo>
                  <a:cubicBezTo>
                    <a:pt x="312167" y="278623"/>
                    <a:pt x="329323" y="277517"/>
                    <a:pt x="345926" y="270322"/>
                  </a:cubicBezTo>
                  <a:cubicBezTo>
                    <a:pt x="393521" y="249845"/>
                    <a:pt x="430601" y="216086"/>
                    <a:pt x="458826" y="173472"/>
                  </a:cubicBezTo>
                  <a:cubicBezTo>
                    <a:pt x="463807" y="166277"/>
                    <a:pt x="468788" y="158529"/>
                    <a:pt x="474875" y="149674"/>
                  </a:cubicBezTo>
                  <a:cubicBezTo>
                    <a:pt x="481516" y="166277"/>
                    <a:pt x="480409" y="170705"/>
                    <a:pt x="452185" y="202250"/>
                  </a:cubicBezTo>
                  <a:cubicBezTo>
                    <a:pt x="408464" y="250952"/>
                    <a:pt x="362529" y="296333"/>
                    <a:pt x="287816" y="279177"/>
                  </a:cubicBezTo>
                  <a:cubicBezTo>
                    <a:pt x="268446" y="303528"/>
                    <a:pt x="249076" y="328986"/>
                    <a:pt x="228599" y="352783"/>
                  </a:cubicBezTo>
                  <a:cubicBezTo>
                    <a:pt x="202035" y="382668"/>
                    <a:pt x="170489" y="405359"/>
                    <a:pt x="131196" y="415320"/>
                  </a:cubicBezTo>
                  <a:cubicBezTo>
                    <a:pt x="78066" y="429156"/>
                    <a:pt x="24937" y="397611"/>
                    <a:pt x="7781" y="340607"/>
                  </a:cubicBezTo>
                  <a:cubicBezTo>
                    <a:pt x="-9929" y="280837"/>
                    <a:pt x="3354" y="225494"/>
                    <a:pt x="39880" y="176239"/>
                  </a:cubicBezTo>
                  <a:cubicBezTo>
                    <a:pt x="95776" y="100973"/>
                    <a:pt x="168829" y="46737"/>
                    <a:pt x="255164" y="11317"/>
                  </a:cubicBezTo>
                  <a:cubicBezTo>
                    <a:pt x="271213" y="4676"/>
                    <a:pt x="290030" y="1909"/>
                    <a:pt x="307740" y="249"/>
                  </a:cubicBezTo>
                  <a:cubicBezTo>
                    <a:pt x="344266" y="-2519"/>
                    <a:pt x="366403" y="17958"/>
                    <a:pt x="370831" y="54485"/>
                  </a:cubicBezTo>
                  <a:cubicBezTo>
                    <a:pt x="378578" y="117576"/>
                    <a:pt x="353121" y="170705"/>
                    <a:pt x="323235" y="223280"/>
                  </a:cubicBezTo>
                  <a:cubicBezTo>
                    <a:pt x="313274" y="239330"/>
                    <a:pt x="303865" y="254273"/>
                    <a:pt x="293904" y="270322"/>
                  </a:cubicBezTo>
                  <a:close/>
                  <a:moveTo>
                    <a:pt x="274534" y="274196"/>
                  </a:moveTo>
                  <a:cubicBezTo>
                    <a:pt x="267893" y="257040"/>
                    <a:pt x="259038" y="244311"/>
                    <a:pt x="257378" y="229922"/>
                  </a:cubicBezTo>
                  <a:cubicBezTo>
                    <a:pt x="251843" y="188968"/>
                    <a:pt x="270106" y="155762"/>
                    <a:pt x="297778" y="126984"/>
                  </a:cubicBezTo>
                  <a:cubicBezTo>
                    <a:pt x="316041" y="108167"/>
                    <a:pt x="327663" y="105400"/>
                    <a:pt x="354781" y="116469"/>
                  </a:cubicBezTo>
                  <a:cubicBezTo>
                    <a:pt x="356995" y="94332"/>
                    <a:pt x="360869" y="73301"/>
                    <a:pt x="359762" y="52271"/>
                  </a:cubicBezTo>
                  <a:cubicBezTo>
                    <a:pt x="359208" y="28474"/>
                    <a:pt x="339838" y="10764"/>
                    <a:pt x="316041" y="11317"/>
                  </a:cubicBezTo>
                  <a:cubicBezTo>
                    <a:pt x="299438" y="11871"/>
                    <a:pt x="279515" y="14638"/>
                    <a:pt x="266786" y="24046"/>
                  </a:cubicBezTo>
                  <a:cubicBezTo>
                    <a:pt x="238561" y="44523"/>
                    <a:pt x="210889" y="67214"/>
                    <a:pt x="188199" y="93778"/>
                  </a:cubicBezTo>
                  <a:cubicBezTo>
                    <a:pt x="139497" y="149121"/>
                    <a:pt x="101311" y="212212"/>
                    <a:pt x="76960" y="281944"/>
                  </a:cubicBezTo>
                  <a:cubicBezTo>
                    <a:pt x="66998" y="309616"/>
                    <a:pt x="64231" y="340607"/>
                    <a:pt x="64231" y="370493"/>
                  </a:cubicBezTo>
                  <a:cubicBezTo>
                    <a:pt x="64231" y="398164"/>
                    <a:pt x="81941" y="410340"/>
                    <a:pt x="108505" y="405359"/>
                  </a:cubicBezTo>
                  <a:cubicBezTo>
                    <a:pt x="127875" y="401485"/>
                    <a:pt x="148352" y="395950"/>
                    <a:pt x="165508" y="385989"/>
                  </a:cubicBezTo>
                  <a:cubicBezTo>
                    <a:pt x="214763" y="359424"/>
                    <a:pt x="243542" y="312936"/>
                    <a:pt x="274534" y="274196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accent1"/>
                </a:solidFill>
              </a:endParaRPr>
            </a:p>
          </p:txBody>
        </p:sp>
      </p:grp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2998C39-D7EE-4CD5-9FE1-05ABB146661D}"/>
              </a:ext>
            </a:extLst>
          </p:cNvPr>
          <p:cNvSpPr>
            <a:spLocks noGrp="1"/>
          </p:cNvSpPr>
          <p:nvPr>
            <p:ph type="pic" idx="15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D197270D-DB61-467B-BC9B-AFF4A2F12FD9}"/>
              </a:ext>
            </a:extLst>
          </p:cNvPr>
          <p:cNvSpPr>
            <a:spLocks noGrp="1"/>
          </p:cNvSpPr>
          <p:nvPr>
            <p:ph type="pic" idx="14"/>
          </p:nvPr>
        </p:nvSpPr>
        <p:spPr/>
      </p:sp>
    </p:spTree>
    <p:extLst>
      <p:ext uri="{BB962C8B-B14F-4D97-AF65-F5344CB8AC3E}">
        <p14:creationId xmlns:p14="http://schemas.microsoft.com/office/powerpoint/2010/main" val="38932092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E409D2CA-32BE-4F00-BC46-09DBDB4C4110}"/>
              </a:ext>
            </a:extLst>
          </p:cNvPr>
          <p:cNvCxnSpPr>
            <a:cxnSpLocks/>
          </p:cNvCxnSpPr>
          <p:nvPr/>
        </p:nvCxnSpPr>
        <p:spPr>
          <a:xfrm flipV="1">
            <a:off x="3668304" y="3652876"/>
            <a:ext cx="2501652" cy="305650"/>
          </a:xfrm>
          <a:prstGeom prst="straightConnector1">
            <a:avLst/>
          </a:prstGeom>
          <a:ln w="38100">
            <a:solidFill>
              <a:schemeClr val="accent2"/>
            </a:solidFill>
            <a:headEnd type="oval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DAFFCF8-ACB1-49DF-8A59-59EEED7BBA3D}"/>
              </a:ext>
            </a:extLst>
          </p:cNvPr>
          <p:cNvCxnSpPr>
            <a:cxnSpLocks/>
          </p:cNvCxnSpPr>
          <p:nvPr/>
        </p:nvCxnSpPr>
        <p:spPr>
          <a:xfrm flipV="1">
            <a:off x="6169956" y="2842548"/>
            <a:ext cx="2377440" cy="801644"/>
          </a:xfrm>
          <a:prstGeom prst="straightConnector1">
            <a:avLst/>
          </a:prstGeom>
          <a:ln w="38100">
            <a:solidFill>
              <a:schemeClr val="accent3"/>
            </a:solidFill>
            <a:headEnd type="oval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C0403FC-0DE7-47ED-B356-52CB994984B9}"/>
              </a:ext>
            </a:extLst>
          </p:cNvPr>
          <p:cNvCxnSpPr>
            <a:cxnSpLocks/>
          </p:cNvCxnSpPr>
          <p:nvPr/>
        </p:nvCxnSpPr>
        <p:spPr>
          <a:xfrm flipV="1">
            <a:off x="8547396" y="2037030"/>
            <a:ext cx="2606473" cy="805518"/>
          </a:xfrm>
          <a:prstGeom prst="straightConnector1">
            <a:avLst/>
          </a:prstGeom>
          <a:ln w="38100">
            <a:solidFill>
              <a:schemeClr val="accent4"/>
            </a:solidFill>
            <a:headEnd type="oval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0A472A5-1516-4389-9343-59464F8F0244}"/>
              </a:ext>
            </a:extLst>
          </p:cNvPr>
          <p:cNvCxnSpPr>
            <a:cxnSpLocks/>
          </p:cNvCxnSpPr>
          <p:nvPr/>
        </p:nvCxnSpPr>
        <p:spPr>
          <a:xfrm>
            <a:off x="1267166" y="2458434"/>
            <a:ext cx="2401136" cy="1500092"/>
          </a:xfrm>
          <a:prstGeom prst="straightConnector1">
            <a:avLst/>
          </a:prstGeom>
          <a:ln w="38100">
            <a:solidFill>
              <a:schemeClr val="accent1"/>
            </a:solidFill>
            <a:headEnd type="oval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0F815731-8776-4551-8AC7-DABD3AE461B3}"/>
              </a:ext>
            </a:extLst>
          </p:cNvPr>
          <p:cNvSpPr/>
          <p:nvPr/>
        </p:nvSpPr>
        <p:spPr>
          <a:xfrm>
            <a:off x="1789166" y="2636192"/>
            <a:ext cx="1008000" cy="1008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5674808-7313-43BD-ACED-A13521EACB86}"/>
              </a:ext>
            </a:extLst>
          </p:cNvPr>
          <p:cNvSpPr/>
          <p:nvPr/>
        </p:nvSpPr>
        <p:spPr>
          <a:xfrm>
            <a:off x="4313471" y="3357104"/>
            <a:ext cx="1008000" cy="1008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ADD4F81-230C-4B83-B534-74F1AD448C64}"/>
              </a:ext>
            </a:extLst>
          </p:cNvPr>
          <p:cNvSpPr/>
          <p:nvPr/>
        </p:nvSpPr>
        <p:spPr>
          <a:xfrm>
            <a:off x="6837776" y="2644876"/>
            <a:ext cx="1008000" cy="1008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6FC49F5-CDF3-4DD5-B483-ABE4E7FE62DB}"/>
              </a:ext>
            </a:extLst>
          </p:cNvPr>
          <p:cNvSpPr/>
          <p:nvPr/>
        </p:nvSpPr>
        <p:spPr>
          <a:xfrm>
            <a:off x="9362081" y="1932648"/>
            <a:ext cx="1008000" cy="1008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8AD45B8-7AD7-4926-892B-CD15B1E85366}"/>
              </a:ext>
            </a:extLst>
          </p:cNvPr>
          <p:cNvGrpSpPr/>
          <p:nvPr/>
        </p:nvGrpSpPr>
        <p:grpSpPr>
          <a:xfrm>
            <a:off x="1591642" y="3721804"/>
            <a:ext cx="1403050" cy="2031325"/>
            <a:chOff x="6210996" y="1433695"/>
            <a:chExt cx="1712589" cy="1445131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7F0CC06-19BE-44AE-9DF1-E2BF85BED15C}"/>
                </a:ext>
              </a:extLst>
            </p:cNvPr>
            <p:cNvSpPr txBox="1"/>
            <p:nvPr/>
          </p:nvSpPr>
          <p:spPr>
            <a:xfrm>
              <a:off x="6210998" y="1433695"/>
              <a:ext cx="1712587" cy="1970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C843713-D488-4031-A5E7-0BE4F298C412}"/>
                </a:ext>
              </a:extLst>
            </p:cNvPr>
            <p:cNvSpPr txBox="1"/>
            <p:nvPr/>
          </p:nvSpPr>
          <p:spPr>
            <a:xfrm>
              <a:off x="6210996" y="1630759"/>
              <a:ext cx="1712587" cy="12480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2610FE0-AB29-4FB7-B15A-B0B4F9DB2A90}"/>
              </a:ext>
            </a:extLst>
          </p:cNvPr>
          <p:cNvGrpSpPr/>
          <p:nvPr/>
        </p:nvGrpSpPr>
        <p:grpSpPr>
          <a:xfrm>
            <a:off x="4115947" y="4463327"/>
            <a:ext cx="1403050" cy="1477329"/>
            <a:chOff x="6210996" y="1433695"/>
            <a:chExt cx="1712589" cy="1051007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1A83AA4-693D-4FE5-9287-5A53CFA9AEA7}"/>
                </a:ext>
              </a:extLst>
            </p:cNvPr>
            <p:cNvSpPr txBox="1"/>
            <p:nvPr/>
          </p:nvSpPr>
          <p:spPr>
            <a:xfrm>
              <a:off x="6210998" y="1433695"/>
              <a:ext cx="1712587" cy="1970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21DBF61-E7A3-4F20-8FE3-77340984D2BC}"/>
                </a:ext>
              </a:extLst>
            </p:cNvPr>
            <p:cNvSpPr txBox="1"/>
            <p:nvPr/>
          </p:nvSpPr>
          <p:spPr>
            <a:xfrm>
              <a:off x="6210996" y="1630759"/>
              <a:ext cx="1712587" cy="8539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31B05DE-8493-4413-A7CB-0EBD0B150EAD}"/>
              </a:ext>
            </a:extLst>
          </p:cNvPr>
          <p:cNvGrpSpPr/>
          <p:nvPr/>
        </p:nvGrpSpPr>
        <p:grpSpPr>
          <a:xfrm>
            <a:off x="6640252" y="4121462"/>
            <a:ext cx="1403050" cy="2031325"/>
            <a:chOff x="6210996" y="1433695"/>
            <a:chExt cx="1712589" cy="1445131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7A6411A-29D1-4806-8BDA-1F5542CF37C3}"/>
                </a:ext>
              </a:extLst>
            </p:cNvPr>
            <p:cNvSpPr txBox="1"/>
            <p:nvPr/>
          </p:nvSpPr>
          <p:spPr>
            <a:xfrm>
              <a:off x="6210998" y="1433695"/>
              <a:ext cx="1712587" cy="1970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47859B3-87C1-4A22-9530-C98F2F226968}"/>
                </a:ext>
              </a:extLst>
            </p:cNvPr>
            <p:cNvSpPr txBox="1"/>
            <p:nvPr/>
          </p:nvSpPr>
          <p:spPr>
            <a:xfrm>
              <a:off x="6210996" y="1630759"/>
              <a:ext cx="1712587" cy="12480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1166794-3CED-426E-AD34-59C7106033E0}"/>
              </a:ext>
            </a:extLst>
          </p:cNvPr>
          <p:cNvGrpSpPr/>
          <p:nvPr/>
        </p:nvGrpSpPr>
        <p:grpSpPr>
          <a:xfrm>
            <a:off x="9164557" y="3043574"/>
            <a:ext cx="1403050" cy="2031325"/>
            <a:chOff x="6210996" y="1433695"/>
            <a:chExt cx="1712589" cy="1445131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5B527EB-13D0-4DA9-BC14-B377030C0864}"/>
                </a:ext>
              </a:extLst>
            </p:cNvPr>
            <p:cNvSpPr txBox="1"/>
            <p:nvPr/>
          </p:nvSpPr>
          <p:spPr>
            <a:xfrm>
              <a:off x="6210998" y="1433695"/>
              <a:ext cx="1712587" cy="1970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3AAD0C7-DCA5-419F-9BF2-9330F677D248}"/>
                </a:ext>
              </a:extLst>
            </p:cNvPr>
            <p:cNvSpPr txBox="1"/>
            <p:nvPr/>
          </p:nvSpPr>
          <p:spPr>
            <a:xfrm>
              <a:off x="6210996" y="1630759"/>
              <a:ext cx="1712587" cy="12480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3" name="Parallelogram 30">
            <a:extLst>
              <a:ext uri="{FF2B5EF4-FFF2-40B4-BE49-F238E27FC236}">
                <a16:creationId xmlns:a16="http://schemas.microsoft.com/office/drawing/2014/main" id="{933B4823-5922-4575-9587-29D7AC58A5D0}"/>
              </a:ext>
            </a:extLst>
          </p:cNvPr>
          <p:cNvSpPr/>
          <p:nvPr/>
        </p:nvSpPr>
        <p:spPr>
          <a:xfrm flipH="1">
            <a:off x="4659628" y="3721804"/>
            <a:ext cx="351685" cy="352555"/>
          </a:xfrm>
          <a:custGeom>
            <a:avLst/>
            <a:gdLst/>
            <a:ahLst/>
            <a:cxnLst/>
            <a:rect l="l" t="t" r="r" b="b"/>
            <a:pathLst>
              <a:path w="3240000" h="3248012">
                <a:moveTo>
                  <a:pt x="712553" y="858820"/>
                </a:moveTo>
                <a:cubicBezTo>
                  <a:pt x="727950" y="858820"/>
                  <a:pt x="743348" y="864694"/>
                  <a:pt x="755096" y="876443"/>
                </a:cubicBezTo>
                <a:lnTo>
                  <a:pt x="1193671" y="1315016"/>
                </a:lnTo>
                <a:lnTo>
                  <a:pt x="1509169" y="999517"/>
                </a:lnTo>
                <a:cubicBezTo>
                  <a:pt x="1509517" y="999169"/>
                  <a:pt x="1509868" y="998827"/>
                  <a:pt x="1510414" y="998691"/>
                </a:cubicBezTo>
                <a:lnTo>
                  <a:pt x="1518932" y="988592"/>
                </a:lnTo>
                <a:cubicBezTo>
                  <a:pt x="1531945" y="978263"/>
                  <a:pt x="1547912" y="974188"/>
                  <a:pt x="1563209" y="975946"/>
                </a:cubicBezTo>
                <a:cubicBezTo>
                  <a:pt x="1578505" y="977705"/>
                  <a:pt x="1593131" y="985299"/>
                  <a:pt x="1603459" y="998313"/>
                </a:cubicBezTo>
                <a:lnTo>
                  <a:pt x="1892346" y="1362277"/>
                </a:lnTo>
                <a:lnTo>
                  <a:pt x="2149759" y="1177067"/>
                </a:lnTo>
                <a:lnTo>
                  <a:pt x="2151621" y="1174867"/>
                </a:lnTo>
                <a:cubicBezTo>
                  <a:pt x="2159033" y="1169006"/>
                  <a:pt x="2167397" y="1165168"/>
                  <a:pt x="2176160" y="1163802"/>
                </a:cubicBezTo>
                <a:cubicBezTo>
                  <a:pt x="2177188" y="1163485"/>
                  <a:pt x="2178237" y="1163269"/>
                  <a:pt x="2179375" y="1163558"/>
                </a:cubicBezTo>
                <a:cubicBezTo>
                  <a:pt x="2184768" y="1161771"/>
                  <a:pt x="2190389" y="1161654"/>
                  <a:pt x="2195921" y="1162300"/>
                </a:cubicBezTo>
                <a:cubicBezTo>
                  <a:pt x="2196662" y="1162386"/>
                  <a:pt x="2197402" y="1162487"/>
                  <a:pt x="2198081" y="1162987"/>
                </a:cubicBezTo>
                <a:cubicBezTo>
                  <a:pt x="2202197" y="1163290"/>
                  <a:pt x="2206218" y="1164270"/>
                  <a:pt x="2209739" y="1166702"/>
                </a:cubicBezTo>
                <a:cubicBezTo>
                  <a:pt x="2213116" y="1166857"/>
                  <a:pt x="2216051" y="1168231"/>
                  <a:pt x="2218766" y="1170038"/>
                </a:cubicBezTo>
                <a:cubicBezTo>
                  <a:pt x="2225342" y="1173160"/>
                  <a:pt x="2231151" y="1177875"/>
                  <a:pt x="2235489" y="1184194"/>
                </a:cubicBezTo>
                <a:lnTo>
                  <a:pt x="2236132" y="1184737"/>
                </a:lnTo>
                <a:lnTo>
                  <a:pt x="2236287" y="1184934"/>
                </a:lnTo>
                <a:lnTo>
                  <a:pt x="2238712" y="1187183"/>
                </a:lnTo>
                <a:cubicBezTo>
                  <a:pt x="2239115" y="1187744"/>
                  <a:pt x="2239507" y="1188310"/>
                  <a:pt x="2239574" y="1189090"/>
                </a:cubicBezTo>
                <a:lnTo>
                  <a:pt x="2540580" y="1569705"/>
                </a:lnTo>
                <a:cubicBezTo>
                  <a:pt x="2561191" y="1595768"/>
                  <a:pt x="2556772" y="1633604"/>
                  <a:pt x="2530710" y="1654215"/>
                </a:cubicBezTo>
                <a:cubicBezTo>
                  <a:pt x="2504647" y="1674827"/>
                  <a:pt x="2466811" y="1670408"/>
                  <a:pt x="2446199" y="1644345"/>
                </a:cubicBezTo>
                <a:lnTo>
                  <a:pt x="2177884" y="1305067"/>
                </a:lnTo>
                <a:lnTo>
                  <a:pt x="1934804" y="1479967"/>
                </a:lnTo>
                <a:cubicBezTo>
                  <a:pt x="1927367" y="1485317"/>
                  <a:pt x="1919123" y="1488726"/>
                  <a:pt x="1910598" y="1489881"/>
                </a:cubicBezTo>
                <a:cubicBezTo>
                  <a:pt x="1885257" y="1507791"/>
                  <a:pt x="1850121" y="1502627"/>
                  <a:pt x="1830495" y="1477903"/>
                </a:cubicBezTo>
                <a:lnTo>
                  <a:pt x="1551924" y="1126933"/>
                </a:lnTo>
                <a:lnTo>
                  <a:pt x="1239041" y="1439816"/>
                </a:lnTo>
                <a:cubicBezTo>
                  <a:pt x="1226569" y="1452288"/>
                  <a:pt x="1209983" y="1458139"/>
                  <a:pt x="1193674" y="1456888"/>
                </a:cubicBezTo>
                <a:cubicBezTo>
                  <a:pt x="1177363" y="1458142"/>
                  <a:pt x="1160774" y="1452290"/>
                  <a:pt x="1148301" y="1439816"/>
                </a:cubicBezTo>
                <a:lnTo>
                  <a:pt x="670011" y="961527"/>
                </a:lnTo>
                <a:cubicBezTo>
                  <a:pt x="646515" y="938031"/>
                  <a:pt x="646515" y="899938"/>
                  <a:pt x="670011" y="876442"/>
                </a:cubicBezTo>
                <a:cubicBezTo>
                  <a:pt x="681760" y="864694"/>
                  <a:pt x="697157" y="858820"/>
                  <a:pt x="712553" y="858820"/>
                </a:cubicBezTo>
                <a:close/>
                <a:moveTo>
                  <a:pt x="2790000" y="699581"/>
                </a:moveTo>
                <a:lnTo>
                  <a:pt x="450000" y="699581"/>
                </a:lnTo>
                <a:lnTo>
                  <a:pt x="450000" y="1851581"/>
                </a:lnTo>
                <a:lnTo>
                  <a:pt x="2790000" y="1851581"/>
                </a:lnTo>
                <a:close/>
                <a:moveTo>
                  <a:pt x="2987972" y="519497"/>
                </a:moveTo>
                <a:lnTo>
                  <a:pt x="2987972" y="2031665"/>
                </a:lnTo>
                <a:lnTo>
                  <a:pt x="252028" y="2031665"/>
                </a:lnTo>
                <a:lnTo>
                  <a:pt x="252028" y="519497"/>
                </a:lnTo>
                <a:close/>
                <a:moveTo>
                  <a:pt x="1620000" y="0"/>
                </a:moveTo>
                <a:cubicBezTo>
                  <a:pt x="1540462" y="0"/>
                  <a:pt x="1475984" y="64478"/>
                  <a:pt x="1475984" y="144016"/>
                </a:cubicBezTo>
                <a:lnTo>
                  <a:pt x="1475984" y="267469"/>
                </a:lnTo>
                <a:lnTo>
                  <a:pt x="0" y="267469"/>
                </a:lnTo>
                <a:lnTo>
                  <a:pt x="0" y="2283693"/>
                </a:lnTo>
                <a:lnTo>
                  <a:pt x="852101" y="2283693"/>
                </a:lnTo>
                <a:lnTo>
                  <a:pt x="323771" y="3248012"/>
                </a:lnTo>
                <a:lnTo>
                  <a:pt x="621526" y="3248012"/>
                </a:lnTo>
                <a:lnTo>
                  <a:pt x="1149856" y="2283693"/>
                </a:lnTo>
                <a:lnTo>
                  <a:pt x="2090146" y="2283693"/>
                </a:lnTo>
                <a:lnTo>
                  <a:pt x="2618476" y="3248012"/>
                </a:lnTo>
                <a:lnTo>
                  <a:pt x="2916231" y="3248012"/>
                </a:lnTo>
                <a:lnTo>
                  <a:pt x="2387901" y="2283693"/>
                </a:lnTo>
                <a:lnTo>
                  <a:pt x="3240000" y="2283693"/>
                </a:lnTo>
                <a:lnTo>
                  <a:pt x="3240000" y="267469"/>
                </a:lnTo>
                <a:lnTo>
                  <a:pt x="1764016" y="267469"/>
                </a:lnTo>
                <a:lnTo>
                  <a:pt x="1764016" y="144016"/>
                </a:lnTo>
                <a:cubicBezTo>
                  <a:pt x="1764016" y="64478"/>
                  <a:pt x="1699538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4" name="Rectangle 130">
            <a:extLst>
              <a:ext uri="{FF2B5EF4-FFF2-40B4-BE49-F238E27FC236}">
                <a16:creationId xmlns:a16="http://schemas.microsoft.com/office/drawing/2014/main" id="{15DCBA5C-A797-4CB6-BFC9-A27B026AEE52}"/>
              </a:ext>
            </a:extLst>
          </p:cNvPr>
          <p:cNvSpPr/>
          <p:nvPr/>
        </p:nvSpPr>
        <p:spPr>
          <a:xfrm>
            <a:off x="9672063" y="2276089"/>
            <a:ext cx="351990" cy="353588"/>
          </a:xfrm>
          <a:custGeom>
            <a:avLst/>
            <a:gdLst/>
            <a:ahLst/>
            <a:cxnLst/>
            <a:rect l="l" t="t" r="r" b="b"/>
            <a:pathLst>
              <a:path w="371900" h="373588">
                <a:moveTo>
                  <a:pt x="297080" y="129105"/>
                </a:moveTo>
                <a:lnTo>
                  <a:pt x="284273" y="219737"/>
                </a:lnTo>
                <a:lnTo>
                  <a:pt x="305496" y="219737"/>
                </a:lnTo>
                <a:lnTo>
                  <a:pt x="333001" y="129105"/>
                </a:lnTo>
                <a:close/>
                <a:moveTo>
                  <a:pt x="228265" y="129105"/>
                </a:moveTo>
                <a:lnTo>
                  <a:pt x="228265" y="219737"/>
                </a:lnTo>
                <a:lnTo>
                  <a:pt x="250807" y="219737"/>
                </a:lnTo>
                <a:lnTo>
                  <a:pt x="263614" y="129105"/>
                </a:lnTo>
                <a:close/>
                <a:moveTo>
                  <a:pt x="157021" y="129105"/>
                </a:moveTo>
                <a:lnTo>
                  <a:pt x="175826" y="219737"/>
                </a:lnTo>
                <a:lnTo>
                  <a:pt x="195129" y="219737"/>
                </a:lnTo>
                <a:lnTo>
                  <a:pt x="195129" y="129105"/>
                </a:lnTo>
                <a:close/>
                <a:moveTo>
                  <a:pt x="93087" y="129105"/>
                </a:moveTo>
                <a:lnTo>
                  <a:pt x="117372" y="219737"/>
                </a:lnTo>
                <a:lnTo>
                  <a:pt x="141984" y="219737"/>
                </a:lnTo>
                <a:lnTo>
                  <a:pt x="123179" y="129105"/>
                </a:lnTo>
                <a:close/>
                <a:moveTo>
                  <a:pt x="58494" y="0"/>
                </a:moveTo>
                <a:lnTo>
                  <a:pt x="84208" y="95969"/>
                </a:lnTo>
                <a:lnTo>
                  <a:pt x="354346" y="95969"/>
                </a:lnTo>
                <a:lnTo>
                  <a:pt x="354346" y="97437"/>
                </a:lnTo>
                <a:cubicBezTo>
                  <a:pt x="356087" y="96136"/>
                  <a:pt x="357928" y="96353"/>
                  <a:pt x="359747" y="96905"/>
                </a:cubicBezTo>
                <a:lnTo>
                  <a:pt x="360371" y="97095"/>
                </a:lnTo>
                <a:cubicBezTo>
                  <a:pt x="368954" y="99700"/>
                  <a:pt x="373801" y="108770"/>
                  <a:pt x="371196" y="117354"/>
                </a:cubicBezTo>
                <a:lnTo>
                  <a:pt x="333339" y="242097"/>
                </a:lnTo>
                <a:cubicBezTo>
                  <a:pt x="331591" y="247858"/>
                  <a:pt x="326929" y="251935"/>
                  <a:pt x="321206" y="252122"/>
                </a:cubicBezTo>
                <a:lnTo>
                  <a:pt x="321206" y="252873"/>
                </a:lnTo>
                <a:lnTo>
                  <a:pt x="313576" y="252873"/>
                </a:lnTo>
                <a:cubicBezTo>
                  <a:pt x="313378" y="253010"/>
                  <a:pt x="313229" y="252967"/>
                  <a:pt x="313080" y="252922"/>
                </a:cubicBezTo>
                <a:lnTo>
                  <a:pt x="312919" y="252873"/>
                </a:lnTo>
                <a:lnTo>
                  <a:pt x="126251" y="252873"/>
                </a:lnTo>
                <a:lnTo>
                  <a:pt x="133971" y="281687"/>
                </a:lnTo>
                <a:lnTo>
                  <a:pt x="321075" y="281687"/>
                </a:lnTo>
                <a:lnTo>
                  <a:pt x="321075" y="314823"/>
                </a:lnTo>
                <a:lnTo>
                  <a:pt x="318480" y="314823"/>
                </a:lnTo>
                <a:cubicBezTo>
                  <a:pt x="329614" y="318311"/>
                  <a:pt x="336414" y="328969"/>
                  <a:pt x="336414" y="341215"/>
                </a:cubicBezTo>
                <a:cubicBezTo>
                  <a:pt x="336414" y="359094"/>
                  <a:pt x="321920" y="373588"/>
                  <a:pt x="304041" y="373588"/>
                </a:cubicBezTo>
                <a:cubicBezTo>
                  <a:pt x="286162" y="373588"/>
                  <a:pt x="271668" y="359094"/>
                  <a:pt x="271668" y="341215"/>
                </a:cubicBezTo>
                <a:cubicBezTo>
                  <a:pt x="271668" y="328969"/>
                  <a:pt x="278468" y="318311"/>
                  <a:pt x="289602" y="314823"/>
                </a:cubicBezTo>
                <a:lnTo>
                  <a:pt x="142850" y="314823"/>
                </a:lnTo>
                <a:lnTo>
                  <a:pt x="143397" y="316865"/>
                </a:lnTo>
                <a:cubicBezTo>
                  <a:pt x="151629" y="321811"/>
                  <a:pt x="156401" y="330956"/>
                  <a:pt x="156401" y="341215"/>
                </a:cubicBezTo>
                <a:cubicBezTo>
                  <a:pt x="156401" y="359094"/>
                  <a:pt x="141907" y="373588"/>
                  <a:pt x="124028" y="373588"/>
                </a:cubicBezTo>
                <a:cubicBezTo>
                  <a:pt x="106149" y="373588"/>
                  <a:pt x="91655" y="359094"/>
                  <a:pt x="91655" y="341215"/>
                </a:cubicBezTo>
                <a:cubicBezTo>
                  <a:pt x="91655" y="329356"/>
                  <a:pt x="98032" y="318986"/>
                  <a:pt x="108649" y="315212"/>
                </a:cubicBezTo>
                <a:lnTo>
                  <a:pt x="33542" y="34909"/>
                </a:lnTo>
                <a:lnTo>
                  <a:pt x="0" y="34909"/>
                </a:lnTo>
                <a:lnTo>
                  <a:pt x="0" y="1773"/>
                </a:lnTo>
                <a:lnTo>
                  <a:pt x="51879" y="177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" name="Freeform 18">
            <a:extLst>
              <a:ext uri="{FF2B5EF4-FFF2-40B4-BE49-F238E27FC236}">
                <a16:creationId xmlns:a16="http://schemas.microsoft.com/office/drawing/2014/main" id="{A74A2AD4-C11D-45DB-9505-2DB96B4DB77B}"/>
              </a:ext>
            </a:extLst>
          </p:cNvPr>
          <p:cNvSpPr/>
          <p:nvPr/>
        </p:nvSpPr>
        <p:spPr>
          <a:xfrm>
            <a:off x="7137659" y="2958386"/>
            <a:ext cx="427438" cy="344974"/>
          </a:xfrm>
          <a:custGeom>
            <a:avLst/>
            <a:gdLst/>
            <a:ahLst/>
            <a:cxnLst/>
            <a:rect l="l" t="t" r="r" b="b"/>
            <a:pathLst>
              <a:path w="3307788" h="2669631">
                <a:moveTo>
                  <a:pt x="2793832" y="1478391"/>
                </a:moveTo>
                <a:cubicBezTo>
                  <a:pt x="2772990" y="1635402"/>
                  <a:pt x="2717678" y="1784517"/>
                  <a:pt x="2633007" y="1915952"/>
                </a:cubicBezTo>
                <a:cubicBezTo>
                  <a:pt x="2695386" y="1951862"/>
                  <a:pt x="2772768" y="1955673"/>
                  <a:pt x="2841607" y="1924185"/>
                </a:cubicBezTo>
                <a:cubicBezTo>
                  <a:pt x="2943442" y="1877605"/>
                  <a:pt x="2999062" y="1766364"/>
                  <a:pt x="2975226" y="1656948"/>
                </a:cubicBezTo>
                <a:cubicBezTo>
                  <a:pt x="2955176" y="1564911"/>
                  <a:pt x="2883463" y="1495086"/>
                  <a:pt x="2793832" y="1478391"/>
                </a:cubicBezTo>
                <a:close/>
                <a:moveTo>
                  <a:pt x="2807611" y="1247700"/>
                </a:moveTo>
                <a:lnTo>
                  <a:pt x="2807472" y="1256060"/>
                </a:lnTo>
                <a:cubicBezTo>
                  <a:pt x="2994195" y="1281771"/>
                  <a:pt x="3148201" y="1421768"/>
                  <a:pt x="3189276" y="1610317"/>
                </a:cubicBezTo>
                <a:cubicBezTo>
                  <a:pt x="3235041" y="1820393"/>
                  <a:pt x="3128252" y="2033972"/>
                  <a:pt x="2932732" y="2123406"/>
                </a:cubicBezTo>
                <a:cubicBezTo>
                  <a:pt x="2789297" y="2189015"/>
                  <a:pt x="2626543" y="2174805"/>
                  <a:pt x="2499470" y="2094044"/>
                </a:cubicBezTo>
                <a:cubicBezTo>
                  <a:pt x="2427194" y="2172627"/>
                  <a:pt x="2343030" y="2241391"/>
                  <a:pt x="2248861" y="2297980"/>
                </a:cubicBezTo>
                <a:cubicBezTo>
                  <a:pt x="2178351" y="2340352"/>
                  <a:pt x="2104446" y="2374567"/>
                  <a:pt x="2027600" y="2398134"/>
                </a:cubicBezTo>
                <a:lnTo>
                  <a:pt x="3307788" y="2397615"/>
                </a:lnTo>
                <a:cubicBezTo>
                  <a:pt x="3265361" y="2549905"/>
                  <a:pt x="2537441" y="2669620"/>
                  <a:pt x="1653814" y="2669631"/>
                </a:cubicBezTo>
                <a:cubicBezTo>
                  <a:pt x="773102" y="2669642"/>
                  <a:pt x="46417" y="2550707"/>
                  <a:pt x="0" y="2398955"/>
                </a:cubicBezTo>
                <a:lnTo>
                  <a:pt x="1280678" y="2398436"/>
                </a:lnTo>
                <a:cubicBezTo>
                  <a:pt x="1203764" y="2374915"/>
                  <a:pt x="1129786" y="2340732"/>
                  <a:pt x="1059201" y="2298380"/>
                </a:cubicBezTo>
                <a:cubicBezTo>
                  <a:pt x="693039" y="2078675"/>
                  <a:pt x="477900" y="1674935"/>
                  <a:pt x="499745" y="1248476"/>
                </a:cubicBezTo>
                <a:close/>
                <a:moveTo>
                  <a:pt x="1331611" y="201752"/>
                </a:moveTo>
                <a:cubicBezTo>
                  <a:pt x="1206335" y="290902"/>
                  <a:pt x="1124761" y="308382"/>
                  <a:pt x="1132336" y="435988"/>
                </a:cubicBezTo>
                <a:cubicBezTo>
                  <a:pt x="1160888" y="640507"/>
                  <a:pt x="1527973" y="617783"/>
                  <a:pt x="1498839" y="840365"/>
                </a:cubicBezTo>
                <a:cubicBezTo>
                  <a:pt x="1455138" y="960979"/>
                  <a:pt x="1395705" y="987199"/>
                  <a:pt x="1213910" y="1052459"/>
                </a:cubicBezTo>
                <a:cubicBezTo>
                  <a:pt x="1331028" y="972050"/>
                  <a:pt x="1364241" y="921357"/>
                  <a:pt x="1360745" y="809484"/>
                </a:cubicBezTo>
                <a:cubicBezTo>
                  <a:pt x="1360746" y="646916"/>
                  <a:pt x="1111360" y="626523"/>
                  <a:pt x="1020462" y="495421"/>
                </a:cubicBezTo>
                <a:cubicBezTo>
                  <a:pt x="941218" y="374224"/>
                  <a:pt x="1061250" y="280996"/>
                  <a:pt x="1331611" y="201752"/>
                </a:cubicBezTo>
                <a:close/>
                <a:moveTo>
                  <a:pt x="2164365" y="80223"/>
                </a:moveTo>
                <a:cubicBezTo>
                  <a:pt x="2021192" y="182108"/>
                  <a:pt x="1927964" y="202086"/>
                  <a:pt x="1936621" y="347922"/>
                </a:cubicBezTo>
                <a:cubicBezTo>
                  <a:pt x="1969252" y="581657"/>
                  <a:pt x="2388778" y="555687"/>
                  <a:pt x="2355482" y="810066"/>
                </a:cubicBezTo>
                <a:cubicBezTo>
                  <a:pt x="2305538" y="947910"/>
                  <a:pt x="2237615" y="977876"/>
                  <a:pt x="2029849" y="1052459"/>
                </a:cubicBezTo>
                <a:cubicBezTo>
                  <a:pt x="2163698" y="960563"/>
                  <a:pt x="2201656" y="902628"/>
                  <a:pt x="2197660" y="774773"/>
                </a:cubicBezTo>
                <a:cubicBezTo>
                  <a:pt x="2197661" y="588982"/>
                  <a:pt x="1912649" y="565676"/>
                  <a:pt x="1808765" y="415844"/>
                </a:cubicBezTo>
                <a:cubicBezTo>
                  <a:pt x="1718201" y="277334"/>
                  <a:pt x="1855380" y="170787"/>
                  <a:pt x="2164365" y="80223"/>
                </a:cubicBezTo>
                <a:close/>
                <a:moveTo>
                  <a:pt x="1754169" y="0"/>
                </a:moveTo>
                <a:cubicBezTo>
                  <a:pt x="1583512" y="121444"/>
                  <a:pt x="1472387" y="145257"/>
                  <a:pt x="1482706" y="319088"/>
                </a:cubicBezTo>
                <a:cubicBezTo>
                  <a:pt x="1521601" y="597693"/>
                  <a:pt x="2021663" y="566738"/>
                  <a:pt x="1981975" y="869950"/>
                </a:cubicBezTo>
                <a:cubicBezTo>
                  <a:pt x="1922443" y="1034256"/>
                  <a:pt x="1841481" y="1069974"/>
                  <a:pt x="1593831" y="1158875"/>
                </a:cubicBezTo>
                <a:cubicBezTo>
                  <a:pt x="1753374" y="1049338"/>
                  <a:pt x="1798619" y="980281"/>
                  <a:pt x="1793856" y="827882"/>
                </a:cubicBezTo>
                <a:cubicBezTo>
                  <a:pt x="1793857" y="606424"/>
                  <a:pt x="1454132" y="578644"/>
                  <a:pt x="1330306" y="400050"/>
                </a:cubicBezTo>
                <a:cubicBezTo>
                  <a:pt x="1222356" y="234950"/>
                  <a:pt x="1385869" y="107950"/>
                  <a:pt x="175416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6" name="Block Arc 10">
            <a:extLst>
              <a:ext uri="{FF2B5EF4-FFF2-40B4-BE49-F238E27FC236}">
                <a16:creationId xmlns:a16="http://schemas.microsoft.com/office/drawing/2014/main" id="{784C5DD5-0255-4736-BDD3-1E8EBB73A56F}"/>
              </a:ext>
            </a:extLst>
          </p:cNvPr>
          <p:cNvSpPr/>
          <p:nvPr/>
        </p:nvSpPr>
        <p:spPr>
          <a:xfrm>
            <a:off x="2077411" y="3011079"/>
            <a:ext cx="431509" cy="292281"/>
          </a:xfrm>
          <a:custGeom>
            <a:avLst/>
            <a:gdLst/>
            <a:ahLst/>
            <a:cxnLst/>
            <a:rect l="l" t="t" r="r" b="b"/>
            <a:pathLst>
              <a:path w="3219104" h="2180445">
                <a:moveTo>
                  <a:pt x="631935" y="660566"/>
                </a:moveTo>
                <a:cubicBezTo>
                  <a:pt x="582229" y="660566"/>
                  <a:pt x="541935" y="700860"/>
                  <a:pt x="541935" y="750566"/>
                </a:cubicBezTo>
                <a:cubicBezTo>
                  <a:pt x="541935" y="800272"/>
                  <a:pt x="582229" y="840566"/>
                  <a:pt x="631935" y="840566"/>
                </a:cubicBezTo>
                <a:cubicBezTo>
                  <a:pt x="681641" y="840566"/>
                  <a:pt x="721935" y="800272"/>
                  <a:pt x="721935" y="750566"/>
                </a:cubicBezTo>
                <a:cubicBezTo>
                  <a:pt x="721935" y="700860"/>
                  <a:pt x="681641" y="660566"/>
                  <a:pt x="631935" y="660566"/>
                </a:cubicBezTo>
                <a:close/>
                <a:moveTo>
                  <a:pt x="2920524" y="132986"/>
                </a:moveTo>
                <a:cubicBezTo>
                  <a:pt x="2884582" y="132986"/>
                  <a:pt x="2855445" y="171564"/>
                  <a:pt x="2855445" y="219152"/>
                </a:cubicBezTo>
                <a:cubicBezTo>
                  <a:pt x="2855445" y="266740"/>
                  <a:pt x="2884582" y="305318"/>
                  <a:pt x="2920524" y="305318"/>
                </a:cubicBezTo>
                <a:cubicBezTo>
                  <a:pt x="2956466" y="305318"/>
                  <a:pt x="2985603" y="266740"/>
                  <a:pt x="2985603" y="219152"/>
                </a:cubicBezTo>
                <a:cubicBezTo>
                  <a:pt x="2985603" y="171564"/>
                  <a:pt x="2956466" y="132986"/>
                  <a:pt x="2920524" y="132986"/>
                </a:cubicBezTo>
                <a:close/>
                <a:moveTo>
                  <a:pt x="1840097" y="123357"/>
                </a:moveTo>
                <a:cubicBezTo>
                  <a:pt x="1690593" y="125267"/>
                  <a:pt x="1541569" y="163386"/>
                  <a:pt x="1407089" y="237534"/>
                </a:cubicBezTo>
                <a:lnTo>
                  <a:pt x="1442443" y="299445"/>
                </a:lnTo>
                <a:cubicBezTo>
                  <a:pt x="1690026" y="162934"/>
                  <a:pt x="1991162" y="159087"/>
                  <a:pt x="2242273" y="289227"/>
                </a:cubicBezTo>
                <a:lnTo>
                  <a:pt x="2275978" y="226435"/>
                </a:lnTo>
                <a:cubicBezTo>
                  <a:pt x="2139582" y="155746"/>
                  <a:pt x="1989600" y="121447"/>
                  <a:pt x="1840097" y="123357"/>
                </a:cubicBezTo>
                <a:close/>
                <a:moveTo>
                  <a:pt x="1808744" y="1233"/>
                </a:moveTo>
                <a:cubicBezTo>
                  <a:pt x="2156106" y="-14520"/>
                  <a:pt x="2554236" y="122009"/>
                  <a:pt x="2727916" y="332053"/>
                </a:cubicBezTo>
                <a:lnTo>
                  <a:pt x="2797407" y="426906"/>
                </a:lnTo>
                <a:cubicBezTo>
                  <a:pt x="2816730" y="407744"/>
                  <a:pt x="2822914" y="396798"/>
                  <a:pt x="2848347" y="374270"/>
                </a:cubicBezTo>
                <a:cubicBezTo>
                  <a:pt x="2789714" y="335227"/>
                  <a:pt x="2770554" y="301522"/>
                  <a:pt x="2770554" y="211287"/>
                </a:cubicBezTo>
                <a:cubicBezTo>
                  <a:pt x="2770554" y="109060"/>
                  <a:pt x="2826850" y="34523"/>
                  <a:pt x="2918697" y="33333"/>
                </a:cubicBezTo>
                <a:cubicBezTo>
                  <a:pt x="3010544" y="32143"/>
                  <a:pt x="3068737" y="122977"/>
                  <a:pt x="3064459" y="218431"/>
                </a:cubicBezTo>
                <a:cubicBezTo>
                  <a:pt x="3062319" y="266188"/>
                  <a:pt x="3063213" y="242475"/>
                  <a:pt x="3054577" y="285936"/>
                </a:cubicBezTo>
                <a:cubicBezTo>
                  <a:pt x="3088600" y="260795"/>
                  <a:pt x="3146396" y="297212"/>
                  <a:pt x="3198377" y="27802"/>
                </a:cubicBezTo>
                <a:cubicBezTo>
                  <a:pt x="3270974" y="270322"/>
                  <a:pt x="3142267" y="378871"/>
                  <a:pt x="2977023" y="405424"/>
                </a:cubicBezTo>
                <a:cubicBezTo>
                  <a:pt x="2937650" y="455263"/>
                  <a:pt x="2906651" y="507366"/>
                  <a:pt x="2854455" y="531728"/>
                </a:cubicBezTo>
                <a:cubicBezTo>
                  <a:pt x="2854593" y="531917"/>
                  <a:pt x="2854687" y="532126"/>
                  <a:pt x="2854781" y="532336"/>
                </a:cubicBezTo>
                <a:lnTo>
                  <a:pt x="2914835" y="719911"/>
                </a:lnTo>
                <a:cubicBezTo>
                  <a:pt x="2982387" y="1030651"/>
                  <a:pt x="2875068" y="1334999"/>
                  <a:pt x="2751965" y="1458417"/>
                </a:cubicBezTo>
                <a:cubicBezTo>
                  <a:pt x="2718119" y="1752479"/>
                  <a:pt x="2636178" y="1904762"/>
                  <a:pt x="2564924" y="2133185"/>
                </a:cubicBezTo>
                <a:cubicBezTo>
                  <a:pt x="2548001" y="2174319"/>
                  <a:pt x="2290597" y="2162941"/>
                  <a:pt x="2284362" y="2130560"/>
                </a:cubicBezTo>
                <a:cubicBezTo>
                  <a:pt x="2253189" y="1989654"/>
                  <a:pt x="2205984" y="1832997"/>
                  <a:pt x="2190842" y="1681589"/>
                </a:cubicBezTo>
                <a:cubicBezTo>
                  <a:pt x="1937891" y="1727975"/>
                  <a:pt x="1628829" y="1727099"/>
                  <a:pt x="1429318" y="1710471"/>
                </a:cubicBezTo>
                <a:cubicBezTo>
                  <a:pt x="1387456" y="1891634"/>
                  <a:pt x="1268107" y="2057044"/>
                  <a:pt x="1143413" y="2180445"/>
                </a:cubicBezTo>
                <a:lnTo>
                  <a:pt x="943012" y="2180445"/>
                </a:lnTo>
                <a:cubicBezTo>
                  <a:pt x="894916" y="2170818"/>
                  <a:pt x="902932" y="1825120"/>
                  <a:pt x="910948" y="1650083"/>
                </a:cubicBezTo>
                <a:cubicBezTo>
                  <a:pt x="600994" y="1508303"/>
                  <a:pt x="-80369" y="1319263"/>
                  <a:pt x="7807" y="838786"/>
                </a:cubicBezTo>
                <a:cubicBezTo>
                  <a:pt x="13151" y="796777"/>
                  <a:pt x="184160" y="802028"/>
                  <a:pt x="275009" y="799402"/>
                </a:cubicBezTo>
                <a:cubicBezTo>
                  <a:pt x="369419" y="659373"/>
                  <a:pt x="418407" y="582356"/>
                  <a:pt x="555570" y="465957"/>
                </a:cubicBezTo>
                <a:cubicBezTo>
                  <a:pt x="547554" y="374062"/>
                  <a:pt x="496786" y="206026"/>
                  <a:pt x="531522" y="190273"/>
                </a:cubicBezTo>
                <a:cubicBezTo>
                  <a:pt x="764877" y="64246"/>
                  <a:pt x="803177" y="250661"/>
                  <a:pt x="924308" y="355683"/>
                </a:cubicBezTo>
                <a:cubicBezTo>
                  <a:pt x="1130053" y="143013"/>
                  <a:pt x="1554903" y="11735"/>
                  <a:pt x="1808744" y="123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82009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4" name="Graphic 43">
            <a:extLst>
              <a:ext uri="{FF2B5EF4-FFF2-40B4-BE49-F238E27FC236}">
                <a16:creationId xmlns:a16="http://schemas.microsoft.com/office/drawing/2014/main" id="{D3C5A5ED-74CE-4372-A886-726128536A90}"/>
              </a:ext>
            </a:extLst>
          </p:cNvPr>
          <p:cNvGrpSpPr/>
          <p:nvPr/>
        </p:nvGrpSpPr>
        <p:grpSpPr>
          <a:xfrm rot="17100000">
            <a:off x="4327201" y="1962084"/>
            <a:ext cx="3639515" cy="3870608"/>
            <a:chOff x="5870740" y="500467"/>
            <a:chExt cx="2270868" cy="2415058"/>
          </a:xfrm>
          <a:solidFill>
            <a:schemeClr val="accent1"/>
          </a:solidFill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461D97EE-0280-4143-A4AE-BDD1E9790C11}"/>
                </a:ext>
              </a:extLst>
            </p:cNvPr>
            <p:cNvSpPr/>
            <p:nvPr/>
          </p:nvSpPr>
          <p:spPr>
            <a:xfrm>
              <a:off x="5877852" y="500467"/>
              <a:ext cx="2263756" cy="2227159"/>
            </a:xfrm>
            <a:custGeom>
              <a:avLst/>
              <a:gdLst>
                <a:gd name="connsiteX0" fmla="*/ 173118 w 2263755"/>
                <a:gd name="connsiteY0" fmla="*/ 1305181 h 2227159"/>
                <a:gd name="connsiteX1" fmla="*/ 151160 w 2263755"/>
                <a:gd name="connsiteY1" fmla="*/ 1317728 h 2227159"/>
                <a:gd name="connsiteX2" fmla="*/ 146977 w 2263755"/>
                <a:gd name="connsiteY2" fmla="*/ 1331321 h 2227159"/>
                <a:gd name="connsiteX3" fmla="*/ 142272 w 2263755"/>
                <a:gd name="connsiteY3" fmla="*/ 1338640 h 2227159"/>
                <a:gd name="connsiteX4" fmla="*/ 152728 w 2263755"/>
                <a:gd name="connsiteY4" fmla="*/ 1343345 h 2227159"/>
                <a:gd name="connsiteX5" fmla="*/ 153774 w 2263755"/>
                <a:gd name="connsiteY5" fmla="*/ 1345959 h 2227159"/>
                <a:gd name="connsiteX6" fmla="*/ 102539 w 2263755"/>
                <a:gd name="connsiteY6" fmla="*/ 1397717 h 2227159"/>
                <a:gd name="connsiteX7" fmla="*/ 124497 w 2263755"/>
                <a:gd name="connsiteY7" fmla="*/ 1404514 h 2227159"/>
                <a:gd name="connsiteX8" fmla="*/ 111426 w 2263755"/>
                <a:gd name="connsiteY8" fmla="*/ 1410265 h 2227159"/>
                <a:gd name="connsiteX9" fmla="*/ 97311 w 2263755"/>
                <a:gd name="connsiteY9" fmla="*/ 1429609 h 2227159"/>
                <a:gd name="connsiteX10" fmla="*/ 92082 w 2263755"/>
                <a:gd name="connsiteY10" fmla="*/ 1441633 h 2227159"/>
                <a:gd name="connsiteX11" fmla="*/ 69602 w 2263755"/>
                <a:gd name="connsiteY11" fmla="*/ 1465682 h 2227159"/>
                <a:gd name="connsiteX12" fmla="*/ 41893 w 2263755"/>
                <a:gd name="connsiteY12" fmla="*/ 1476138 h 2227159"/>
                <a:gd name="connsiteX13" fmla="*/ 48689 w 2263755"/>
                <a:gd name="connsiteY13" fmla="*/ 1459932 h 2227159"/>
                <a:gd name="connsiteX14" fmla="*/ 46075 w 2263755"/>
                <a:gd name="connsiteY14" fmla="*/ 1430654 h 2227159"/>
                <a:gd name="connsiteX15" fmla="*/ 35619 w 2263755"/>
                <a:gd name="connsiteY15" fmla="*/ 1426995 h 2227159"/>
                <a:gd name="connsiteX16" fmla="*/ 33005 w 2263755"/>
                <a:gd name="connsiteY16" fmla="*/ 1436405 h 2227159"/>
                <a:gd name="connsiteX17" fmla="*/ 32482 w 2263755"/>
                <a:gd name="connsiteY17" fmla="*/ 1442679 h 2227159"/>
                <a:gd name="connsiteX18" fmla="*/ 15230 w 2263755"/>
                <a:gd name="connsiteY18" fmla="*/ 1423335 h 2227159"/>
                <a:gd name="connsiteX19" fmla="*/ 12616 w 2263755"/>
                <a:gd name="connsiteY19" fmla="*/ 1396672 h 2227159"/>
                <a:gd name="connsiteX20" fmla="*/ 7388 w 2263755"/>
                <a:gd name="connsiteY20" fmla="*/ 1302044 h 2227159"/>
                <a:gd name="connsiteX21" fmla="*/ 68 w 2263755"/>
                <a:gd name="connsiteY21" fmla="*/ 1139973 h 2227159"/>
                <a:gd name="connsiteX22" fmla="*/ 3205 w 2263755"/>
                <a:gd name="connsiteY22" fmla="*/ 1049005 h 2227159"/>
                <a:gd name="connsiteX23" fmla="*/ 12616 w 2263755"/>
                <a:gd name="connsiteY23" fmla="*/ 1029661 h 2227159"/>
                <a:gd name="connsiteX24" fmla="*/ 31960 w 2263755"/>
                <a:gd name="connsiteY24" fmla="*/ 1025479 h 2227159"/>
                <a:gd name="connsiteX25" fmla="*/ 37188 w 2263755"/>
                <a:gd name="connsiteY25" fmla="*/ 1024433 h 2227159"/>
                <a:gd name="connsiteX26" fmla="*/ 36665 w 2263755"/>
                <a:gd name="connsiteY26" fmla="*/ 1007703 h 2227159"/>
                <a:gd name="connsiteX27" fmla="*/ 53395 w 2263755"/>
                <a:gd name="connsiteY27" fmla="*/ 964833 h 2227159"/>
                <a:gd name="connsiteX28" fmla="*/ 86332 w 2263755"/>
                <a:gd name="connsiteY28" fmla="*/ 918303 h 2227159"/>
                <a:gd name="connsiteX29" fmla="*/ 90514 w 2263755"/>
                <a:gd name="connsiteY29" fmla="*/ 906801 h 2227159"/>
                <a:gd name="connsiteX30" fmla="*/ 95219 w 2263755"/>
                <a:gd name="connsiteY30" fmla="*/ 847201 h 2227159"/>
                <a:gd name="connsiteX31" fmla="*/ 101493 w 2263755"/>
                <a:gd name="connsiteY31" fmla="*/ 836745 h 2227159"/>
                <a:gd name="connsiteX32" fmla="*/ 107244 w 2263755"/>
                <a:gd name="connsiteY32" fmla="*/ 812696 h 2227159"/>
                <a:gd name="connsiteX33" fmla="*/ 110381 w 2263755"/>
                <a:gd name="connsiteY33" fmla="*/ 803285 h 2227159"/>
                <a:gd name="connsiteX34" fmla="*/ 133384 w 2263755"/>
                <a:gd name="connsiteY34" fmla="*/ 770871 h 2227159"/>
                <a:gd name="connsiteX35" fmla="*/ 135998 w 2263755"/>
                <a:gd name="connsiteY35" fmla="*/ 688268 h 2227159"/>
                <a:gd name="connsiteX36" fmla="*/ 191416 w 2263755"/>
                <a:gd name="connsiteY36" fmla="*/ 640692 h 2227159"/>
                <a:gd name="connsiteX37" fmla="*/ 216511 w 2263755"/>
                <a:gd name="connsiteY37" fmla="*/ 576387 h 2227159"/>
                <a:gd name="connsiteX38" fmla="*/ 228535 w 2263755"/>
                <a:gd name="connsiteY38" fmla="*/ 553383 h 2227159"/>
                <a:gd name="connsiteX39" fmla="*/ 225398 w 2263755"/>
                <a:gd name="connsiteY39" fmla="*/ 524629 h 2227159"/>
                <a:gd name="connsiteX40" fmla="*/ 248402 w 2263755"/>
                <a:gd name="connsiteY40" fmla="*/ 474440 h 2227159"/>
                <a:gd name="connsiteX41" fmla="*/ 281339 w 2263755"/>
                <a:gd name="connsiteY41" fmla="*/ 439411 h 2227159"/>
                <a:gd name="connsiteX42" fmla="*/ 287090 w 2263755"/>
                <a:gd name="connsiteY42" fmla="*/ 426864 h 2227159"/>
                <a:gd name="connsiteX43" fmla="*/ 290226 w 2263755"/>
                <a:gd name="connsiteY43" fmla="*/ 416931 h 2227159"/>
                <a:gd name="connsiteX44" fmla="*/ 439749 w 2263755"/>
                <a:gd name="connsiteY44" fmla="*/ 281001 h 2227159"/>
                <a:gd name="connsiteX45" fmla="*/ 585090 w 2263755"/>
                <a:gd name="connsiteY45" fmla="*/ 174871 h 2227159"/>
                <a:gd name="connsiteX46" fmla="*/ 611230 w 2263755"/>
                <a:gd name="connsiteY46" fmla="*/ 157095 h 2227159"/>
                <a:gd name="connsiteX47" fmla="*/ 625346 w 2263755"/>
                <a:gd name="connsiteY47" fmla="*/ 152913 h 2227159"/>
                <a:gd name="connsiteX48" fmla="*/ 632665 w 2263755"/>
                <a:gd name="connsiteY48" fmla="*/ 150822 h 2227159"/>
                <a:gd name="connsiteX49" fmla="*/ 807806 w 2263755"/>
                <a:gd name="connsiteY49" fmla="*/ 66127 h 2227159"/>
                <a:gd name="connsiteX50" fmla="*/ 840743 w 2263755"/>
                <a:gd name="connsiteY50" fmla="*/ 53580 h 2227159"/>
                <a:gd name="connsiteX51" fmla="*/ 905048 w 2263755"/>
                <a:gd name="connsiteY51" fmla="*/ 37895 h 2227159"/>
                <a:gd name="connsiteX52" fmla="*/ 939030 w 2263755"/>
                <a:gd name="connsiteY52" fmla="*/ 30053 h 2227159"/>
                <a:gd name="connsiteX53" fmla="*/ 1063981 w 2263755"/>
                <a:gd name="connsiteY53" fmla="*/ 4436 h 2227159"/>
                <a:gd name="connsiteX54" fmla="*/ 1238599 w 2263755"/>
                <a:gd name="connsiteY54" fmla="*/ 3913 h 2227159"/>
                <a:gd name="connsiteX55" fmla="*/ 1744154 w 2263755"/>
                <a:gd name="connsiteY55" fmla="*/ 166506 h 2227159"/>
                <a:gd name="connsiteX56" fmla="*/ 1895245 w 2263755"/>
                <a:gd name="connsiteY56" fmla="*/ 289889 h 2227159"/>
                <a:gd name="connsiteX57" fmla="*/ 1901519 w 2263755"/>
                <a:gd name="connsiteY57" fmla="*/ 306618 h 2227159"/>
                <a:gd name="connsiteX58" fmla="*/ 1905178 w 2263755"/>
                <a:gd name="connsiteY58" fmla="*/ 321780 h 2227159"/>
                <a:gd name="connsiteX59" fmla="*/ 1858126 w 2263755"/>
                <a:gd name="connsiteY59" fmla="*/ 316552 h 2227159"/>
                <a:gd name="connsiteX60" fmla="*/ 1883743 w 2263755"/>
                <a:gd name="connsiteY60" fmla="*/ 332236 h 2227159"/>
                <a:gd name="connsiteX61" fmla="*/ 1891586 w 2263755"/>
                <a:gd name="connsiteY61" fmla="*/ 349489 h 2227159"/>
                <a:gd name="connsiteX62" fmla="*/ 1931842 w 2263755"/>
                <a:gd name="connsiteY62" fmla="*/ 343215 h 2227159"/>
                <a:gd name="connsiteX63" fmla="*/ 1945435 w 2263755"/>
                <a:gd name="connsiteY63" fmla="*/ 347920 h 2227159"/>
                <a:gd name="connsiteX64" fmla="*/ 2151944 w 2263755"/>
                <a:gd name="connsiteY64" fmla="*/ 684608 h 2227159"/>
                <a:gd name="connsiteX65" fmla="*/ 2163968 w 2263755"/>
                <a:gd name="connsiteY65" fmla="*/ 700292 h 2227159"/>
                <a:gd name="connsiteX66" fmla="*/ 2179652 w 2263755"/>
                <a:gd name="connsiteY66" fmla="*/ 723819 h 2227159"/>
                <a:gd name="connsiteX67" fmla="*/ 2216772 w 2263755"/>
                <a:gd name="connsiteY67" fmla="*/ 843019 h 2227159"/>
                <a:gd name="connsiteX68" fmla="*/ 2263824 w 2263755"/>
                <a:gd name="connsiteY68" fmla="*/ 1086647 h 2227159"/>
                <a:gd name="connsiteX69" fmla="*/ 2236116 w 2263755"/>
                <a:gd name="connsiteY69" fmla="*/ 1208461 h 2227159"/>
                <a:gd name="connsiteX70" fmla="*/ 2235070 w 2263755"/>
                <a:gd name="connsiteY70" fmla="*/ 1218917 h 2227159"/>
                <a:gd name="connsiteX71" fmla="*/ 2235593 w 2263755"/>
                <a:gd name="connsiteY71" fmla="*/ 1286359 h 2227159"/>
                <a:gd name="connsiteX72" fmla="*/ 2211544 w 2263755"/>
                <a:gd name="connsiteY72" fmla="*/ 1347528 h 2227159"/>
                <a:gd name="connsiteX73" fmla="*/ 2208407 w 2263755"/>
                <a:gd name="connsiteY73" fmla="*/ 1420721 h 2227159"/>
                <a:gd name="connsiteX74" fmla="*/ 2208407 w 2263755"/>
                <a:gd name="connsiteY74" fmla="*/ 1462023 h 2227159"/>
                <a:gd name="connsiteX75" fmla="*/ 2203701 w 2263755"/>
                <a:gd name="connsiteY75" fmla="*/ 1501233 h 2227159"/>
                <a:gd name="connsiteX76" fmla="*/ 2195859 w 2263755"/>
                <a:gd name="connsiteY76" fmla="*/ 1666963 h 2227159"/>
                <a:gd name="connsiteX77" fmla="*/ 2177561 w 2263755"/>
                <a:gd name="connsiteY77" fmla="*/ 1785640 h 2227159"/>
                <a:gd name="connsiteX78" fmla="*/ 2138351 w 2263755"/>
                <a:gd name="connsiteY78" fmla="*/ 1844195 h 2227159"/>
                <a:gd name="connsiteX79" fmla="*/ 2133122 w 2263755"/>
                <a:gd name="connsiteY79" fmla="*/ 1824328 h 2227159"/>
                <a:gd name="connsiteX80" fmla="*/ 2125803 w 2263755"/>
                <a:gd name="connsiteY80" fmla="*/ 1733883 h 2227159"/>
                <a:gd name="connsiteX81" fmla="*/ 2123712 w 2263755"/>
                <a:gd name="connsiteY81" fmla="*/ 1687353 h 2227159"/>
                <a:gd name="connsiteX82" fmla="*/ 2120575 w 2263755"/>
                <a:gd name="connsiteY82" fmla="*/ 1651279 h 2227159"/>
                <a:gd name="connsiteX83" fmla="*/ 2096526 w 2263755"/>
                <a:gd name="connsiteY83" fmla="*/ 1631412 h 2227159"/>
                <a:gd name="connsiteX84" fmla="*/ 2075614 w 2263755"/>
                <a:gd name="connsiteY84" fmla="*/ 1651279 h 2227159"/>
                <a:gd name="connsiteX85" fmla="*/ 2070386 w 2263755"/>
                <a:gd name="connsiteY85" fmla="*/ 1684739 h 2227159"/>
                <a:gd name="connsiteX86" fmla="*/ 2066726 w 2263755"/>
                <a:gd name="connsiteY86" fmla="*/ 1697809 h 2227159"/>
                <a:gd name="connsiteX87" fmla="*/ 2042154 w 2263755"/>
                <a:gd name="connsiteY87" fmla="*/ 1703037 h 2227159"/>
                <a:gd name="connsiteX88" fmla="*/ 2034835 w 2263755"/>
                <a:gd name="connsiteY88" fmla="*/ 1697286 h 2227159"/>
                <a:gd name="connsiteX89" fmla="*/ 1967393 w 2263755"/>
                <a:gd name="connsiteY89" fmla="*/ 1776753 h 2227159"/>
                <a:gd name="connsiteX90" fmla="*/ 1960596 w 2263755"/>
                <a:gd name="connsiteY90" fmla="*/ 1787209 h 2227159"/>
                <a:gd name="connsiteX91" fmla="*/ 1801663 w 2263755"/>
                <a:gd name="connsiteY91" fmla="*/ 1969669 h 2227159"/>
                <a:gd name="connsiteX92" fmla="*/ 1691350 w 2263755"/>
                <a:gd name="connsiteY92" fmla="*/ 2082595 h 2227159"/>
                <a:gd name="connsiteX93" fmla="*/ 1667301 w 2263755"/>
                <a:gd name="connsiteY93" fmla="*/ 2099325 h 2227159"/>
                <a:gd name="connsiteX94" fmla="*/ 1591494 w 2263755"/>
                <a:gd name="connsiteY94" fmla="*/ 2146900 h 2227159"/>
                <a:gd name="connsiteX95" fmla="*/ 1489024 w 2263755"/>
                <a:gd name="connsiteY95" fmla="*/ 2186111 h 2227159"/>
                <a:gd name="connsiteX96" fmla="*/ 1482750 w 2263755"/>
                <a:gd name="connsiteY96" fmla="*/ 2188202 h 2227159"/>
                <a:gd name="connsiteX97" fmla="*/ 1428378 w 2263755"/>
                <a:gd name="connsiteY97" fmla="*/ 2203886 h 2227159"/>
                <a:gd name="connsiteX98" fmla="*/ 1407989 w 2263755"/>
                <a:gd name="connsiteY98" fmla="*/ 2203886 h 2227159"/>
                <a:gd name="connsiteX99" fmla="*/ 1407466 w 2263755"/>
                <a:gd name="connsiteY99" fmla="*/ 2199181 h 2227159"/>
                <a:gd name="connsiteX100" fmla="*/ 1406943 w 2263755"/>
                <a:gd name="connsiteY100" fmla="*/ 2171472 h 2227159"/>
                <a:gd name="connsiteX101" fmla="*/ 1379757 w 2263755"/>
                <a:gd name="connsiteY101" fmla="*/ 2175132 h 2227159"/>
                <a:gd name="connsiteX102" fmla="*/ 1367210 w 2263755"/>
                <a:gd name="connsiteY102" fmla="*/ 2182974 h 2227159"/>
                <a:gd name="connsiteX103" fmla="*/ 1344729 w 2263755"/>
                <a:gd name="connsiteY103" fmla="*/ 2171472 h 2227159"/>
                <a:gd name="connsiteX104" fmla="*/ 1330090 w 2263755"/>
                <a:gd name="connsiteY104" fmla="*/ 2162062 h 2227159"/>
                <a:gd name="connsiteX105" fmla="*/ 1231803 w 2263755"/>
                <a:gd name="connsiteY105" fmla="*/ 2174086 h 2227159"/>
                <a:gd name="connsiteX106" fmla="*/ 1216118 w 2263755"/>
                <a:gd name="connsiteY106" fmla="*/ 2146378 h 2227159"/>
                <a:gd name="connsiteX107" fmla="*/ 1207231 w 2263755"/>
                <a:gd name="connsiteY107" fmla="*/ 2144809 h 2227159"/>
                <a:gd name="connsiteX108" fmla="*/ 1148153 w 2263755"/>
                <a:gd name="connsiteY108" fmla="*/ 2161539 h 2227159"/>
                <a:gd name="connsiteX109" fmla="*/ 1126195 w 2263755"/>
                <a:gd name="connsiteY109" fmla="*/ 2195521 h 2227159"/>
                <a:gd name="connsiteX110" fmla="*/ 1101624 w 2263755"/>
                <a:gd name="connsiteY110" fmla="*/ 2185588 h 2227159"/>
                <a:gd name="connsiteX111" fmla="*/ 1097441 w 2263755"/>
                <a:gd name="connsiteY111" fmla="*/ 2155788 h 2227159"/>
                <a:gd name="connsiteX112" fmla="*/ 1053525 w 2263755"/>
                <a:gd name="connsiteY112" fmla="*/ 2181928 h 2227159"/>
                <a:gd name="connsiteX113" fmla="*/ 1042023 w 2263755"/>
                <a:gd name="connsiteY113" fmla="*/ 2187156 h 2227159"/>
                <a:gd name="connsiteX114" fmla="*/ 981901 w 2263755"/>
                <a:gd name="connsiteY114" fmla="*/ 2187156 h 2227159"/>
                <a:gd name="connsiteX115" fmla="*/ 901388 w 2263755"/>
                <a:gd name="connsiteY115" fmla="*/ 2190293 h 2227159"/>
                <a:gd name="connsiteX116" fmla="*/ 897206 w 2263755"/>
                <a:gd name="connsiteY116" fmla="*/ 2191339 h 2227159"/>
                <a:gd name="connsiteX117" fmla="*/ 854858 w 2263755"/>
                <a:gd name="connsiteY117" fmla="*/ 2213297 h 2227159"/>
                <a:gd name="connsiteX118" fmla="*/ 809374 w 2263755"/>
                <a:gd name="connsiteY118" fmla="*/ 2223230 h 2227159"/>
                <a:gd name="connsiteX119" fmla="*/ 792122 w 2263755"/>
                <a:gd name="connsiteY119" fmla="*/ 2228458 h 2227159"/>
                <a:gd name="connsiteX120" fmla="*/ 773300 w 2263755"/>
                <a:gd name="connsiteY120" fmla="*/ 2214865 h 2227159"/>
                <a:gd name="connsiteX121" fmla="*/ 762844 w 2263755"/>
                <a:gd name="connsiteY121" fmla="*/ 2205978 h 2227159"/>
                <a:gd name="connsiteX122" fmla="*/ 729385 w 2263755"/>
                <a:gd name="connsiteY122" fmla="*/ 2174086 h 2227159"/>
                <a:gd name="connsiteX123" fmla="*/ 711086 w 2263755"/>
                <a:gd name="connsiteY123" fmla="*/ 2130171 h 2227159"/>
                <a:gd name="connsiteX124" fmla="*/ 677627 w 2263755"/>
                <a:gd name="connsiteY124" fmla="*/ 2110304 h 2227159"/>
                <a:gd name="connsiteX125" fmla="*/ 632143 w 2263755"/>
                <a:gd name="connsiteY125" fmla="*/ 2089914 h 2227159"/>
                <a:gd name="connsiteX126" fmla="*/ 629528 w 2263755"/>
                <a:gd name="connsiteY126" fmla="*/ 2078935 h 2227159"/>
                <a:gd name="connsiteX127" fmla="*/ 644690 w 2263755"/>
                <a:gd name="connsiteY127" fmla="*/ 2044953 h 2227159"/>
                <a:gd name="connsiteX128" fmla="*/ 643121 w 2263755"/>
                <a:gd name="connsiteY128" fmla="*/ 2013062 h 2227159"/>
                <a:gd name="connsiteX129" fmla="*/ 622209 w 2263755"/>
                <a:gd name="connsiteY129" fmla="*/ 1976988 h 2227159"/>
                <a:gd name="connsiteX130" fmla="*/ 601297 w 2263755"/>
                <a:gd name="connsiteY130" fmla="*/ 1950848 h 2227159"/>
                <a:gd name="connsiteX131" fmla="*/ 596069 w 2263755"/>
                <a:gd name="connsiteY131" fmla="*/ 1952416 h 2227159"/>
                <a:gd name="connsiteX132" fmla="*/ 596069 w 2263755"/>
                <a:gd name="connsiteY132" fmla="*/ 1974374 h 2227159"/>
                <a:gd name="connsiteX133" fmla="*/ 592409 w 2263755"/>
                <a:gd name="connsiteY133" fmla="*/ 2041816 h 2227159"/>
                <a:gd name="connsiteX134" fmla="*/ 603911 w 2263755"/>
                <a:gd name="connsiteY134" fmla="*/ 2065342 h 2227159"/>
                <a:gd name="connsiteX135" fmla="*/ 588227 w 2263755"/>
                <a:gd name="connsiteY135" fmla="*/ 2090960 h 2227159"/>
                <a:gd name="connsiteX136" fmla="*/ 560518 w 2263755"/>
                <a:gd name="connsiteY136" fmla="*/ 2075799 h 2227159"/>
                <a:gd name="connsiteX137" fmla="*/ 535946 w 2263755"/>
                <a:gd name="connsiteY137" fmla="*/ 2057500 h 2227159"/>
                <a:gd name="connsiteX138" fmla="*/ 506669 w 2263755"/>
                <a:gd name="connsiteY138" fmla="*/ 2084163 h 2227159"/>
                <a:gd name="connsiteX139" fmla="*/ 478437 w 2263755"/>
                <a:gd name="connsiteY139" fmla="*/ 2039725 h 2227159"/>
                <a:gd name="connsiteX140" fmla="*/ 451774 w 2263755"/>
                <a:gd name="connsiteY140" fmla="*/ 2005742 h 2227159"/>
                <a:gd name="connsiteX141" fmla="*/ 430339 w 2263755"/>
                <a:gd name="connsiteY141" fmla="*/ 1983262 h 2227159"/>
                <a:gd name="connsiteX142" fmla="*/ 418314 w 2263755"/>
                <a:gd name="connsiteY142" fmla="*/ 1966009 h 2227159"/>
                <a:gd name="connsiteX143" fmla="*/ 418314 w 2263755"/>
                <a:gd name="connsiteY143" fmla="*/ 1964963 h 2227159"/>
                <a:gd name="connsiteX144" fmla="*/ 387991 w 2263755"/>
                <a:gd name="connsiteY144" fmla="*/ 1941960 h 2227159"/>
                <a:gd name="connsiteX145" fmla="*/ 374921 w 2263755"/>
                <a:gd name="connsiteY145" fmla="*/ 1948234 h 2227159"/>
                <a:gd name="connsiteX146" fmla="*/ 356100 w 2263755"/>
                <a:gd name="connsiteY146" fmla="*/ 1943528 h 2227159"/>
                <a:gd name="connsiteX147" fmla="*/ 347212 w 2263755"/>
                <a:gd name="connsiteY147" fmla="*/ 1909546 h 2227159"/>
                <a:gd name="connsiteX148" fmla="*/ 337802 w 2263755"/>
                <a:gd name="connsiteY148" fmla="*/ 1884974 h 2227159"/>
                <a:gd name="connsiteX149" fmla="*/ 328391 w 2263755"/>
                <a:gd name="connsiteY149" fmla="*/ 1897521 h 2227159"/>
                <a:gd name="connsiteX150" fmla="*/ 308525 w 2263755"/>
                <a:gd name="connsiteY150" fmla="*/ 1902226 h 2227159"/>
                <a:gd name="connsiteX151" fmla="*/ 304342 w 2263755"/>
                <a:gd name="connsiteY151" fmla="*/ 1890202 h 2227159"/>
                <a:gd name="connsiteX152" fmla="*/ 294409 w 2263755"/>
                <a:gd name="connsiteY152" fmla="*/ 1858833 h 2227159"/>
                <a:gd name="connsiteX153" fmla="*/ 283430 w 2263755"/>
                <a:gd name="connsiteY153" fmla="*/ 1831647 h 2227159"/>
                <a:gd name="connsiteX154" fmla="*/ 289704 w 2263755"/>
                <a:gd name="connsiteY154" fmla="*/ 1807598 h 2227159"/>
                <a:gd name="connsiteX155" fmla="*/ 298591 w 2263755"/>
                <a:gd name="connsiteY155" fmla="*/ 1780412 h 2227159"/>
                <a:gd name="connsiteX156" fmla="*/ 286567 w 2263755"/>
                <a:gd name="connsiteY156" fmla="*/ 1757932 h 2227159"/>
                <a:gd name="connsiteX157" fmla="*/ 275065 w 2263755"/>
                <a:gd name="connsiteY157" fmla="*/ 1724472 h 2227159"/>
                <a:gd name="connsiteX158" fmla="*/ 257812 w 2263755"/>
                <a:gd name="connsiteY158" fmla="*/ 1617296 h 2227159"/>
                <a:gd name="connsiteX159" fmla="*/ 258858 w 2263755"/>
                <a:gd name="connsiteY159" fmla="*/ 1603181 h 2227159"/>
                <a:gd name="connsiteX160" fmla="*/ 261995 w 2263755"/>
                <a:gd name="connsiteY160" fmla="*/ 1573381 h 2227159"/>
                <a:gd name="connsiteX161" fmla="*/ 257290 w 2263755"/>
                <a:gd name="connsiteY161" fmla="*/ 1551423 h 2227159"/>
                <a:gd name="connsiteX162" fmla="*/ 257290 w 2263755"/>
                <a:gd name="connsiteY162" fmla="*/ 1528942 h 2227159"/>
                <a:gd name="connsiteX163" fmla="*/ 260949 w 2263755"/>
                <a:gd name="connsiteY163" fmla="*/ 1527896 h 2227159"/>
                <a:gd name="connsiteX164" fmla="*/ 281862 w 2263755"/>
                <a:gd name="connsiteY164" fmla="*/ 1552468 h 2227159"/>
                <a:gd name="connsiteX165" fmla="*/ 343553 w 2263755"/>
                <a:gd name="connsiteY165" fmla="*/ 1643437 h 2227159"/>
                <a:gd name="connsiteX166" fmla="*/ 420928 w 2263755"/>
                <a:gd name="connsiteY166" fmla="*/ 1722381 h 2227159"/>
                <a:gd name="connsiteX167" fmla="*/ 425634 w 2263755"/>
                <a:gd name="connsiteY167" fmla="*/ 1727086 h 2227159"/>
                <a:gd name="connsiteX168" fmla="*/ 506146 w 2263755"/>
                <a:gd name="connsiteY168" fmla="*/ 1813872 h 2227159"/>
                <a:gd name="connsiteX169" fmla="*/ 574634 w 2263755"/>
                <a:gd name="connsiteY169" fmla="*/ 1889156 h 2227159"/>
                <a:gd name="connsiteX170" fmla="*/ 585090 w 2263755"/>
                <a:gd name="connsiteY170" fmla="*/ 1896998 h 2227159"/>
                <a:gd name="connsiteX171" fmla="*/ 698539 w 2263755"/>
                <a:gd name="connsiteY171" fmla="*/ 1961304 h 2227159"/>
                <a:gd name="connsiteX172" fmla="*/ 721543 w 2263755"/>
                <a:gd name="connsiteY172" fmla="*/ 1964441 h 2227159"/>
                <a:gd name="connsiteX173" fmla="*/ 730430 w 2263755"/>
                <a:gd name="connsiteY173" fmla="*/ 1967577 h 2227159"/>
                <a:gd name="connsiteX174" fmla="*/ 766504 w 2263755"/>
                <a:gd name="connsiteY174" fmla="*/ 1992149 h 2227159"/>
                <a:gd name="connsiteX175" fmla="*/ 865837 w 2263755"/>
                <a:gd name="connsiteY175" fmla="*/ 2025609 h 2227159"/>
                <a:gd name="connsiteX176" fmla="*/ 991834 w 2263755"/>
                <a:gd name="connsiteY176" fmla="*/ 2059069 h 2227159"/>
                <a:gd name="connsiteX177" fmla="*/ 1188410 w 2263755"/>
                <a:gd name="connsiteY177" fmla="*/ 2077890 h 2227159"/>
                <a:gd name="connsiteX178" fmla="*/ 1333750 w 2263755"/>
                <a:gd name="connsiteY178" fmla="*/ 2069002 h 2227159"/>
                <a:gd name="connsiteX179" fmla="*/ 1377666 w 2263755"/>
                <a:gd name="connsiteY179" fmla="*/ 2055409 h 2227159"/>
                <a:gd name="connsiteX180" fmla="*/ 1439357 w 2263755"/>
                <a:gd name="connsiteY180" fmla="*/ 2039725 h 2227159"/>
                <a:gd name="connsiteX181" fmla="*/ 1467589 w 2263755"/>
                <a:gd name="connsiteY181" fmla="*/ 2022995 h 2227159"/>
                <a:gd name="connsiteX182" fmla="*/ 1496343 w 2263755"/>
                <a:gd name="connsiteY182" fmla="*/ 2010970 h 2227159"/>
                <a:gd name="connsiteX183" fmla="*/ 1584175 w 2263755"/>
                <a:gd name="connsiteY183" fmla="*/ 1986398 h 2227159"/>
                <a:gd name="connsiteX184" fmla="*/ 1682985 w 2263755"/>
                <a:gd name="connsiteY184" fmla="*/ 1933072 h 2227159"/>
                <a:gd name="connsiteX185" fmla="*/ 1698669 w 2263755"/>
                <a:gd name="connsiteY185" fmla="*/ 1914251 h 2227159"/>
                <a:gd name="connsiteX186" fmla="*/ 1704943 w 2263755"/>
                <a:gd name="connsiteY186" fmla="*/ 1906409 h 2227159"/>
                <a:gd name="connsiteX187" fmla="*/ 1795389 w 2263755"/>
                <a:gd name="connsiteY187" fmla="*/ 1827988 h 2227159"/>
                <a:gd name="connsiteX188" fmla="*/ 1860740 w 2263755"/>
                <a:gd name="connsiteY188" fmla="*/ 1763682 h 2227159"/>
                <a:gd name="connsiteX189" fmla="*/ 1866491 w 2263755"/>
                <a:gd name="connsiteY189" fmla="*/ 1756886 h 2227159"/>
                <a:gd name="connsiteX190" fmla="*/ 1918249 w 2263755"/>
                <a:gd name="connsiteY190" fmla="*/ 1667486 h 2227159"/>
                <a:gd name="connsiteX191" fmla="*/ 1960073 w 2263755"/>
                <a:gd name="connsiteY191" fmla="*/ 1560310 h 2227159"/>
                <a:gd name="connsiteX192" fmla="*/ 1953800 w 2263755"/>
                <a:gd name="connsiteY192" fmla="*/ 1491823 h 2227159"/>
                <a:gd name="connsiteX193" fmla="*/ 1951708 w 2263755"/>
                <a:gd name="connsiteY193" fmla="*/ 1387784 h 2227159"/>
                <a:gd name="connsiteX194" fmla="*/ 1954845 w 2263755"/>
                <a:gd name="connsiteY194" fmla="*/ 1365303 h 2227159"/>
                <a:gd name="connsiteX195" fmla="*/ 1980463 w 2263755"/>
                <a:gd name="connsiteY195" fmla="*/ 1267538 h 2227159"/>
                <a:gd name="connsiteX196" fmla="*/ 1983599 w 2263755"/>
                <a:gd name="connsiteY196" fmla="*/ 1218394 h 2227159"/>
                <a:gd name="connsiteX197" fmla="*/ 1954845 w 2263755"/>
                <a:gd name="connsiteY197" fmla="*/ 1158272 h 2227159"/>
                <a:gd name="connsiteX198" fmla="*/ 1912498 w 2263755"/>
                <a:gd name="connsiteY198" fmla="*/ 1081942 h 2227159"/>
                <a:gd name="connsiteX199" fmla="*/ 1896291 w 2263755"/>
                <a:gd name="connsiteY199" fmla="*/ 1063121 h 2227159"/>
                <a:gd name="connsiteX200" fmla="*/ 1780750 w 2263755"/>
                <a:gd name="connsiteY200" fmla="*/ 919871 h 2227159"/>
                <a:gd name="connsiteX201" fmla="*/ 1697101 w 2263755"/>
                <a:gd name="connsiteY201" fmla="*/ 828380 h 2227159"/>
                <a:gd name="connsiteX202" fmla="*/ 1692396 w 2263755"/>
                <a:gd name="connsiteY202" fmla="*/ 816356 h 2227159"/>
                <a:gd name="connsiteX203" fmla="*/ 1687691 w 2263755"/>
                <a:gd name="connsiteY203" fmla="*/ 807468 h 2227159"/>
                <a:gd name="connsiteX204" fmla="*/ 1667824 w 2263755"/>
                <a:gd name="connsiteY204" fmla="*/ 799626 h 2227159"/>
                <a:gd name="connsiteX205" fmla="*/ 1641161 w 2263755"/>
                <a:gd name="connsiteY205" fmla="*/ 770871 h 2227159"/>
                <a:gd name="connsiteX206" fmla="*/ 1633319 w 2263755"/>
                <a:gd name="connsiteY206" fmla="*/ 761984 h 2227159"/>
                <a:gd name="connsiteX207" fmla="*/ 1571627 w 2263755"/>
                <a:gd name="connsiteY207" fmla="*/ 723296 h 2227159"/>
                <a:gd name="connsiteX208" fmla="*/ 1512550 w 2263755"/>
                <a:gd name="connsiteY208" fmla="*/ 668401 h 2227159"/>
                <a:gd name="connsiteX209" fmla="*/ 1561171 w 2263755"/>
                <a:gd name="connsiteY209" fmla="*/ 678334 h 2227159"/>
                <a:gd name="connsiteX210" fmla="*/ 1730038 w 2263755"/>
                <a:gd name="connsiteY210" fmla="*/ 775054 h 2227159"/>
                <a:gd name="connsiteX211" fmla="*/ 1747291 w 2263755"/>
                <a:gd name="connsiteY211" fmla="*/ 783941 h 2227159"/>
                <a:gd name="connsiteX212" fmla="*/ 1762452 w 2263755"/>
                <a:gd name="connsiteY212" fmla="*/ 791261 h 2227159"/>
                <a:gd name="connsiteX213" fmla="*/ 1841396 w 2263755"/>
                <a:gd name="connsiteY213" fmla="*/ 861840 h 2227159"/>
                <a:gd name="connsiteX214" fmla="*/ 1899428 w 2263755"/>
                <a:gd name="connsiteY214" fmla="*/ 931373 h 2227159"/>
                <a:gd name="connsiteX215" fmla="*/ 1953800 w 2263755"/>
                <a:gd name="connsiteY215" fmla="*/ 1005089 h 2227159"/>
                <a:gd name="connsiteX216" fmla="*/ 1974189 w 2263755"/>
                <a:gd name="connsiteY216" fmla="*/ 1023387 h 2227159"/>
                <a:gd name="connsiteX217" fmla="*/ 1979417 w 2263755"/>
                <a:gd name="connsiteY217" fmla="*/ 1003521 h 2227159"/>
                <a:gd name="connsiteX218" fmla="*/ 1956936 w 2263755"/>
                <a:gd name="connsiteY218" fmla="*/ 955422 h 2227159"/>
                <a:gd name="connsiteX219" fmla="*/ 1884789 w 2263755"/>
                <a:gd name="connsiteY219" fmla="*/ 880661 h 2227159"/>
                <a:gd name="connsiteX220" fmla="*/ 1840350 w 2263755"/>
                <a:gd name="connsiteY220" fmla="*/ 827857 h 2227159"/>
                <a:gd name="connsiteX221" fmla="*/ 1821007 w 2263755"/>
                <a:gd name="connsiteY221" fmla="*/ 802240 h 2227159"/>
                <a:gd name="connsiteX222" fmla="*/ 1782319 w 2263755"/>
                <a:gd name="connsiteY222" fmla="*/ 771917 h 2227159"/>
                <a:gd name="connsiteX223" fmla="*/ 1734743 w 2263755"/>
                <a:gd name="connsiteY223" fmla="*/ 729570 h 2227159"/>
                <a:gd name="connsiteX224" fmla="*/ 1664687 w 2263755"/>
                <a:gd name="connsiteY224" fmla="*/ 654808 h 2227159"/>
                <a:gd name="connsiteX225" fmla="*/ 1612406 w 2263755"/>
                <a:gd name="connsiteY225" fmla="*/ 612983 h 2227159"/>
                <a:gd name="connsiteX226" fmla="*/ 1597245 w 2263755"/>
                <a:gd name="connsiteY226" fmla="*/ 590503 h 2227159"/>
                <a:gd name="connsiteX227" fmla="*/ 1571105 w 2263755"/>
                <a:gd name="connsiteY227" fmla="*/ 555998 h 2227159"/>
                <a:gd name="connsiteX228" fmla="*/ 1547578 w 2263755"/>
                <a:gd name="connsiteY228" fmla="*/ 536131 h 2227159"/>
                <a:gd name="connsiteX229" fmla="*/ 1546010 w 2263755"/>
                <a:gd name="connsiteY229" fmla="*/ 515741 h 2227159"/>
                <a:gd name="connsiteX230" fmla="*/ 1548101 w 2263755"/>
                <a:gd name="connsiteY230" fmla="*/ 509990 h 2227159"/>
                <a:gd name="connsiteX231" fmla="*/ 1522483 w 2263755"/>
                <a:gd name="connsiteY231" fmla="*/ 495352 h 2227159"/>
                <a:gd name="connsiteX232" fmla="*/ 1524575 w 2263755"/>
                <a:gd name="connsiteY232" fmla="*/ 491169 h 2227159"/>
                <a:gd name="connsiteX233" fmla="*/ 1553329 w 2263755"/>
                <a:gd name="connsiteY233" fmla="*/ 506854 h 2227159"/>
                <a:gd name="connsiteX234" fmla="*/ 1647957 w 2263755"/>
                <a:gd name="connsiteY234" fmla="*/ 561226 h 2227159"/>
                <a:gd name="connsiteX235" fmla="*/ 1703898 w 2263755"/>
                <a:gd name="connsiteY235" fmla="*/ 598345 h 2227159"/>
                <a:gd name="connsiteX236" fmla="*/ 1712262 w 2263755"/>
                <a:gd name="connsiteY236" fmla="*/ 603573 h 2227159"/>
                <a:gd name="connsiteX237" fmla="*/ 1778659 w 2263755"/>
                <a:gd name="connsiteY237" fmla="*/ 649580 h 2227159"/>
                <a:gd name="connsiteX238" fmla="*/ 1795389 w 2263755"/>
                <a:gd name="connsiteY238" fmla="*/ 657945 h 2227159"/>
                <a:gd name="connsiteX239" fmla="*/ 1805322 w 2263755"/>
                <a:gd name="connsiteY239" fmla="*/ 665787 h 2227159"/>
                <a:gd name="connsiteX240" fmla="*/ 1839827 w 2263755"/>
                <a:gd name="connsiteY240" fmla="*/ 700815 h 2227159"/>
                <a:gd name="connsiteX241" fmla="*/ 1844533 w 2263755"/>
                <a:gd name="connsiteY241" fmla="*/ 697678 h 2227159"/>
                <a:gd name="connsiteX242" fmla="*/ 1835645 w 2263755"/>
                <a:gd name="connsiteY242" fmla="*/ 677289 h 2227159"/>
                <a:gd name="connsiteX243" fmla="*/ 1774477 w 2263755"/>
                <a:gd name="connsiteY243" fmla="*/ 548155 h 2227159"/>
                <a:gd name="connsiteX244" fmla="*/ 1751473 w 2263755"/>
                <a:gd name="connsiteY244" fmla="*/ 492738 h 2227159"/>
                <a:gd name="connsiteX245" fmla="*/ 1602996 w 2263755"/>
                <a:gd name="connsiteY245" fmla="*/ 337464 h 2227159"/>
                <a:gd name="connsiteX246" fmla="*/ 1512027 w 2263755"/>
                <a:gd name="connsiteY246" fmla="*/ 298776 h 2227159"/>
                <a:gd name="connsiteX247" fmla="*/ 1333750 w 2263755"/>
                <a:gd name="connsiteY247" fmla="*/ 222446 h 2227159"/>
                <a:gd name="connsiteX248" fmla="*/ 1214027 w 2263755"/>
                <a:gd name="connsiteY248" fmla="*/ 178008 h 2227159"/>
                <a:gd name="connsiteX249" fmla="*/ 1158087 w 2263755"/>
                <a:gd name="connsiteY249" fmla="*/ 151867 h 2227159"/>
                <a:gd name="connsiteX250" fmla="*/ 1147631 w 2263755"/>
                <a:gd name="connsiteY250" fmla="*/ 147685 h 2227159"/>
                <a:gd name="connsiteX251" fmla="*/ 1100055 w 2263755"/>
                <a:gd name="connsiteY251" fmla="*/ 136706 h 2227159"/>
                <a:gd name="connsiteX252" fmla="*/ 1090645 w 2263755"/>
                <a:gd name="connsiteY252" fmla="*/ 129909 h 2227159"/>
                <a:gd name="connsiteX253" fmla="*/ 1068687 w 2263755"/>
                <a:gd name="connsiteY253" fmla="*/ 118408 h 2227159"/>
                <a:gd name="connsiteX254" fmla="*/ 680241 w 2263755"/>
                <a:gd name="connsiteY254" fmla="*/ 181145 h 2227159"/>
                <a:gd name="connsiteX255" fmla="*/ 474255 w 2263755"/>
                <a:gd name="connsiteY255" fmla="*/ 292503 h 2227159"/>
                <a:gd name="connsiteX256" fmla="*/ 462753 w 2263755"/>
                <a:gd name="connsiteY256" fmla="*/ 304527 h 2227159"/>
                <a:gd name="connsiteX257" fmla="*/ 441318 w 2263755"/>
                <a:gd name="connsiteY257" fmla="*/ 320211 h 2227159"/>
                <a:gd name="connsiteX258" fmla="*/ 435567 w 2263755"/>
                <a:gd name="connsiteY258" fmla="*/ 324917 h 2227159"/>
                <a:gd name="connsiteX259" fmla="*/ 368648 w 2263755"/>
                <a:gd name="connsiteY259" fmla="*/ 407520 h 2227159"/>
                <a:gd name="connsiteX260" fmla="*/ 324209 w 2263755"/>
                <a:gd name="connsiteY260" fmla="*/ 461892 h 2227159"/>
                <a:gd name="connsiteX261" fmla="*/ 324732 w 2263755"/>
                <a:gd name="connsiteY261" fmla="*/ 488033 h 2227159"/>
                <a:gd name="connsiteX262" fmla="*/ 325255 w 2263755"/>
                <a:gd name="connsiteY262" fmla="*/ 489078 h 2227159"/>
                <a:gd name="connsiteX263" fmla="*/ 312184 w 2263755"/>
                <a:gd name="connsiteY263" fmla="*/ 527766 h 2227159"/>
                <a:gd name="connsiteX264" fmla="*/ 292318 w 2263755"/>
                <a:gd name="connsiteY264" fmla="*/ 531948 h 2227159"/>
                <a:gd name="connsiteX265" fmla="*/ 272974 w 2263755"/>
                <a:gd name="connsiteY265" fmla="*/ 531948 h 2227159"/>
                <a:gd name="connsiteX266" fmla="*/ 269314 w 2263755"/>
                <a:gd name="connsiteY266" fmla="*/ 555475 h 2227159"/>
                <a:gd name="connsiteX267" fmla="*/ 243697 w 2263755"/>
                <a:gd name="connsiteY267" fmla="*/ 604096 h 2227159"/>
                <a:gd name="connsiteX268" fmla="*/ 240037 w 2263755"/>
                <a:gd name="connsiteY268" fmla="*/ 613506 h 2227159"/>
                <a:gd name="connsiteX269" fmla="*/ 225398 w 2263755"/>
                <a:gd name="connsiteY269" fmla="*/ 675720 h 2227159"/>
                <a:gd name="connsiteX270" fmla="*/ 215988 w 2263755"/>
                <a:gd name="connsiteY270" fmla="*/ 694019 h 2227159"/>
                <a:gd name="connsiteX271" fmla="*/ 189847 w 2263755"/>
                <a:gd name="connsiteY271" fmla="*/ 787078 h 2227159"/>
                <a:gd name="connsiteX272" fmla="*/ 171026 w 2263755"/>
                <a:gd name="connsiteY272" fmla="*/ 895299 h 2227159"/>
                <a:gd name="connsiteX273" fmla="*/ 159525 w 2263755"/>
                <a:gd name="connsiteY273" fmla="*/ 912552 h 2227159"/>
                <a:gd name="connsiteX274" fmla="*/ 161093 w 2263755"/>
                <a:gd name="connsiteY274" fmla="*/ 931373 h 2227159"/>
                <a:gd name="connsiteX275" fmla="*/ 168935 w 2263755"/>
                <a:gd name="connsiteY275" fmla="*/ 948103 h 2227159"/>
                <a:gd name="connsiteX276" fmla="*/ 167890 w 2263755"/>
                <a:gd name="connsiteY276" fmla="*/ 1066780 h 2227159"/>
                <a:gd name="connsiteX277" fmla="*/ 173118 w 2263755"/>
                <a:gd name="connsiteY277" fmla="*/ 1132654 h 2227159"/>
                <a:gd name="connsiteX278" fmla="*/ 169981 w 2263755"/>
                <a:gd name="connsiteY278" fmla="*/ 1143633 h 2227159"/>
                <a:gd name="connsiteX279" fmla="*/ 156388 w 2263755"/>
                <a:gd name="connsiteY279" fmla="*/ 1189117 h 2227159"/>
                <a:gd name="connsiteX280" fmla="*/ 167367 w 2263755"/>
                <a:gd name="connsiteY280" fmla="*/ 1247149 h 2227159"/>
                <a:gd name="connsiteX281" fmla="*/ 168935 w 2263755"/>
                <a:gd name="connsiteY281" fmla="*/ 1282177 h 2227159"/>
                <a:gd name="connsiteX282" fmla="*/ 173118 w 2263755"/>
                <a:gd name="connsiteY282" fmla="*/ 1305181 h 2227159"/>
                <a:gd name="connsiteX283" fmla="*/ 604434 w 2263755"/>
                <a:gd name="connsiteY283" fmla="*/ 1950325 h 2227159"/>
                <a:gd name="connsiteX284" fmla="*/ 599728 w 2263755"/>
                <a:gd name="connsiteY284" fmla="*/ 1933072 h 2227159"/>
                <a:gd name="connsiteX285" fmla="*/ 592932 w 2263755"/>
                <a:gd name="connsiteY285" fmla="*/ 1923139 h 2227159"/>
                <a:gd name="connsiteX286" fmla="*/ 569406 w 2263755"/>
                <a:gd name="connsiteY286" fmla="*/ 1910591 h 2227159"/>
                <a:gd name="connsiteX287" fmla="*/ 586135 w 2263755"/>
                <a:gd name="connsiteY287" fmla="*/ 1943005 h 2227159"/>
                <a:gd name="connsiteX288" fmla="*/ 604434 w 2263755"/>
                <a:gd name="connsiteY288" fmla="*/ 1950325 h 2227159"/>
                <a:gd name="connsiteX289" fmla="*/ 302774 w 2263755"/>
                <a:gd name="connsiteY289" fmla="*/ 1825897 h 2227159"/>
                <a:gd name="connsiteX290" fmla="*/ 314798 w 2263755"/>
                <a:gd name="connsiteY290" fmla="*/ 1850469 h 2227159"/>
                <a:gd name="connsiteX291" fmla="*/ 328914 w 2263755"/>
                <a:gd name="connsiteY291" fmla="*/ 1840535 h 2227159"/>
                <a:gd name="connsiteX292" fmla="*/ 331528 w 2263755"/>
                <a:gd name="connsiteY292" fmla="*/ 1826419 h 2227159"/>
                <a:gd name="connsiteX293" fmla="*/ 302774 w 2263755"/>
                <a:gd name="connsiteY293" fmla="*/ 1825897 h 2227159"/>
                <a:gd name="connsiteX294" fmla="*/ 916550 w 2263755"/>
                <a:gd name="connsiteY294" fmla="*/ 2147423 h 2227159"/>
                <a:gd name="connsiteX295" fmla="*/ 933802 w 2263755"/>
                <a:gd name="connsiteY295" fmla="*/ 2131216 h 2227159"/>
                <a:gd name="connsiteX296" fmla="*/ 918118 w 2263755"/>
                <a:gd name="connsiteY296" fmla="*/ 2121806 h 2227159"/>
                <a:gd name="connsiteX297" fmla="*/ 916550 w 2263755"/>
                <a:gd name="connsiteY297" fmla="*/ 2147423 h 2227159"/>
                <a:gd name="connsiteX298" fmla="*/ 980332 w 2263755"/>
                <a:gd name="connsiteY298" fmla="*/ 2151083 h 2227159"/>
                <a:gd name="connsiteX299" fmla="*/ 991834 w 2263755"/>
                <a:gd name="connsiteY299" fmla="*/ 2138013 h 2227159"/>
                <a:gd name="connsiteX300" fmla="*/ 989743 w 2263755"/>
                <a:gd name="connsiteY300" fmla="*/ 2134876 h 2227159"/>
                <a:gd name="connsiteX301" fmla="*/ 975104 w 2263755"/>
                <a:gd name="connsiteY301" fmla="*/ 2133830 h 2227159"/>
                <a:gd name="connsiteX302" fmla="*/ 980332 w 2263755"/>
                <a:gd name="connsiteY302" fmla="*/ 2151083 h 2227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</a:cxnLst>
              <a:rect l="l" t="t" r="r" b="b"/>
              <a:pathLst>
                <a:path w="2263755" h="2227159">
                  <a:moveTo>
                    <a:pt x="173118" y="1305181"/>
                  </a:moveTo>
                  <a:cubicBezTo>
                    <a:pt x="167367" y="1308317"/>
                    <a:pt x="158479" y="1312500"/>
                    <a:pt x="151160" y="1317728"/>
                  </a:cubicBezTo>
                  <a:cubicBezTo>
                    <a:pt x="147500" y="1320342"/>
                    <a:pt x="138612" y="1324002"/>
                    <a:pt x="146977" y="1331321"/>
                  </a:cubicBezTo>
                  <a:cubicBezTo>
                    <a:pt x="147500" y="1331844"/>
                    <a:pt x="143840" y="1336026"/>
                    <a:pt x="142272" y="1338640"/>
                  </a:cubicBezTo>
                  <a:cubicBezTo>
                    <a:pt x="145932" y="1340209"/>
                    <a:pt x="149068" y="1341777"/>
                    <a:pt x="152728" y="1343345"/>
                  </a:cubicBezTo>
                  <a:cubicBezTo>
                    <a:pt x="153251" y="1344391"/>
                    <a:pt x="153251" y="1344914"/>
                    <a:pt x="153774" y="1345959"/>
                  </a:cubicBezTo>
                  <a:cubicBezTo>
                    <a:pt x="120837" y="1347528"/>
                    <a:pt x="114563" y="1374191"/>
                    <a:pt x="102539" y="1397717"/>
                  </a:cubicBezTo>
                  <a:cubicBezTo>
                    <a:pt x="109858" y="1399809"/>
                    <a:pt x="116132" y="1401900"/>
                    <a:pt x="124497" y="1404514"/>
                  </a:cubicBezTo>
                  <a:cubicBezTo>
                    <a:pt x="119268" y="1407128"/>
                    <a:pt x="115609" y="1409219"/>
                    <a:pt x="111426" y="1410265"/>
                  </a:cubicBezTo>
                  <a:cubicBezTo>
                    <a:pt x="101493" y="1412879"/>
                    <a:pt x="97311" y="1419152"/>
                    <a:pt x="97311" y="1429609"/>
                  </a:cubicBezTo>
                  <a:cubicBezTo>
                    <a:pt x="97311" y="1433791"/>
                    <a:pt x="94697" y="1438496"/>
                    <a:pt x="92082" y="1441633"/>
                  </a:cubicBezTo>
                  <a:cubicBezTo>
                    <a:pt x="84763" y="1449998"/>
                    <a:pt x="76921" y="1457840"/>
                    <a:pt x="69602" y="1465682"/>
                  </a:cubicBezTo>
                  <a:cubicBezTo>
                    <a:pt x="62805" y="1473002"/>
                    <a:pt x="55486" y="1478230"/>
                    <a:pt x="41893" y="1476138"/>
                  </a:cubicBezTo>
                  <a:cubicBezTo>
                    <a:pt x="44507" y="1469865"/>
                    <a:pt x="45553" y="1464114"/>
                    <a:pt x="48689" y="1459932"/>
                  </a:cubicBezTo>
                  <a:cubicBezTo>
                    <a:pt x="55486" y="1450521"/>
                    <a:pt x="54963" y="1437451"/>
                    <a:pt x="46075" y="1430654"/>
                  </a:cubicBezTo>
                  <a:cubicBezTo>
                    <a:pt x="43461" y="1428563"/>
                    <a:pt x="39279" y="1428563"/>
                    <a:pt x="35619" y="1426995"/>
                  </a:cubicBezTo>
                  <a:cubicBezTo>
                    <a:pt x="34574" y="1430131"/>
                    <a:pt x="34051" y="1433268"/>
                    <a:pt x="33005" y="1436405"/>
                  </a:cubicBezTo>
                  <a:cubicBezTo>
                    <a:pt x="32482" y="1437974"/>
                    <a:pt x="32482" y="1440065"/>
                    <a:pt x="32482" y="1442679"/>
                  </a:cubicBezTo>
                  <a:cubicBezTo>
                    <a:pt x="22026" y="1439542"/>
                    <a:pt x="17321" y="1431700"/>
                    <a:pt x="15230" y="1423335"/>
                  </a:cubicBezTo>
                  <a:cubicBezTo>
                    <a:pt x="13139" y="1414447"/>
                    <a:pt x="11570" y="1405037"/>
                    <a:pt x="12616" y="1396672"/>
                  </a:cubicBezTo>
                  <a:cubicBezTo>
                    <a:pt x="17321" y="1364781"/>
                    <a:pt x="10002" y="1333412"/>
                    <a:pt x="7388" y="1302044"/>
                  </a:cubicBezTo>
                  <a:cubicBezTo>
                    <a:pt x="2682" y="1248194"/>
                    <a:pt x="1114" y="1193823"/>
                    <a:pt x="68" y="1139973"/>
                  </a:cubicBezTo>
                  <a:cubicBezTo>
                    <a:pt x="-454" y="1109651"/>
                    <a:pt x="2160" y="1079328"/>
                    <a:pt x="3205" y="1049005"/>
                  </a:cubicBezTo>
                  <a:cubicBezTo>
                    <a:pt x="3728" y="1041163"/>
                    <a:pt x="7388" y="1035935"/>
                    <a:pt x="12616" y="1029661"/>
                  </a:cubicBezTo>
                  <a:cubicBezTo>
                    <a:pt x="19412" y="1021296"/>
                    <a:pt x="24640" y="1023910"/>
                    <a:pt x="31960" y="1025479"/>
                  </a:cubicBezTo>
                  <a:cubicBezTo>
                    <a:pt x="33528" y="1026001"/>
                    <a:pt x="35096" y="1024956"/>
                    <a:pt x="37188" y="1024433"/>
                  </a:cubicBezTo>
                  <a:cubicBezTo>
                    <a:pt x="36665" y="1018682"/>
                    <a:pt x="36142" y="1012931"/>
                    <a:pt x="36665" y="1007703"/>
                  </a:cubicBezTo>
                  <a:cubicBezTo>
                    <a:pt x="37188" y="991496"/>
                    <a:pt x="43984" y="977903"/>
                    <a:pt x="53395" y="964833"/>
                  </a:cubicBezTo>
                  <a:cubicBezTo>
                    <a:pt x="64374" y="949671"/>
                    <a:pt x="75353" y="933987"/>
                    <a:pt x="86332" y="918303"/>
                  </a:cubicBezTo>
                  <a:cubicBezTo>
                    <a:pt x="88423" y="915166"/>
                    <a:pt x="89991" y="910984"/>
                    <a:pt x="90514" y="906801"/>
                  </a:cubicBezTo>
                  <a:cubicBezTo>
                    <a:pt x="92082" y="886935"/>
                    <a:pt x="93128" y="867068"/>
                    <a:pt x="95219" y="847201"/>
                  </a:cubicBezTo>
                  <a:cubicBezTo>
                    <a:pt x="95742" y="843542"/>
                    <a:pt x="98879" y="839882"/>
                    <a:pt x="101493" y="836745"/>
                  </a:cubicBezTo>
                  <a:cubicBezTo>
                    <a:pt x="106721" y="829426"/>
                    <a:pt x="110904" y="822106"/>
                    <a:pt x="107244" y="812696"/>
                  </a:cubicBezTo>
                  <a:cubicBezTo>
                    <a:pt x="106198" y="810082"/>
                    <a:pt x="108812" y="805899"/>
                    <a:pt x="110381" y="803285"/>
                  </a:cubicBezTo>
                  <a:cubicBezTo>
                    <a:pt x="117700" y="792306"/>
                    <a:pt x="126588" y="782373"/>
                    <a:pt x="133384" y="770871"/>
                  </a:cubicBezTo>
                  <a:cubicBezTo>
                    <a:pt x="149068" y="744208"/>
                    <a:pt x="156388" y="717022"/>
                    <a:pt x="135998" y="688268"/>
                  </a:cubicBezTo>
                  <a:cubicBezTo>
                    <a:pt x="165798" y="684085"/>
                    <a:pt x="180960" y="664741"/>
                    <a:pt x="191416" y="640692"/>
                  </a:cubicBezTo>
                  <a:cubicBezTo>
                    <a:pt x="200304" y="619257"/>
                    <a:pt x="208146" y="597822"/>
                    <a:pt x="216511" y="576387"/>
                  </a:cubicBezTo>
                  <a:cubicBezTo>
                    <a:pt x="219647" y="568545"/>
                    <a:pt x="223830" y="560703"/>
                    <a:pt x="228535" y="553383"/>
                  </a:cubicBezTo>
                  <a:cubicBezTo>
                    <a:pt x="237423" y="539268"/>
                    <a:pt x="237423" y="537176"/>
                    <a:pt x="225398" y="524629"/>
                  </a:cubicBezTo>
                  <a:cubicBezTo>
                    <a:pt x="233240" y="507899"/>
                    <a:pt x="240560" y="490647"/>
                    <a:pt x="248402" y="474440"/>
                  </a:cubicBezTo>
                  <a:cubicBezTo>
                    <a:pt x="255721" y="459278"/>
                    <a:pt x="266177" y="447254"/>
                    <a:pt x="281339" y="439411"/>
                  </a:cubicBezTo>
                  <a:cubicBezTo>
                    <a:pt x="286567" y="436797"/>
                    <a:pt x="289704" y="433661"/>
                    <a:pt x="287090" y="426864"/>
                  </a:cubicBezTo>
                  <a:cubicBezTo>
                    <a:pt x="286044" y="424250"/>
                    <a:pt x="288135" y="419022"/>
                    <a:pt x="290226" y="416931"/>
                  </a:cubicBezTo>
                  <a:cubicBezTo>
                    <a:pt x="339893" y="370924"/>
                    <a:pt x="387469" y="323348"/>
                    <a:pt x="439749" y="281001"/>
                  </a:cubicBezTo>
                  <a:cubicBezTo>
                    <a:pt x="486279" y="243359"/>
                    <a:pt x="531763" y="203625"/>
                    <a:pt x="585090" y="174871"/>
                  </a:cubicBezTo>
                  <a:cubicBezTo>
                    <a:pt x="594500" y="169643"/>
                    <a:pt x="602342" y="162324"/>
                    <a:pt x="611230" y="157095"/>
                  </a:cubicBezTo>
                  <a:cubicBezTo>
                    <a:pt x="615413" y="154481"/>
                    <a:pt x="620641" y="153959"/>
                    <a:pt x="625346" y="152913"/>
                  </a:cubicBezTo>
                  <a:cubicBezTo>
                    <a:pt x="627960" y="152390"/>
                    <a:pt x="630574" y="151867"/>
                    <a:pt x="632665" y="150822"/>
                  </a:cubicBezTo>
                  <a:cubicBezTo>
                    <a:pt x="685992" y="111611"/>
                    <a:pt x="747160" y="89653"/>
                    <a:pt x="807806" y="66127"/>
                  </a:cubicBezTo>
                  <a:cubicBezTo>
                    <a:pt x="818785" y="61945"/>
                    <a:pt x="829764" y="57762"/>
                    <a:pt x="840743" y="53580"/>
                  </a:cubicBezTo>
                  <a:cubicBezTo>
                    <a:pt x="861655" y="45215"/>
                    <a:pt x="881522" y="36850"/>
                    <a:pt x="905048" y="37895"/>
                  </a:cubicBezTo>
                  <a:cubicBezTo>
                    <a:pt x="916550" y="38418"/>
                    <a:pt x="928574" y="34759"/>
                    <a:pt x="939030" y="30053"/>
                  </a:cubicBezTo>
                  <a:cubicBezTo>
                    <a:pt x="979287" y="12801"/>
                    <a:pt x="1021634" y="8095"/>
                    <a:pt x="1063981" y="4436"/>
                  </a:cubicBezTo>
                  <a:cubicBezTo>
                    <a:pt x="1122013" y="-270"/>
                    <a:pt x="1180567" y="-2361"/>
                    <a:pt x="1238599" y="3913"/>
                  </a:cubicBezTo>
                  <a:cubicBezTo>
                    <a:pt x="1417922" y="24302"/>
                    <a:pt x="1590448" y="66650"/>
                    <a:pt x="1744154" y="166506"/>
                  </a:cubicBezTo>
                  <a:cubicBezTo>
                    <a:pt x="1799049" y="202057"/>
                    <a:pt x="1849761" y="242313"/>
                    <a:pt x="1895245" y="289889"/>
                  </a:cubicBezTo>
                  <a:cubicBezTo>
                    <a:pt x="1899950" y="294594"/>
                    <a:pt x="1902564" y="299299"/>
                    <a:pt x="1901519" y="306618"/>
                  </a:cubicBezTo>
                  <a:cubicBezTo>
                    <a:pt x="1900996" y="311324"/>
                    <a:pt x="1903610" y="316552"/>
                    <a:pt x="1905178" y="321780"/>
                  </a:cubicBezTo>
                  <a:cubicBezTo>
                    <a:pt x="1890017" y="320211"/>
                    <a:pt x="1873810" y="318120"/>
                    <a:pt x="1858126" y="316552"/>
                  </a:cubicBezTo>
                  <a:cubicBezTo>
                    <a:pt x="1857603" y="331713"/>
                    <a:pt x="1860217" y="333282"/>
                    <a:pt x="1883743" y="332236"/>
                  </a:cubicBezTo>
                  <a:cubicBezTo>
                    <a:pt x="1886357" y="338510"/>
                    <a:pt x="1888971" y="344261"/>
                    <a:pt x="1891586" y="349489"/>
                  </a:cubicBezTo>
                  <a:cubicBezTo>
                    <a:pt x="1906224" y="346875"/>
                    <a:pt x="1919294" y="344261"/>
                    <a:pt x="1931842" y="343215"/>
                  </a:cubicBezTo>
                  <a:cubicBezTo>
                    <a:pt x="1936547" y="342692"/>
                    <a:pt x="1942298" y="344783"/>
                    <a:pt x="1945435" y="347920"/>
                  </a:cubicBezTo>
                  <a:cubicBezTo>
                    <a:pt x="2043200" y="442548"/>
                    <a:pt x="2115870" y="552338"/>
                    <a:pt x="2151944" y="684608"/>
                  </a:cubicBezTo>
                  <a:cubicBezTo>
                    <a:pt x="2153512" y="690359"/>
                    <a:pt x="2158740" y="696633"/>
                    <a:pt x="2163968" y="700292"/>
                  </a:cubicBezTo>
                  <a:cubicBezTo>
                    <a:pt x="2172856" y="706043"/>
                    <a:pt x="2177038" y="713362"/>
                    <a:pt x="2179652" y="723819"/>
                  </a:cubicBezTo>
                  <a:cubicBezTo>
                    <a:pt x="2191154" y="763552"/>
                    <a:pt x="2205270" y="802763"/>
                    <a:pt x="2216772" y="843019"/>
                  </a:cubicBezTo>
                  <a:cubicBezTo>
                    <a:pt x="2239775" y="923008"/>
                    <a:pt x="2257028" y="1004043"/>
                    <a:pt x="2263824" y="1086647"/>
                  </a:cubicBezTo>
                  <a:cubicBezTo>
                    <a:pt x="2267484" y="1129517"/>
                    <a:pt x="2261210" y="1171342"/>
                    <a:pt x="2236116" y="1208461"/>
                  </a:cubicBezTo>
                  <a:cubicBezTo>
                    <a:pt x="2234547" y="1211075"/>
                    <a:pt x="2234024" y="1215780"/>
                    <a:pt x="2235070" y="1218917"/>
                  </a:cubicBezTo>
                  <a:cubicBezTo>
                    <a:pt x="2244481" y="1241398"/>
                    <a:pt x="2243958" y="1263879"/>
                    <a:pt x="2235593" y="1286359"/>
                  </a:cubicBezTo>
                  <a:cubicBezTo>
                    <a:pt x="2228273" y="1306749"/>
                    <a:pt x="2219386" y="1327138"/>
                    <a:pt x="2211544" y="1347528"/>
                  </a:cubicBezTo>
                  <a:cubicBezTo>
                    <a:pt x="2202133" y="1371577"/>
                    <a:pt x="2199519" y="1395626"/>
                    <a:pt x="2208407" y="1420721"/>
                  </a:cubicBezTo>
                  <a:cubicBezTo>
                    <a:pt x="2213112" y="1434314"/>
                    <a:pt x="2212589" y="1447384"/>
                    <a:pt x="2208407" y="1462023"/>
                  </a:cubicBezTo>
                  <a:cubicBezTo>
                    <a:pt x="2204747" y="1474570"/>
                    <a:pt x="2204224" y="1488163"/>
                    <a:pt x="2203701" y="1501233"/>
                  </a:cubicBezTo>
                  <a:cubicBezTo>
                    <a:pt x="2201087" y="1556651"/>
                    <a:pt x="2200565" y="1612068"/>
                    <a:pt x="2195859" y="1666963"/>
                  </a:cubicBezTo>
                  <a:cubicBezTo>
                    <a:pt x="2192722" y="1706696"/>
                    <a:pt x="2185403" y="1746430"/>
                    <a:pt x="2177561" y="1785640"/>
                  </a:cubicBezTo>
                  <a:cubicBezTo>
                    <a:pt x="2172856" y="1808644"/>
                    <a:pt x="2162923" y="1829556"/>
                    <a:pt x="2138351" y="1844195"/>
                  </a:cubicBezTo>
                  <a:cubicBezTo>
                    <a:pt x="2136259" y="1836875"/>
                    <a:pt x="2131554" y="1830079"/>
                    <a:pt x="2133122" y="1824328"/>
                  </a:cubicBezTo>
                  <a:cubicBezTo>
                    <a:pt x="2140442" y="1793483"/>
                    <a:pt x="2134691" y="1763682"/>
                    <a:pt x="2125803" y="1733883"/>
                  </a:cubicBezTo>
                  <a:cubicBezTo>
                    <a:pt x="2121621" y="1719244"/>
                    <a:pt x="2124758" y="1703037"/>
                    <a:pt x="2123712" y="1687353"/>
                  </a:cubicBezTo>
                  <a:cubicBezTo>
                    <a:pt x="2123189" y="1675328"/>
                    <a:pt x="2122666" y="1663304"/>
                    <a:pt x="2120575" y="1651279"/>
                  </a:cubicBezTo>
                  <a:cubicBezTo>
                    <a:pt x="2117961" y="1637686"/>
                    <a:pt x="2108551" y="1631412"/>
                    <a:pt x="2096526" y="1631412"/>
                  </a:cubicBezTo>
                  <a:cubicBezTo>
                    <a:pt x="2085547" y="1631412"/>
                    <a:pt x="2078750" y="1637163"/>
                    <a:pt x="2075614" y="1651279"/>
                  </a:cubicBezTo>
                  <a:cubicBezTo>
                    <a:pt x="2073000" y="1662258"/>
                    <a:pt x="2071954" y="1673760"/>
                    <a:pt x="2070386" y="1684739"/>
                  </a:cubicBezTo>
                  <a:cubicBezTo>
                    <a:pt x="2069863" y="1689444"/>
                    <a:pt x="2068817" y="1693626"/>
                    <a:pt x="2066726" y="1697809"/>
                  </a:cubicBezTo>
                  <a:cubicBezTo>
                    <a:pt x="2060975" y="1713493"/>
                    <a:pt x="2053656" y="1714539"/>
                    <a:pt x="2042154" y="1703037"/>
                  </a:cubicBezTo>
                  <a:cubicBezTo>
                    <a:pt x="2040586" y="1700946"/>
                    <a:pt x="2037972" y="1699900"/>
                    <a:pt x="2034835" y="1697286"/>
                  </a:cubicBezTo>
                  <a:cubicBezTo>
                    <a:pt x="2011308" y="1723426"/>
                    <a:pt x="1983599" y="1744862"/>
                    <a:pt x="1967393" y="1776753"/>
                  </a:cubicBezTo>
                  <a:cubicBezTo>
                    <a:pt x="1965301" y="1780412"/>
                    <a:pt x="1963733" y="1784072"/>
                    <a:pt x="1960596" y="1787209"/>
                  </a:cubicBezTo>
                  <a:cubicBezTo>
                    <a:pt x="1907792" y="1848377"/>
                    <a:pt x="1855512" y="1909546"/>
                    <a:pt x="1801663" y="1969669"/>
                  </a:cubicBezTo>
                  <a:cubicBezTo>
                    <a:pt x="1766634" y="2008879"/>
                    <a:pt x="1728470" y="2045476"/>
                    <a:pt x="1691350" y="2082595"/>
                  </a:cubicBezTo>
                  <a:cubicBezTo>
                    <a:pt x="1684554" y="2089392"/>
                    <a:pt x="1675666" y="2094097"/>
                    <a:pt x="1667301" y="2099325"/>
                  </a:cubicBezTo>
                  <a:cubicBezTo>
                    <a:pt x="1642206" y="2115009"/>
                    <a:pt x="1616066" y="2130171"/>
                    <a:pt x="1591494" y="2146900"/>
                  </a:cubicBezTo>
                  <a:cubicBezTo>
                    <a:pt x="1560126" y="2167813"/>
                    <a:pt x="1527712" y="2184542"/>
                    <a:pt x="1489024" y="2186111"/>
                  </a:cubicBezTo>
                  <a:cubicBezTo>
                    <a:pt x="1486932" y="2186111"/>
                    <a:pt x="1484318" y="2186634"/>
                    <a:pt x="1482750" y="2188202"/>
                  </a:cubicBezTo>
                  <a:cubicBezTo>
                    <a:pt x="1467066" y="2201272"/>
                    <a:pt x="1446676" y="2199181"/>
                    <a:pt x="1428378" y="2203886"/>
                  </a:cubicBezTo>
                  <a:cubicBezTo>
                    <a:pt x="1422104" y="2205455"/>
                    <a:pt x="1414785" y="2203886"/>
                    <a:pt x="1407989" y="2203886"/>
                  </a:cubicBezTo>
                  <a:cubicBezTo>
                    <a:pt x="1407466" y="2200227"/>
                    <a:pt x="1407466" y="2199704"/>
                    <a:pt x="1407466" y="2199181"/>
                  </a:cubicBezTo>
                  <a:cubicBezTo>
                    <a:pt x="1412171" y="2189771"/>
                    <a:pt x="1415308" y="2178792"/>
                    <a:pt x="1406943" y="2171472"/>
                  </a:cubicBezTo>
                  <a:cubicBezTo>
                    <a:pt x="1398578" y="2164153"/>
                    <a:pt x="1388122" y="2169904"/>
                    <a:pt x="1379757" y="2175132"/>
                  </a:cubicBezTo>
                  <a:cubicBezTo>
                    <a:pt x="1375575" y="2177746"/>
                    <a:pt x="1371392" y="2180883"/>
                    <a:pt x="1367210" y="2182974"/>
                  </a:cubicBezTo>
                  <a:cubicBezTo>
                    <a:pt x="1355708" y="2188202"/>
                    <a:pt x="1346297" y="2183497"/>
                    <a:pt x="1344729" y="2171472"/>
                  </a:cubicBezTo>
                  <a:cubicBezTo>
                    <a:pt x="1343683" y="2161016"/>
                    <a:pt x="1338978" y="2161016"/>
                    <a:pt x="1330090" y="2162062"/>
                  </a:cubicBezTo>
                  <a:cubicBezTo>
                    <a:pt x="1296108" y="2166767"/>
                    <a:pt x="1261603" y="2170427"/>
                    <a:pt x="1231803" y="2174086"/>
                  </a:cubicBezTo>
                  <a:cubicBezTo>
                    <a:pt x="1225529" y="2162585"/>
                    <a:pt x="1221346" y="2154220"/>
                    <a:pt x="1216118" y="2146378"/>
                  </a:cubicBezTo>
                  <a:cubicBezTo>
                    <a:pt x="1215073" y="2144809"/>
                    <a:pt x="1209845" y="2143764"/>
                    <a:pt x="1207231" y="2144809"/>
                  </a:cubicBezTo>
                  <a:cubicBezTo>
                    <a:pt x="1187364" y="2150037"/>
                    <a:pt x="1168020" y="2155788"/>
                    <a:pt x="1148153" y="2161539"/>
                  </a:cubicBezTo>
                  <a:cubicBezTo>
                    <a:pt x="1155473" y="2177223"/>
                    <a:pt x="1147631" y="2190293"/>
                    <a:pt x="1126195" y="2195521"/>
                  </a:cubicBezTo>
                  <a:cubicBezTo>
                    <a:pt x="1118876" y="2197090"/>
                    <a:pt x="1106329" y="2191862"/>
                    <a:pt x="1101624" y="2185588"/>
                  </a:cubicBezTo>
                  <a:cubicBezTo>
                    <a:pt x="1096918" y="2179314"/>
                    <a:pt x="1099010" y="2167813"/>
                    <a:pt x="1097441" y="2155788"/>
                  </a:cubicBezTo>
                  <a:cubicBezTo>
                    <a:pt x="1081757" y="2164676"/>
                    <a:pt x="1060322" y="2159971"/>
                    <a:pt x="1053525" y="2181928"/>
                  </a:cubicBezTo>
                  <a:cubicBezTo>
                    <a:pt x="1052480" y="2184542"/>
                    <a:pt x="1046206" y="2187156"/>
                    <a:pt x="1042023" y="2187156"/>
                  </a:cubicBezTo>
                  <a:cubicBezTo>
                    <a:pt x="1022157" y="2187679"/>
                    <a:pt x="1001767" y="2186634"/>
                    <a:pt x="981901" y="2187156"/>
                  </a:cubicBezTo>
                  <a:cubicBezTo>
                    <a:pt x="955237" y="2187679"/>
                    <a:pt x="928574" y="2189248"/>
                    <a:pt x="901388" y="2190293"/>
                  </a:cubicBezTo>
                  <a:cubicBezTo>
                    <a:pt x="899820" y="2190293"/>
                    <a:pt x="898251" y="2190816"/>
                    <a:pt x="897206" y="2191339"/>
                  </a:cubicBezTo>
                  <a:cubicBezTo>
                    <a:pt x="883090" y="2199181"/>
                    <a:pt x="869497" y="2211728"/>
                    <a:pt x="854858" y="2213297"/>
                  </a:cubicBezTo>
                  <a:cubicBezTo>
                    <a:pt x="838651" y="2214865"/>
                    <a:pt x="824013" y="2215911"/>
                    <a:pt x="809374" y="2223230"/>
                  </a:cubicBezTo>
                  <a:cubicBezTo>
                    <a:pt x="804146" y="2225844"/>
                    <a:pt x="797872" y="2227413"/>
                    <a:pt x="792122" y="2228458"/>
                  </a:cubicBezTo>
                  <a:cubicBezTo>
                    <a:pt x="777483" y="2231072"/>
                    <a:pt x="776437" y="2229504"/>
                    <a:pt x="773300" y="2214865"/>
                  </a:cubicBezTo>
                  <a:cubicBezTo>
                    <a:pt x="772255" y="2211206"/>
                    <a:pt x="766504" y="2205978"/>
                    <a:pt x="762844" y="2205978"/>
                  </a:cubicBezTo>
                  <a:cubicBezTo>
                    <a:pt x="739841" y="2207023"/>
                    <a:pt x="735136" y="2190816"/>
                    <a:pt x="729385" y="2174086"/>
                  </a:cubicBezTo>
                  <a:cubicBezTo>
                    <a:pt x="724679" y="2158925"/>
                    <a:pt x="718406" y="2144286"/>
                    <a:pt x="711086" y="2130171"/>
                  </a:cubicBezTo>
                  <a:cubicBezTo>
                    <a:pt x="704290" y="2117623"/>
                    <a:pt x="694879" y="2108735"/>
                    <a:pt x="677627" y="2110304"/>
                  </a:cubicBezTo>
                  <a:cubicBezTo>
                    <a:pt x="659851" y="2111872"/>
                    <a:pt x="645213" y="2101939"/>
                    <a:pt x="632143" y="2089914"/>
                  </a:cubicBezTo>
                  <a:cubicBezTo>
                    <a:pt x="630051" y="2087823"/>
                    <a:pt x="628483" y="2082072"/>
                    <a:pt x="629528" y="2078935"/>
                  </a:cubicBezTo>
                  <a:cubicBezTo>
                    <a:pt x="633711" y="2067434"/>
                    <a:pt x="638939" y="2055932"/>
                    <a:pt x="644690" y="2044953"/>
                  </a:cubicBezTo>
                  <a:cubicBezTo>
                    <a:pt x="650441" y="2033974"/>
                    <a:pt x="652532" y="2024563"/>
                    <a:pt x="643121" y="2013062"/>
                  </a:cubicBezTo>
                  <a:cubicBezTo>
                    <a:pt x="634234" y="2002605"/>
                    <a:pt x="629528" y="1988490"/>
                    <a:pt x="622209" y="1976988"/>
                  </a:cubicBezTo>
                  <a:cubicBezTo>
                    <a:pt x="616458" y="1967577"/>
                    <a:pt x="608616" y="1959735"/>
                    <a:pt x="601297" y="1950848"/>
                  </a:cubicBezTo>
                  <a:cubicBezTo>
                    <a:pt x="599728" y="1951370"/>
                    <a:pt x="598160" y="1951893"/>
                    <a:pt x="596069" y="1952416"/>
                  </a:cubicBezTo>
                  <a:cubicBezTo>
                    <a:pt x="596069" y="1959735"/>
                    <a:pt x="595546" y="1967055"/>
                    <a:pt x="596069" y="1974374"/>
                  </a:cubicBezTo>
                  <a:cubicBezTo>
                    <a:pt x="597637" y="1996855"/>
                    <a:pt x="599206" y="2019335"/>
                    <a:pt x="592409" y="2041816"/>
                  </a:cubicBezTo>
                  <a:cubicBezTo>
                    <a:pt x="590841" y="2047044"/>
                    <a:pt x="598683" y="2055409"/>
                    <a:pt x="603911" y="2065342"/>
                  </a:cubicBezTo>
                  <a:cubicBezTo>
                    <a:pt x="600251" y="2071616"/>
                    <a:pt x="593978" y="2081549"/>
                    <a:pt x="588227" y="2090960"/>
                  </a:cubicBezTo>
                  <a:cubicBezTo>
                    <a:pt x="578293" y="2085732"/>
                    <a:pt x="568883" y="2081549"/>
                    <a:pt x="560518" y="2075799"/>
                  </a:cubicBezTo>
                  <a:cubicBezTo>
                    <a:pt x="552153" y="2070570"/>
                    <a:pt x="544834" y="2064297"/>
                    <a:pt x="535946" y="2057500"/>
                  </a:cubicBezTo>
                  <a:cubicBezTo>
                    <a:pt x="524967" y="2062728"/>
                    <a:pt x="524967" y="2083118"/>
                    <a:pt x="506669" y="2084163"/>
                  </a:cubicBezTo>
                  <a:cubicBezTo>
                    <a:pt x="508760" y="2062205"/>
                    <a:pt x="494121" y="2050704"/>
                    <a:pt x="478437" y="2039725"/>
                  </a:cubicBezTo>
                  <a:cubicBezTo>
                    <a:pt x="465890" y="2030837"/>
                    <a:pt x="457002" y="2020904"/>
                    <a:pt x="451774" y="2005742"/>
                  </a:cubicBezTo>
                  <a:cubicBezTo>
                    <a:pt x="448637" y="1996855"/>
                    <a:pt x="438704" y="1989012"/>
                    <a:pt x="430339" y="1983262"/>
                  </a:cubicBezTo>
                  <a:cubicBezTo>
                    <a:pt x="423542" y="1978556"/>
                    <a:pt x="417269" y="1975419"/>
                    <a:pt x="418314" y="1966009"/>
                  </a:cubicBezTo>
                  <a:cubicBezTo>
                    <a:pt x="418314" y="1965486"/>
                    <a:pt x="418314" y="1964963"/>
                    <a:pt x="418314" y="1964963"/>
                  </a:cubicBezTo>
                  <a:cubicBezTo>
                    <a:pt x="408381" y="1957121"/>
                    <a:pt x="398970" y="1948756"/>
                    <a:pt x="387991" y="1941960"/>
                  </a:cubicBezTo>
                  <a:cubicBezTo>
                    <a:pt x="385900" y="1940391"/>
                    <a:pt x="378581" y="1945097"/>
                    <a:pt x="374921" y="1948234"/>
                  </a:cubicBezTo>
                  <a:cubicBezTo>
                    <a:pt x="364465" y="1957121"/>
                    <a:pt x="359760" y="1956076"/>
                    <a:pt x="356100" y="1943528"/>
                  </a:cubicBezTo>
                  <a:cubicBezTo>
                    <a:pt x="352963" y="1932026"/>
                    <a:pt x="350872" y="1920525"/>
                    <a:pt x="347212" y="1909546"/>
                  </a:cubicBezTo>
                  <a:cubicBezTo>
                    <a:pt x="345121" y="1901704"/>
                    <a:pt x="341462" y="1894384"/>
                    <a:pt x="337802" y="1884974"/>
                  </a:cubicBezTo>
                  <a:cubicBezTo>
                    <a:pt x="333619" y="1890725"/>
                    <a:pt x="332051" y="1895430"/>
                    <a:pt x="328391" y="1897521"/>
                  </a:cubicBezTo>
                  <a:cubicBezTo>
                    <a:pt x="322118" y="1900135"/>
                    <a:pt x="315321" y="1901704"/>
                    <a:pt x="308525" y="1902226"/>
                  </a:cubicBezTo>
                  <a:cubicBezTo>
                    <a:pt x="307479" y="1902226"/>
                    <a:pt x="305388" y="1894384"/>
                    <a:pt x="304342" y="1890202"/>
                  </a:cubicBezTo>
                  <a:cubicBezTo>
                    <a:pt x="301205" y="1879746"/>
                    <a:pt x="298069" y="1869290"/>
                    <a:pt x="294409" y="1858833"/>
                  </a:cubicBezTo>
                  <a:cubicBezTo>
                    <a:pt x="291272" y="1849423"/>
                    <a:pt x="287090" y="1840535"/>
                    <a:pt x="283430" y="1831647"/>
                  </a:cubicBezTo>
                  <a:cubicBezTo>
                    <a:pt x="279770" y="1822237"/>
                    <a:pt x="278725" y="1814395"/>
                    <a:pt x="289704" y="1807598"/>
                  </a:cubicBezTo>
                  <a:cubicBezTo>
                    <a:pt x="299114" y="1801847"/>
                    <a:pt x="301728" y="1790869"/>
                    <a:pt x="298591" y="1780412"/>
                  </a:cubicBezTo>
                  <a:cubicBezTo>
                    <a:pt x="296500" y="1772047"/>
                    <a:pt x="292841" y="1762114"/>
                    <a:pt x="286567" y="1757932"/>
                  </a:cubicBezTo>
                  <a:cubicBezTo>
                    <a:pt x="272974" y="1749044"/>
                    <a:pt x="274542" y="1737542"/>
                    <a:pt x="275065" y="1724472"/>
                  </a:cubicBezTo>
                  <a:cubicBezTo>
                    <a:pt x="276111" y="1687875"/>
                    <a:pt x="269314" y="1652325"/>
                    <a:pt x="257812" y="1617296"/>
                  </a:cubicBezTo>
                  <a:cubicBezTo>
                    <a:pt x="256244" y="1613114"/>
                    <a:pt x="258335" y="1607886"/>
                    <a:pt x="258858" y="1603181"/>
                  </a:cubicBezTo>
                  <a:cubicBezTo>
                    <a:pt x="259904" y="1593247"/>
                    <a:pt x="261995" y="1583314"/>
                    <a:pt x="261995" y="1573381"/>
                  </a:cubicBezTo>
                  <a:cubicBezTo>
                    <a:pt x="261995" y="1566061"/>
                    <a:pt x="258335" y="1558742"/>
                    <a:pt x="257290" y="1551423"/>
                  </a:cubicBezTo>
                  <a:cubicBezTo>
                    <a:pt x="256244" y="1544103"/>
                    <a:pt x="257290" y="1536261"/>
                    <a:pt x="257290" y="1528942"/>
                  </a:cubicBezTo>
                  <a:cubicBezTo>
                    <a:pt x="258335" y="1528419"/>
                    <a:pt x="259904" y="1527896"/>
                    <a:pt x="260949" y="1527896"/>
                  </a:cubicBezTo>
                  <a:cubicBezTo>
                    <a:pt x="267746" y="1536261"/>
                    <a:pt x="275588" y="1543581"/>
                    <a:pt x="281862" y="1552468"/>
                  </a:cubicBezTo>
                  <a:cubicBezTo>
                    <a:pt x="302774" y="1582791"/>
                    <a:pt x="323163" y="1613114"/>
                    <a:pt x="343553" y="1643437"/>
                  </a:cubicBezTo>
                  <a:cubicBezTo>
                    <a:pt x="364465" y="1674283"/>
                    <a:pt x="387991" y="1703037"/>
                    <a:pt x="420928" y="1722381"/>
                  </a:cubicBezTo>
                  <a:cubicBezTo>
                    <a:pt x="423020" y="1723426"/>
                    <a:pt x="424588" y="1724995"/>
                    <a:pt x="425634" y="1727086"/>
                  </a:cubicBezTo>
                  <a:cubicBezTo>
                    <a:pt x="444977" y="1763160"/>
                    <a:pt x="476346" y="1788254"/>
                    <a:pt x="506146" y="1813872"/>
                  </a:cubicBezTo>
                  <a:cubicBezTo>
                    <a:pt x="532286" y="1835830"/>
                    <a:pt x="557381" y="1858833"/>
                    <a:pt x="574634" y="1889156"/>
                  </a:cubicBezTo>
                  <a:cubicBezTo>
                    <a:pt x="576725" y="1892816"/>
                    <a:pt x="581430" y="1894907"/>
                    <a:pt x="585090" y="1896998"/>
                  </a:cubicBezTo>
                  <a:cubicBezTo>
                    <a:pt x="622732" y="1918433"/>
                    <a:pt x="660897" y="1939346"/>
                    <a:pt x="698539" y="1961304"/>
                  </a:cubicBezTo>
                  <a:cubicBezTo>
                    <a:pt x="706381" y="1965486"/>
                    <a:pt x="712655" y="1969669"/>
                    <a:pt x="721543" y="1964441"/>
                  </a:cubicBezTo>
                  <a:cubicBezTo>
                    <a:pt x="723111" y="1963395"/>
                    <a:pt x="728862" y="1965486"/>
                    <a:pt x="730430" y="1967577"/>
                  </a:cubicBezTo>
                  <a:cubicBezTo>
                    <a:pt x="738272" y="1982216"/>
                    <a:pt x="750820" y="1990058"/>
                    <a:pt x="766504" y="1992149"/>
                  </a:cubicBezTo>
                  <a:cubicBezTo>
                    <a:pt x="802055" y="1997377"/>
                    <a:pt x="833946" y="2010448"/>
                    <a:pt x="865837" y="2025609"/>
                  </a:cubicBezTo>
                  <a:cubicBezTo>
                    <a:pt x="905571" y="2044953"/>
                    <a:pt x="948964" y="2050704"/>
                    <a:pt x="991834" y="2059069"/>
                  </a:cubicBezTo>
                  <a:cubicBezTo>
                    <a:pt x="1056662" y="2071616"/>
                    <a:pt x="1122013" y="2079458"/>
                    <a:pt x="1188410" y="2077890"/>
                  </a:cubicBezTo>
                  <a:cubicBezTo>
                    <a:pt x="1237031" y="2076844"/>
                    <a:pt x="1285129" y="2073184"/>
                    <a:pt x="1333750" y="2069002"/>
                  </a:cubicBezTo>
                  <a:cubicBezTo>
                    <a:pt x="1348911" y="2067434"/>
                    <a:pt x="1363550" y="2061683"/>
                    <a:pt x="1377666" y="2055409"/>
                  </a:cubicBezTo>
                  <a:cubicBezTo>
                    <a:pt x="1397533" y="2045998"/>
                    <a:pt x="1416876" y="2039202"/>
                    <a:pt x="1439357" y="2039725"/>
                  </a:cubicBezTo>
                  <a:cubicBezTo>
                    <a:pt x="1448768" y="2039725"/>
                    <a:pt x="1460269" y="2030837"/>
                    <a:pt x="1467589" y="2022995"/>
                  </a:cubicBezTo>
                  <a:cubicBezTo>
                    <a:pt x="1475954" y="2014107"/>
                    <a:pt x="1484318" y="2010970"/>
                    <a:pt x="1496343" y="2010970"/>
                  </a:cubicBezTo>
                  <a:cubicBezTo>
                    <a:pt x="1527712" y="2010448"/>
                    <a:pt x="1556989" y="2001037"/>
                    <a:pt x="1584175" y="1986398"/>
                  </a:cubicBezTo>
                  <a:cubicBezTo>
                    <a:pt x="1617112" y="1968623"/>
                    <a:pt x="1650571" y="1951370"/>
                    <a:pt x="1682985" y="1933072"/>
                  </a:cubicBezTo>
                  <a:cubicBezTo>
                    <a:pt x="1689782" y="1929412"/>
                    <a:pt x="1693441" y="1920525"/>
                    <a:pt x="1698669" y="1914251"/>
                  </a:cubicBezTo>
                  <a:cubicBezTo>
                    <a:pt x="1700761" y="1911637"/>
                    <a:pt x="1702329" y="1907977"/>
                    <a:pt x="1704943" y="1906409"/>
                  </a:cubicBezTo>
                  <a:cubicBezTo>
                    <a:pt x="1741017" y="1887065"/>
                    <a:pt x="1767680" y="1856742"/>
                    <a:pt x="1795389" y="1827988"/>
                  </a:cubicBezTo>
                  <a:cubicBezTo>
                    <a:pt x="1816824" y="1806030"/>
                    <a:pt x="1839305" y="1785118"/>
                    <a:pt x="1860740" y="1763682"/>
                  </a:cubicBezTo>
                  <a:cubicBezTo>
                    <a:pt x="1862831" y="1761591"/>
                    <a:pt x="1864922" y="1759500"/>
                    <a:pt x="1866491" y="1756886"/>
                  </a:cubicBezTo>
                  <a:cubicBezTo>
                    <a:pt x="1883743" y="1727086"/>
                    <a:pt x="1900473" y="1697286"/>
                    <a:pt x="1918249" y="1667486"/>
                  </a:cubicBezTo>
                  <a:cubicBezTo>
                    <a:pt x="1938115" y="1634026"/>
                    <a:pt x="1954845" y="1599521"/>
                    <a:pt x="1960073" y="1560310"/>
                  </a:cubicBezTo>
                  <a:cubicBezTo>
                    <a:pt x="1963210" y="1536784"/>
                    <a:pt x="1960073" y="1514303"/>
                    <a:pt x="1953800" y="1491823"/>
                  </a:cubicBezTo>
                  <a:cubicBezTo>
                    <a:pt x="1943866" y="1457317"/>
                    <a:pt x="1941775" y="1422812"/>
                    <a:pt x="1951708" y="1387784"/>
                  </a:cubicBezTo>
                  <a:cubicBezTo>
                    <a:pt x="1953800" y="1380465"/>
                    <a:pt x="1954322" y="1372623"/>
                    <a:pt x="1954845" y="1365303"/>
                  </a:cubicBezTo>
                  <a:cubicBezTo>
                    <a:pt x="1956936" y="1330798"/>
                    <a:pt x="1963210" y="1297861"/>
                    <a:pt x="1980463" y="1267538"/>
                  </a:cubicBezTo>
                  <a:cubicBezTo>
                    <a:pt x="1989350" y="1251854"/>
                    <a:pt x="1990396" y="1234602"/>
                    <a:pt x="1983599" y="1218394"/>
                  </a:cubicBezTo>
                  <a:cubicBezTo>
                    <a:pt x="1975235" y="1198005"/>
                    <a:pt x="1965301" y="1177615"/>
                    <a:pt x="1954845" y="1158272"/>
                  </a:cubicBezTo>
                  <a:cubicBezTo>
                    <a:pt x="1941252" y="1132654"/>
                    <a:pt x="1927136" y="1107036"/>
                    <a:pt x="1912498" y="1081942"/>
                  </a:cubicBezTo>
                  <a:cubicBezTo>
                    <a:pt x="1908315" y="1075145"/>
                    <a:pt x="1901519" y="1069394"/>
                    <a:pt x="1896291" y="1063121"/>
                  </a:cubicBezTo>
                  <a:cubicBezTo>
                    <a:pt x="1857603" y="1015545"/>
                    <a:pt x="1820484" y="966924"/>
                    <a:pt x="1780750" y="919871"/>
                  </a:cubicBezTo>
                  <a:cubicBezTo>
                    <a:pt x="1754087" y="888503"/>
                    <a:pt x="1724810" y="859226"/>
                    <a:pt x="1697101" y="828380"/>
                  </a:cubicBezTo>
                  <a:cubicBezTo>
                    <a:pt x="1694487" y="825243"/>
                    <a:pt x="1693964" y="820538"/>
                    <a:pt x="1692396" y="816356"/>
                  </a:cubicBezTo>
                  <a:cubicBezTo>
                    <a:pt x="1690827" y="813219"/>
                    <a:pt x="1690305" y="808513"/>
                    <a:pt x="1687691" y="807468"/>
                  </a:cubicBezTo>
                  <a:cubicBezTo>
                    <a:pt x="1681417" y="803808"/>
                    <a:pt x="1674620" y="802240"/>
                    <a:pt x="1667824" y="799626"/>
                  </a:cubicBezTo>
                  <a:cubicBezTo>
                    <a:pt x="1654754" y="794398"/>
                    <a:pt x="1644298" y="786033"/>
                    <a:pt x="1641161" y="770871"/>
                  </a:cubicBezTo>
                  <a:cubicBezTo>
                    <a:pt x="1640638" y="767734"/>
                    <a:pt x="1636455" y="764075"/>
                    <a:pt x="1633319" y="761984"/>
                  </a:cubicBezTo>
                  <a:cubicBezTo>
                    <a:pt x="1612929" y="748913"/>
                    <a:pt x="1592017" y="736366"/>
                    <a:pt x="1571627" y="723296"/>
                  </a:cubicBezTo>
                  <a:cubicBezTo>
                    <a:pt x="1549147" y="709180"/>
                    <a:pt x="1528234" y="692973"/>
                    <a:pt x="1512550" y="668401"/>
                  </a:cubicBezTo>
                  <a:cubicBezTo>
                    <a:pt x="1528757" y="671538"/>
                    <a:pt x="1545487" y="674152"/>
                    <a:pt x="1561171" y="678334"/>
                  </a:cubicBezTo>
                  <a:cubicBezTo>
                    <a:pt x="1625999" y="695587"/>
                    <a:pt x="1680894" y="729570"/>
                    <a:pt x="1730038" y="775054"/>
                  </a:cubicBezTo>
                  <a:cubicBezTo>
                    <a:pt x="1734743" y="779236"/>
                    <a:pt x="1741540" y="781327"/>
                    <a:pt x="1747291" y="783941"/>
                  </a:cubicBezTo>
                  <a:cubicBezTo>
                    <a:pt x="1752519" y="786556"/>
                    <a:pt x="1758270" y="787601"/>
                    <a:pt x="1762452" y="791261"/>
                  </a:cubicBezTo>
                  <a:cubicBezTo>
                    <a:pt x="1789115" y="814264"/>
                    <a:pt x="1815256" y="838313"/>
                    <a:pt x="1841396" y="861840"/>
                  </a:cubicBezTo>
                  <a:cubicBezTo>
                    <a:pt x="1863877" y="882229"/>
                    <a:pt x="1882698" y="905756"/>
                    <a:pt x="1899428" y="931373"/>
                  </a:cubicBezTo>
                  <a:cubicBezTo>
                    <a:pt x="1915635" y="956991"/>
                    <a:pt x="1934978" y="981040"/>
                    <a:pt x="1953800" y="1005089"/>
                  </a:cubicBezTo>
                  <a:cubicBezTo>
                    <a:pt x="1958505" y="1011363"/>
                    <a:pt x="1965824" y="1016068"/>
                    <a:pt x="1974189" y="1023387"/>
                  </a:cubicBezTo>
                  <a:cubicBezTo>
                    <a:pt x="1976280" y="1015022"/>
                    <a:pt x="1979417" y="1009271"/>
                    <a:pt x="1979417" y="1003521"/>
                  </a:cubicBezTo>
                  <a:cubicBezTo>
                    <a:pt x="1979417" y="984177"/>
                    <a:pt x="1976280" y="966924"/>
                    <a:pt x="1956936" y="955422"/>
                  </a:cubicBezTo>
                  <a:cubicBezTo>
                    <a:pt x="1926614" y="937124"/>
                    <a:pt x="1905178" y="909415"/>
                    <a:pt x="1884789" y="880661"/>
                  </a:cubicBezTo>
                  <a:cubicBezTo>
                    <a:pt x="1871196" y="862363"/>
                    <a:pt x="1854989" y="845633"/>
                    <a:pt x="1840350" y="827857"/>
                  </a:cubicBezTo>
                  <a:cubicBezTo>
                    <a:pt x="1833554" y="819492"/>
                    <a:pt x="1827803" y="810605"/>
                    <a:pt x="1821007" y="802240"/>
                  </a:cubicBezTo>
                  <a:cubicBezTo>
                    <a:pt x="1810550" y="788647"/>
                    <a:pt x="1798003" y="778191"/>
                    <a:pt x="1782319" y="771917"/>
                  </a:cubicBezTo>
                  <a:cubicBezTo>
                    <a:pt x="1761406" y="763552"/>
                    <a:pt x="1745199" y="749436"/>
                    <a:pt x="1734743" y="729570"/>
                  </a:cubicBezTo>
                  <a:cubicBezTo>
                    <a:pt x="1718013" y="698201"/>
                    <a:pt x="1693441" y="675198"/>
                    <a:pt x="1664687" y="654808"/>
                  </a:cubicBezTo>
                  <a:cubicBezTo>
                    <a:pt x="1646389" y="642261"/>
                    <a:pt x="1629136" y="627622"/>
                    <a:pt x="1612406" y="612983"/>
                  </a:cubicBezTo>
                  <a:cubicBezTo>
                    <a:pt x="1605610" y="607233"/>
                    <a:pt x="1600382" y="598868"/>
                    <a:pt x="1597245" y="590503"/>
                  </a:cubicBezTo>
                  <a:cubicBezTo>
                    <a:pt x="1591494" y="575864"/>
                    <a:pt x="1583129" y="564885"/>
                    <a:pt x="1571105" y="555998"/>
                  </a:cubicBezTo>
                  <a:cubicBezTo>
                    <a:pt x="1562740" y="549724"/>
                    <a:pt x="1555420" y="542927"/>
                    <a:pt x="1547578" y="536131"/>
                  </a:cubicBezTo>
                  <a:cubicBezTo>
                    <a:pt x="1540782" y="530380"/>
                    <a:pt x="1537645" y="523583"/>
                    <a:pt x="1546010" y="515741"/>
                  </a:cubicBezTo>
                  <a:cubicBezTo>
                    <a:pt x="1547055" y="514696"/>
                    <a:pt x="1547055" y="512604"/>
                    <a:pt x="1548101" y="509990"/>
                  </a:cubicBezTo>
                  <a:cubicBezTo>
                    <a:pt x="1536599" y="509468"/>
                    <a:pt x="1524575" y="509468"/>
                    <a:pt x="1522483" y="495352"/>
                  </a:cubicBezTo>
                  <a:cubicBezTo>
                    <a:pt x="1523006" y="493783"/>
                    <a:pt x="1524052" y="492738"/>
                    <a:pt x="1524575" y="491169"/>
                  </a:cubicBezTo>
                  <a:cubicBezTo>
                    <a:pt x="1534508" y="496397"/>
                    <a:pt x="1546010" y="499534"/>
                    <a:pt x="1553329" y="506854"/>
                  </a:cubicBezTo>
                  <a:cubicBezTo>
                    <a:pt x="1580515" y="532994"/>
                    <a:pt x="1612406" y="549201"/>
                    <a:pt x="1647957" y="561226"/>
                  </a:cubicBezTo>
                  <a:cubicBezTo>
                    <a:pt x="1669392" y="568545"/>
                    <a:pt x="1689782" y="579524"/>
                    <a:pt x="1703898" y="598345"/>
                  </a:cubicBezTo>
                  <a:cubicBezTo>
                    <a:pt x="1705989" y="600959"/>
                    <a:pt x="1709126" y="602527"/>
                    <a:pt x="1712262" y="603573"/>
                  </a:cubicBezTo>
                  <a:cubicBezTo>
                    <a:pt x="1738403" y="612983"/>
                    <a:pt x="1760884" y="627099"/>
                    <a:pt x="1778659" y="649580"/>
                  </a:cubicBezTo>
                  <a:cubicBezTo>
                    <a:pt x="1782319" y="653762"/>
                    <a:pt x="1789638" y="654808"/>
                    <a:pt x="1795389" y="657945"/>
                  </a:cubicBezTo>
                  <a:cubicBezTo>
                    <a:pt x="1799049" y="660036"/>
                    <a:pt x="1802185" y="662650"/>
                    <a:pt x="1805322" y="665787"/>
                  </a:cubicBezTo>
                  <a:cubicBezTo>
                    <a:pt x="1816824" y="677289"/>
                    <a:pt x="1828326" y="689313"/>
                    <a:pt x="1839827" y="700815"/>
                  </a:cubicBezTo>
                  <a:cubicBezTo>
                    <a:pt x="1841396" y="699770"/>
                    <a:pt x="1842964" y="698724"/>
                    <a:pt x="1844533" y="697678"/>
                  </a:cubicBezTo>
                  <a:cubicBezTo>
                    <a:pt x="1841396" y="690882"/>
                    <a:pt x="1838782" y="684085"/>
                    <a:pt x="1835645" y="677289"/>
                  </a:cubicBezTo>
                  <a:cubicBezTo>
                    <a:pt x="1815256" y="634419"/>
                    <a:pt x="1794343" y="591548"/>
                    <a:pt x="1774477" y="548155"/>
                  </a:cubicBezTo>
                  <a:cubicBezTo>
                    <a:pt x="1766112" y="529857"/>
                    <a:pt x="1758792" y="511036"/>
                    <a:pt x="1751473" y="492738"/>
                  </a:cubicBezTo>
                  <a:cubicBezTo>
                    <a:pt x="1723241" y="421113"/>
                    <a:pt x="1674098" y="368832"/>
                    <a:pt x="1602996" y="337464"/>
                  </a:cubicBezTo>
                  <a:cubicBezTo>
                    <a:pt x="1572673" y="323871"/>
                    <a:pt x="1542350" y="311846"/>
                    <a:pt x="1512027" y="298776"/>
                  </a:cubicBezTo>
                  <a:cubicBezTo>
                    <a:pt x="1452427" y="273682"/>
                    <a:pt x="1392304" y="249110"/>
                    <a:pt x="1333750" y="222446"/>
                  </a:cubicBezTo>
                  <a:cubicBezTo>
                    <a:pt x="1294539" y="204671"/>
                    <a:pt x="1255852" y="187418"/>
                    <a:pt x="1214027" y="178008"/>
                  </a:cubicBezTo>
                  <a:cubicBezTo>
                    <a:pt x="1193638" y="173302"/>
                    <a:pt x="1174294" y="165983"/>
                    <a:pt x="1158087" y="151867"/>
                  </a:cubicBezTo>
                  <a:cubicBezTo>
                    <a:pt x="1155473" y="149776"/>
                    <a:pt x="1151290" y="148731"/>
                    <a:pt x="1147631" y="147685"/>
                  </a:cubicBezTo>
                  <a:cubicBezTo>
                    <a:pt x="1131946" y="144025"/>
                    <a:pt x="1115739" y="140888"/>
                    <a:pt x="1100055" y="136706"/>
                  </a:cubicBezTo>
                  <a:cubicBezTo>
                    <a:pt x="1096395" y="135660"/>
                    <a:pt x="1092736" y="133046"/>
                    <a:pt x="1090645" y="129909"/>
                  </a:cubicBezTo>
                  <a:cubicBezTo>
                    <a:pt x="1084894" y="122590"/>
                    <a:pt x="1078620" y="118931"/>
                    <a:pt x="1068687" y="118408"/>
                  </a:cubicBezTo>
                  <a:cubicBezTo>
                    <a:pt x="934848" y="111611"/>
                    <a:pt x="805192" y="133569"/>
                    <a:pt x="680241" y="181145"/>
                  </a:cubicBezTo>
                  <a:cubicBezTo>
                    <a:pt x="606525" y="209376"/>
                    <a:pt x="537514" y="245973"/>
                    <a:pt x="474255" y="292503"/>
                  </a:cubicBezTo>
                  <a:cubicBezTo>
                    <a:pt x="469549" y="295639"/>
                    <a:pt x="465367" y="299822"/>
                    <a:pt x="462753" y="304527"/>
                  </a:cubicBezTo>
                  <a:cubicBezTo>
                    <a:pt x="457525" y="312892"/>
                    <a:pt x="452820" y="320734"/>
                    <a:pt x="441318" y="320211"/>
                  </a:cubicBezTo>
                  <a:cubicBezTo>
                    <a:pt x="439227" y="320211"/>
                    <a:pt x="437135" y="322825"/>
                    <a:pt x="435567" y="324917"/>
                  </a:cubicBezTo>
                  <a:cubicBezTo>
                    <a:pt x="418837" y="357331"/>
                    <a:pt x="392174" y="381380"/>
                    <a:pt x="368648" y="407520"/>
                  </a:cubicBezTo>
                  <a:cubicBezTo>
                    <a:pt x="352963" y="424773"/>
                    <a:pt x="338848" y="444117"/>
                    <a:pt x="324209" y="461892"/>
                  </a:cubicBezTo>
                  <a:cubicBezTo>
                    <a:pt x="316890" y="470780"/>
                    <a:pt x="318458" y="479145"/>
                    <a:pt x="324732" y="488033"/>
                  </a:cubicBezTo>
                  <a:cubicBezTo>
                    <a:pt x="324732" y="488555"/>
                    <a:pt x="325255" y="488555"/>
                    <a:pt x="325255" y="489078"/>
                  </a:cubicBezTo>
                  <a:cubicBezTo>
                    <a:pt x="340939" y="507899"/>
                    <a:pt x="335711" y="516787"/>
                    <a:pt x="312184" y="527766"/>
                  </a:cubicBezTo>
                  <a:cubicBezTo>
                    <a:pt x="306433" y="530380"/>
                    <a:pt x="299114" y="531426"/>
                    <a:pt x="292318" y="531948"/>
                  </a:cubicBezTo>
                  <a:cubicBezTo>
                    <a:pt x="286044" y="532471"/>
                    <a:pt x="279770" y="531948"/>
                    <a:pt x="272974" y="531948"/>
                  </a:cubicBezTo>
                  <a:cubicBezTo>
                    <a:pt x="271928" y="539790"/>
                    <a:pt x="270883" y="547633"/>
                    <a:pt x="269314" y="555475"/>
                  </a:cubicBezTo>
                  <a:cubicBezTo>
                    <a:pt x="265132" y="573773"/>
                    <a:pt x="258335" y="590503"/>
                    <a:pt x="243697" y="604096"/>
                  </a:cubicBezTo>
                  <a:cubicBezTo>
                    <a:pt x="241605" y="606187"/>
                    <a:pt x="239514" y="610369"/>
                    <a:pt x="240037" y="613506"/>
                  </a:cubicBezTo>
                  <a:cubicBezTo>
                    <a:pt x="241605" y="635987"/>
                    <a:pt x="234809" y="655854"/>
                    <a:pt x="225398" y="675720"/>
                  </a:cubicBezTo>
                  <a:cubicBezTo>
                    <a:pt x="222262" y="681994"/>
                    <a:pt x="219647" y="688268"/>
                    <a:pt x="215988" y="694019"/>
                  </a:cubicBezTo>
                  <a:cubicBezTo>
                    <a:pt x="198735" y="722773"/>
                    <a:pt x="191939" y="754141"/>
                    <a:pt x="189847" y="787078"/>
                  </a:cubicBezTo>
                  <a:cubicBezTo>
                    <a:pt x="187233" y="823675"/>
                    <a:pt x="184097" y="860271"/>
                    <a:pt x="171026" y="895299"/>
                  </a:cubicBezTo>
                  <a:cubicBezTo>
                    <a:pt x="168935" y="901573"/>
                    <a:pt x="164230" y="907847"/>
                    <a:pt x="159525" y="912552"/>
                  </a:cubicBezTo>
                  <a:cubicBezTo>
                    <a:pt x="151683" y="920917"/>
                    <a:pt x="151160" y="926145"/>
                    <a:pt x="161093" y="931373"/>
                  </a:cubicBezTo>
                  <a:cubicBezTo>
                    <a:pt x="168412" y="935556"/>
                    <a:pt x="170504" y="940261"/>
                    <a:pt x="168935" y="948103"/>
                  </a:cubicBezTo>
                  <a:cubicBezTo>
                    <a:pt x="161616" y="987836"/>
                    <a:pt x="163707" y="1027047"/>
                    <a:pt x="167890" y="1066780"/>
                  </a:cubicBezTo>
                  <a:cubicBezTo>
                    <a:pt x="169981" y="1088738"/>
                    <a:pt x="171549" y="1110696"/>
                    <a:pt x="173118" y="1132654"/>
                  </a:cubicBezTo>
                  <a:cubicBezTo>
                    <a:pt x="173118" y="1136314"/>
                    <a:pt x="172595" y="1141542"/>
                    <a:pt x="169981" y="1143633"/>
                  </a:cubicBezTo>
                  <a:cubicBezTo>
                    <a:pt x="155342" y="1156180"/>
                    <a:pt x="153774" y="1172387"/>
                    <a:pt x="156388" y="1189117"/>
                  </a:cubicBezTo>
                  <a:cubicBezTo>
                    <a:pt x="159525" y="1208461"/>
                    <a:pt x="164230" y="1227805"/>
                    <a:pt x="167367" y="1247149"/>
                  </a:cubicBezTo>
                  <a:cubicBezTo>
                    <a:pt x="168935" y="1258651"/>
                    <a:pt x="168412" y="1270675"/>
                    <a:pt x="168935" y="1282177"/>
                  </a:cubicBezTo>
                  <a:cubicBezTo>
                    <a:pt x="172072" y="1290542"/>
                    <a:pt x="172595" y="1297338"/>
                    <a:pt x="173118" y="1305181"/>
                  </a:cubicBezTo>
                  <a:close/>
                  <a:moveTo>
                    <a:pt x="604434" y="1950325"/>
                  </a:moveTo>
                  <a:cubicBezTo>
                    <a:pt x="602342" y="1943005"/>
                    <a:pt x="601297" y="1937777"/>
                    <a:pt x="599728" y="1933072"/>
                  </a:cubicBezTo>
                  <a:cubicBezTo>
                    <a:pt x="598160" y="1929412"/>
                    <a:pt x="593978" y="1926798"/>
                    <a:pt x="592932" y="1923139"/>
                  </a:cubicBezTo>
                  <a:cubicBezTo>
                    <a:pt x="588749" y="1911637"/>
                    <a:pt x="583521" y="1908500"/>
                    <a:pt x="569406" y="1910591"/>
                  </a:cubicBezTo>
                  <a:cubicBezTo>
                    <a:pt x="574634" y="1921048"/>
                    <a:pt x="579862" y="1931504"/>
                    <a:pt x="586135" y="1943005"/>
                  </a:cubicBezTo>
                  <a:cubicBezTo>
                    <a:pt x="589272" y="1944574"/>
                    <a:pt x="595023" y="1946665"/>
                    <a:pt x="604434" y="1950325"/>
                  </a:cubicBezTo>
                  <a:close/>
                  <a:moveTo>
                    <a:pt x="302774" y="1825897"/>
                  </a:moveTo>
                  <a:cubicBezTo>
                    <a:pt x="304865" y="1843672"/>
                    <a:pt x="309048" y="1852037"/>
                    <a:pt x="314798" y="1850469"/>
                  </a:cubicBezTo>
                  <a:cubicBezTo>
                    <a:pt x="320026" y="1848900"/>
                    <a:pt x="325777" y="1844718"/>
                    <a:pt x="328914" y="1840535"/>
                  </a:cubicBezTo>
                  <a:cubicBezTo>
                    <a:pt x="331528" y="1836875"/>
                    <a:pt x="330483" y="1831125"/>
                    <a:pt x="331528" y="1826419"/>
                  </a:cubicBezTo>
                  <a:cubicBezTo>
                    <a:pt x="321072" y="1825897"/>
                    <a:pt x="312184" y="1825897"/>
                    <a:pt x="302774" y="1825897"/>
                  </a:cubicBezTo>
                  <a:close/>
                  <a:moveTo>
                    <a:pt x="916550" y="2147423"/>
                  </a:moveTo>
                  <a:cubicBezTo>
                    <a:pt x="931188" y="2144286"/>
                    <a:pt x="937985" y="2138535"/>
                    <a:pt x="933802" y="2131216"/>
                  </a:cubicBezTo>
                  <a:cubicBezTo>
                    <a:pt x="931188" y="2126511"/>
                    <a:pt x="923869" y="2121806"/>
                    <a:pt x="918118" y="2121806"/>
                  </a:cubicBezTo>
                  <a:cubicBezTo>
                    <a:pt x="911322" y="2121806"/>
                    <a:pt x="910799" y="2133307"/>
                    <a:pt x="916550" y="2147423"/>
                  </a:cubicBezTo>
                  <a:close/>
                  <a:moveTo>
                    <a:pt x="980332" y="2151083"/>
                  </a:moveTo>
                  <a:cubicBezTo>
                    <a:pt x="985560" y="2145332"/>
                    <a:pt x="988697" y="2141672"/>
                    <a:pt x="991834" y="2138013"/>
                  </a:cubicBezTo>
                  <a:cubicBezTo>
                    <a:pt x="991311" y="2136967"/>
                    <a:pt x="990266" y="2135921"/>
                    <a:pt x="989743" y="2134876"/>
                  </a:cubicBezTo>
                  <a:cubicBezTo>
                    <a:pt x="985037" y="2134353"/>
                    <a:pt x="980855" y="2134353"/>
                    <a:pt x="975104" y="2133830"/>
                  </a:cubicBezTo>
                  <a:cubicBezTo>
                    <a:pt x="977195" y="2139581"/>
                    <a:pt x="978241" y="2143241"/>
                    <a:pt x="980332" y="2151083"/>
                  </a:cubicBezTo>
                  <a:close/>
                </a:path>
              </a:pathLst>
            </a:custGeom>
            <a:grpFill/>
            <a:ln w="5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58476836-935E-4FE5-83DA-F398B23C5711}"/>
                </a:ext>
              </a:extLst>
            </p:cNvPr>
            <p:cNvSpPr/>
            <p:nvPr/>
          </p:nvSpPr>
          <p:spPr>
            <a:xfrm>
              <a:off x="6061426" y="546199"/>
              <a:ext cx="172526" cy="172526"/>
            </a:xfrm>
            <a:custGeom>
              <a:avLst/>
              <a:gdLst>
                <a:gd name="connsiteX0" fmla="*/ 0 w 172526"/>
                <a:gd name="connsiteY0" fmla="*/ 85223 h 172526"/>
                <a:gd name="connsiteX1" fmla="*/ 89923 w 172526"/>
                <a:gd name="connsiteY1" fmla="*/ 6 h 172526"/>
                <a:gd name="connsiteX2" fmla="*/ 176709 w 172526"/>
                <a:gd name="connsiteY2" fmla="*/ 82086 h 172526"/>
                <a:gd name="connsiteX3" fmla="*/ 174095 w 172526"/>
                <a:gd name="connsiteY3" fmla="*/ 97771 h 172526"/>
                <a:gd name="connsiteX4" fmla="*/ 93583 w 172526"/>
                <a:gd name="connsiteY4" fmla="*/ 170964 h 172526"/>
                <a:gd name="connsiteX5" fmla="*/ 0 w 172526"/>
                <a:gd name="connsiteY5" fmla="*/ 85223 h 172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2526" h="172526">
                  <a:moveTo>
                    <a:pt x="0" y="85223"/>
                  </a:moveTo>
                  <a:cubicBezTo>
                    <a:pt x="0" y="39216"/>
                    <a:pt x="40256" y="528"/>
                    <a:pt x="89923" y="6"/>
                  </a:cubicBezTo>
                  <a:cubicBezTo>
                    <a:pt x="137498" y="-517"/>
                    <a:pt x="176186" y="35557"/>
                    <a:pt x="176709" y="82086"/>
                  </a:cubicBezTo>
                  <a:cubicBezTo>
                    <a:pt x="176709" y="87314"/>
                    <a:pt x="175663" y="92543"/>
                    <a:pt x="174095" y="97771"/>
                  </a:cubicBezTo>
                  <a:cubicBezTo>
                    <a:pt x="160502" y="136981"/>
                    <a:pt x="134362" y="163644"/>
                    <a:pt x="93583" y="170964"/>
                  </a:cubicBezTo>
                  <a:cubicBezTo>
                    <a:pt x="40256" y="181420"/>
                    <a:pt x="0" y="143778"/>
                    <a:pt x="0" y="85223"/>
                  </a:cubicBezTo>
                  <a:close/>
                </a:path>
              </a:pathLst>
            </a:custGeom>
            <a:grpFill/>
            <a:ln w="5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3D2CA07A-B008-4E66-B350-99AADBE1606A}"/>
                </a:ext>
              </a:extLst>
            </p:cNvPr>
            <p:cNvSpPr/>
            <p:nvPr/>
          </p:nvSpPr>
          <p:spPr>
            <a:xfrm>
              <a:off x="6173306" y="2608063"/>
              <a:ext cx="381649" cy="271860"/>
            </a:xfrm>
            <a:custGeom>
              <a:avLst/>
              <a:gdLst>
                <a:gd name="connsiteX0" fmla="*/ 380081 w 381649"/>
                <a:gd name="connsiteY0" fmla="*/ 271953 h 271859"/>
                <a:gd name="connsiteX1" fmla="*/ 330414 w 381649"/>
                <a:gd name="connsiteY1" fmla="*/ 254178 h 271859"/>
                <a:gd name="connsiteX2" fmla="*/ 227944 w 381649"/>
                <a:gd name="connsiteY2" fmla="*/ 198237 h 271859"/>
                <a:gd name="connsiteX3" fmla="*/ 162070 w 381649"/>
                <a:gd name="connsiteY3" fmla="*/ 157981 h 271859"/>
                <a:gd name="connsiteX4" fmla="*/ 127042 w 381649"/>
                <a:gd name="connsiteY4" fmla="*/ 126090 h 271859"/>
                <a:gd name="connsiteX5" fmla="*/ 85218 w 381649"/>
                <a:gd name="connsiteY5" fmla="*/ 96813 h 271859"/>
                <a:gd name="connsiteX6" fmla="*/ 69533 w 381649"/>
                <a:gd name="connsiteY6" fmla="*/ 86357 h 271859"/>
                <a:gd name="connsiteX7" fmla="*/ 0 w 381649"/>
                <a:gd name="connsiteY7" fmla="*/ 93 h 271859"/>
                <a:gd name="connsiteX8" fmla="*/ 45484 w 381649"/>
                <a:gd name="connsiteY8" fmla="*/ 18392 h 271859"/>
                <a:gd name="connsiteX9" fmla="*/ 78944 w 381649"/>
                <a:gd name="connsiteY9" fmla="*/ 53942 h 271859"/>
                <a:gd name="connsiteX10" fmla="*/ 132270 w 381649"/>
                <a:gd name="connsiteY10" fmla="*/ 93153 h 271859"/>
                <a:gd name="connsiteX11" fmla="*/ 138021 w 381649"/>
                <a:gd name="connsiteY11" fmla="*/ 96813 h 271859"/>
                <a:gd name="connsiteX12" fmla="*/ 241537 w 381649"/>
                <a:gd name="connsiteY12" fmla="*/ 175757 h 271859"/>
                <a:gd name="connsiteX13" fmla="*/ 337211 w 381649"/>
                <a:gd name="connsiteY13" fmla="*/ 236925 h 271859"/>
                <a:gd name="connsiteX14" fmla="*/ 345053 w 381649"/>
                <a:gd name="connsiteY14" fmla="*/ 241108 h 271859"/>
                <a:gd name="connsiteX15" fmla="*/ 382172 w 381649"/>
                <a:gd name="connsiteY15" fmla="*/ 269339 h 271859"/>
                <a:gd name="connsiteX16" fmla="*/ 380081 w 381649"/>
                <a:gd name="connsiteY16" fmla="*/ 271953 h 271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1649" h="271859">
                  <a:moveTo>
                    <a:pt x="380081" y="271953"/>
                  </a:moveTo>
                  <a:cubicBezTo>
                    <a:pt x="363351" y="266202"/>
                    <a:pt x="346098" y="262020"/>
                    <a:pt x="330414" y="254178"/>
                  </a:cubicBezTo>
                  <a:cubicBezTo>
                    <a:pt x="295909" y="236402"/>
                    <a:pt x="261926" y="217581"/>
                    <a:pt x="227944" y="198237"/>
                  </a:cubicBezTo>
                  <a:cubicBezTo>
                    <a:pt x="205463" y="185690"/>
                    <a:pt x="183505" y="172097"/>
                    <a:pt x="162070" y="157981"/>
                  </a:cubicBezTo>
                  <a:cubicBezTo>
                    <a:pt x="149000" y="149093"/>
                    <a:pt x="138021" y="137592"/>
                    <a:pt x="127042" y="126090"/>
                  </a:cubicBezTo>
                  <a:cubicBezTo>
                    <a:pt x="115018" y="113542"/>
                    <a:pt x="102993" y="100995"/>
                    <a:pt x="85218" y="96813"/>
                  </a:cubicBezTo>
                  <a:cubicBezTo>
                    <a:pt x="79467" y="95244"/>
                    <a:pt x="73193" y="91062"/>
                    <a:pt x="69533" y="86357"/>
                  </a:cubicBezTo>
                  <a:cubicBezTo>
                    <a:pt x="45484" y="58125"/>
                    <a:pt x="21958" y="29893"/>
                    <a:pt x="0" y="93"/>
                  </a:cubicBezTo>
                  <a:cubicBezTo>
                    <a:pt x="18821" y="-952"/>
                    <a:pt x="33460" y="6890"/>
                    <a:pt x="45484" y="18392"/>
                  </a:cubicBezTo>
                  <a:cubicBezTo>
                    <a:pt x="57509" y="29371"/>
                    <a:pt x="67965" y="41918"/>
                    <a:pt x="78944" y="53942"/>
                  </a:cubicBezTo>
                  <a:cubicBezTo>
                    <a:pt x="94105" y="70672"/>
                    <a:pt x="110312" y="85834"/>
                    <a:pt x="132270" y="93153"/>
                  </a:cubicBezTo>
                  <a:cubicBezTo>
                    <a:pt x="134361" y="93676"/>
                    <a:pt x="136453" y="95244"/>
                    <a:pt x="138021" y="96813"/>
                  </a:cubicBezTo>
                  <a:cubicBezTo>
                    <a:pt x="167298" y="129750"/>
                    <a:pt x="204418" y="152753"/>
                    <a:pt x="241537" y="175757"/>
                  </a:cubicBezTo>
                  <a:cubicBezTo>
                    <a:pt x="273951" y="195623"/>
                    <a:pt x="305320" y="216536"/>
                    <a:pt x="337211" y="236925"/>
                  </a:cubicBezTo>
                  <a:cubicBezTo>
                    <a:pt x="339825" y="238494"/>
                    <a:pt x="342439" y="241108"/>
                    <a:pt x="345053" y="241108"/>
                  </a:cubicBezTo>
                  <a:cubicBezTo>
                    <a:pt x="364397" y="241630"/>
                    <a:pt x="371716" y="257314"/>
                    <a:pt x="382172" y="269339"/>
                  </a:cubicBezTo>
                  <a:cubicBezTo>
                    <a:pt x="381127" y="269862"/>
                    <a:pt x="380604" y="270908"/>
                    <a:pt x="380081" y="271953"/>
                  </a:cubicBezTo>
                  <a:close/>
                </a:path>
              </a:pathLst>
            </a:custGeom>
            <a:grpFill/>
            <a:ln w="5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1A54CD4D-6090-4A3F-AAEF-DE361E24E682}"/>
                </a:ext>
              </a:extLst>
            </p:cNvPr>
            <p:cNvSpPr/>
            <p:nvPr/>
          </p:nvSpPr>
          <p:spPr>
            <a:xfrm>
              <a:off x="5950068" y="2212624"/>
              <a:ext cx="193439" cy="355509"/>
            </a:xfrm>
            <a:custGeom>
              <a:avLst/>
              <a:gdLst>
                <a:gd name="connsiteX0" fmla="*/ 0 w 193438"/>
                <a:gd name="connsiteY0" fmla="*/ 1859 h 355509"/>
                <a:gd name="connsiteX1" fmla="*/ 17253 w 193438"/>
                <a:gd name="connsiteY1" fmla="*/ 8655 h 355509"/>
                <a:gd name="connsiteX2" fmla="*/ 31368 w 193438"/>
                <a:gd name="connsiteY2" fmla="*/ 48911 h 355509"/>
                <a:gd name="connsiteX3" fmla="*/ 32937 w 193438"/>
                <a:gd name="connsiteY3" fmla="*/ 53094 h 355509"/>
                <a:gd name="connsiteX4" fmla="*/ 105084 w 193438"/>
                <a:gd name="connsiteY4" fmla="*/ 202094 h 355509"/>
                <a:gd name="connsiteX5" fmla="*/ 165730 w 193438"/>
                <a:gd name="connsiteY5" fmla="*/ 293585 h 355509"/>
                <a:gd name="connsiteX6" fmla="*/ 167821 w 193438"/>
                <a:gd name="connsiteY6" fmla="*/ 296199 h 355509"/>
                <a:gd name="connsiteX7" fmla="*/ 195007 w 193438"/>
                <a:gd name="connsiteY7" fmla="*/ 347434 h 355509"/>
                <a:gd name="connsiteX8" fmla="*/ 195530 w 193438"/>
                <a:gd name="connsiteY8" fmla="*/ 356322 h 355509"/>
                <a:gd name="connsiteX9" fmla="*/ 182460 w 193438"/>
                <a:gd name="connsiteY9" fmla="*/ 345343 h 355509"/>
                <a:gd name="connsiteX10" fmla="*/ 133839 w 193438"/>
                <a:gd name="connsiteY10" fmla="*/ 292540 h 355509"/>
                <a:gd name="connsiteX11" fmla="*/ 118154 w 193438"/>
                <a:gd name="connsiteY11" fmla="*/ 264831 h 355509"/>
                <a:gd name="connsiteX12" fmla="*/ 64828 w 193438"/>
                <a:gd name="connsiteY12" fmla="*/ 177522 h 355509"/>
                <a:gd name="connsiteX13" fmla="*/ 36074 w 193438"/>
                <a:gd name="connsiteY13" fmla="*/ 107466 h 355509"/>
                <a:gd name="connsiteX14" fmla="*/ 34505 w 193438"/>
                <a:gd name="connsiteY14" fmla="*/ 102238 h 355509"/>
                <a:gd name="connsiteX15" fmla="*/ 0 w 193438"/>
                <a:gd name="connsiteY15" fmla="*/ 1859 h 355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3438" h="355509">
                  <a:moveTo>
                    <a:pt x="0" y="1859"/>
                  </a:moveTo>
                  <a:cubicBezTo>
                    <a:pt x="9933" y="-2324"/>
                    <a:pt x="14639" y="813"/>
                    <a:pt x="17253" y="8655"/>
                  </a:cubicBezTo>
                  <a:cubicBezTo>
                    <a:pt x="21958" y="22248"/>
                    <a:pt x="26663" y="35318"/>
                    <a:pt x="31368" y="48911"/>
                  </a:cubicBezTo>
                  <a:cubicBezTo>
                    <a:pt x="31891" y="50480"/>
                    <a:pt x="32414" y="51525"/>
                    <a:pt x="32937" y="53094"/>
                  </a:cubicBezTo>
                  <a:cubicBezTo>
                    <a:pt x="56986" y="102761"/>
                    <a:pt x="81035" y="152427"/>
                    <a:pt x="105084" y="202094"/>
                  </a:cubicBezTo>
                  <a:cubicBezTo>
                    <a:pt x="121291" y="235031"/>
                    <a:pt x="139590" y="266922"/>
                    <a:pt x="165730" y="293585"/>
                  </a:cubicBezTo>
                  <a:cubicBezTo>
                    <a:pt x="166776" y="294631"/>
                    <a:pt x="167821" y="295154"/>
                    <a:pt x="167821" y="296199"/>
                  </a:cubicBezTo>
                  <a:cubicBezTo>
                    <a:pt x="169912" y="317112"/>
                    <a:pt x="186119" y="330705"/>
                    <a:pt x="195007" y="347434"/>
                  </a:cubicBezTo>
                  <a:cubicBezTo>
                    <a:pt x="196053" y="349526"/>
                    <a:pt x="196576" y="352140"/>
                    <a:pt x="195530" y="356322"/>
                  </a:cubicBezTo>
                  <a:cubicBezTo>
                    <a:pt x="191347" y="352662"/>
                    <a:pt x="186642" y="349526"/>
                    <a:pt x="182460" y="345343"/>
                  </a:cubicBezTo>
                  <a:cubicBezTo>
                    <a:pt x="166253" y="328091"/>
                    <a:pt x="149523" y="310838"/>
                    <a:pt x="133839" y="292540"/>
                  </a:cubicBezTo>
                  <a:cubicBezTo>
                    <a:pt x="127042" y="284697"/>
                    <a:pt x="123383" y="274241"/>
                    <a:pt x="118154" y="264831"/>
                  </a:cubicBezTo>
                  <a:cubicBezTo>
                    <a:pt x="100379" y="235554"/>
                    <a:pt x="80512" y="207845"/>
                    <a:pt x="64828" y="177522"/>
                  </a:cubicBezTo>
                  <a:cubicBezTo>
                    <a:pt x="52804" y="155564"/>
                    <a:pt x="45484" y="130992"/>
                    <a:pt x="36074" y="107466"/>
                  </a:cubicBezTo>
                  <a:cubicBezTo>
                    <a:pt x="35551" y="105897"/>
                    <a:pt x="35551" y="103283"/>
                    <a:pt x="34505" y="102238"/>
                  </a:cubicBezTo>
                  <a:cubicBezTo>
                    <a:pt x="12025" y="72960"/>
                    <a:pt x="14116" y="34796"/>
                    <a:pt x="0" y="1859"/>
                  </a:cubicBezTo>
                  <a:close/>
                </a:path>
              </a:pathLst>
            </a:custGeom>
            <a:grpFill/>
            <a:ln w="5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174FD2F9-66C3-485D-9552-02E73DB90D0A}"/>
                </a:ext>
              </a:extLst>
            </p:cNvPr>
            <p:cNvSpPr/>
            <p:nvPr/>
          </p:nvSpPr>
          <p:spPr>
            <a:xfrm>
              <a:off x="5899619" y="1952874"/>
              <a:ext cx="57509" cy="256176"/>
            </a:xfrm>
            <a:custGeom>
              <a:avLst/>
              <a:gdLst>
                <a:gd name="connsiteX0" fmla="*/ 8624 w 57508"/>
                <a:gd name="connsiteY0" fmla="*/ 204 h 256175"/>
                <a:gd name="connsiteX1" fmla="*/ 22740 w 57508"/>
                <a:gd name="connsiteY1" fmla="*/ 37324 h 256175"/>
                <a:gd name="connsiteX2" fmla="*/ 51494 w 57508"/>
                <a:gd name="connsiteY2" fmla="*/ 62941 h 256175"/>
                <a:gd name="connsiteX3" fmla="*/ 30582 w 57508"/>
                <a:gd name="connsiteY3" fmla="*/ 53008 h 256175"/>
                <a:gd name="connsiteX4" fmla="*/ 32673 w 57508"/>
                <a:gd name="connsiteY4" fmla="*/ 58759 h 256175"/>
                <a:gd name="connsiteX5" fmla="*/ 47834 w 57508"/>
                <a:gd name="connsiteY5" fmla="*/ 127247 h 256175"/>
                <a:gd name="connsiteX6" fmla="*/ 46789 w 57508"/>
                <a:gd name="connsiteY6" fmla="*/ 131429 h 256175"/>
                <a:gd name="connsiteX7" fmla="*/ 42084 w 57508"/>
                <a:gd name="connsiteY7" fmla="*/ 153387 h 256175"/>
                <a:gd name="connsiteX8" fmla="*/ 59859 w 57508"/>
                <a:gd name="connsiteY8" fmla="*/ 214555 h 256175"/>
                <a:gd name="connsiteX9" fmla="*/ 60905 w 57508"/>
                <a:gd name="connsiteY9" fmla="*/ 237036 h 256175"/>
                <a:gd name="connsiteX10" fmla="*/ 49926 w 57508"/>
                <a:gd name="connsiteY10" fmla="*/ 256380 h 256175"/>
                <a:gd name="connsiteX11" fmla="*/ 45743 w 57508"/>
                <a:gd name="connsiteY11" fmla="*/ 254812 h 256175"/>
                <a:gd name="connsiteX12" fmla="*/ 33719 w 57508"/>
                <a:gd name="connsiteY12" fmla="*/ 218215 h 256175"/>
                <a:gd name="connsiteX13" fmla="*/ 782 w 57508"/>
                <a:gd name="connsiteY13" fmla="*/ 10660 h 256175"/>
                <a:gd name="connsiteX14" fmla="*/ 8624 w 57508"/>
                <a:gd name="connsiteY14" fmla="*/ 204 h 256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7508" h="256175">
                  <a:moveTo>
                    <a:pt x="8624" y="204"/>
                  </a:moveTo>
                  <a:cubicBezTo>
                    <a:pt x="3396" y="16934"/>
                    <a:pt x="16989" y="25299"/>
                    <a:pt x="22740" y="37324"/>
                  </a:cubicBezTo>
                  <a:cubicBezTo>
                    <a:pt x="44175" y="36801"/>
                    <a:pt x="49926" y="41506"/>
                    <a:pt x="51494" y="62941"/>
                  </a:cubicBezTo>
                  <a:cubicBezTo>
                    <a:pt x="44698" y="59805"/>
                    <a:pt x="38424" y="56668"/>
                    <a:pt x="30582" y="53008"/>
                  </a:cubicBezTo>
                  <a:cubicBezTo>
                    <a:pt x="32150" y="56145"/>
                    <a:pt x="32150" y="57713"/>
                    <a:pt x="32673" y="58759"/>
                  </a:cubicBezTo>
                  <a:cubicBezTo>
                    <a:pt x="50971" y="78625"/>
                    <a:pt x="49403" y="103197"/>
                    <a:pt x="47834" y="127247"/>
                  </a:cubicBezTo>
                  <a:cubicBezTo>
                    <a:pt x="47834" y="128815"/>
                    <a:pt x="47312" y="130906"/>
                    <a:pt x="46789" y="131429"/>
                  </a:cubicBezTo>
                  <a:cubicBezTo>
                    <a:pt x="32150" y="136134"/>
                    <a:pt x="39992" y="146068"/>
                    <a:pt x="42084" y="153387"/>
                  </a:cubicBezTo>
                  <a:cubicBezTo>
                    <a:pt x="47312" y="173776"/>
                    <a:pt x="54108" y="193643"/>
                    <a:pt x="59859" y="214555"/>
                  </a:cubicBezTo>
                  <a:cubicBezTo>
                    <a:pt x="61950" y="221875"/>
                    <a:pt x="62473" y="229717"/>
                    <a:pt x="60905" y="237036"/>
                  </a:cubicBezTo>
                  <a:cubicBezTo>
                    <a:pt x="59336" y="243833"/>
                    <a:pt x="53585" y="250106"/>
                    <a:pt x="49926" y="256380"/>
                  </a:cubicBezTo>
                  <a:cubicBezTo>
                    <a:pt x="48357" y="255857"/>
                    <a:pt x="47312" y="255334"/>
                    <a:pt x="45743" y="254812"/>
                  </a:cubicBezTo>
                  <a:cubicBezTo>
                    <a:pt x="41561" y="242787"/>
                    <a:pt x="37378" y="230762"/>
                    <a:pt x="33719" y="218215"/>
                  </a:cubicBezTo>
                  <a:cubicBezTo>
                    <a:pt x="13329" y="150250"/>
                    <a:pt x="2350" y="81239"/>
                    <a:pt x="782" y="10660"/>
                  </a:cubicBezTo>
                  <a:cubicBezTo>
                    <a:pt x="259" y="6478"/>
                    <a:pt x="-2878" y="-1364"/>
                    <a:pt x="8624" y="204"/>
                  </a:cubicBezTo>
                  <a:close/>
                </a:path>
              </a:pathLst>
            </a:custGeom>
            <a:grpFill/>
            <a:ln w="5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851AA9B8-6CEA-4D1F-9588-A9B72AFF9255}"/>
                </a:ext>
              </a:extLst>
            </p:cNvPr>
            <p:cNvSpPr/>
            <p:nvPr/>
          </p:nvSpPr>
          <p:spPr>
            <a:xfrm>
              <a:off x="6571686" y="2884157"/>
              <a:ext cx="94105" cy="31368"/>
            </a:xfrm>
            <a:custGeom>
              <a:avLst/>
              <a:gdLst>
                <a:gd name="connsiteX0" fmla="*/ 523 w 94105"/>
                <a:gd name="connsiteY0" fmla="*/ 565 h 31368"/>
                <a:gd name="connsiteX1" fmla="*/ 25618 w 94105"/>
                <a:gd name="connsiteY1" fmla="*/ 1087 h 31368"/>
                <a:gd name="connsiteX2" fmla="*/ 73193 w 94105"/>
                <a:gd name="connsiteY2" fmla="*/ 15203 h 31368"/>
                <a:gd name="connsiteX3" fmla="*/ 98811 w 94105"/>
                <a:gd name="connsiteY3" fmla="*/ 33501 h 31368"/>
                <a:gd name="connsiteX4" fmla="*/ 0 w 94105"/>
                <a:gd name="connsiteY4" fmla="*/ 3701 h 31368"/>
                <a:gd name="connsiteX5" fmla="*/ 523 w 94105"/>
                <a:gd name="connsiteY5" fmla="*/ 565 h 31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105" h="31368">
                  <a:moveTo>
                    <a:pt x="523" y="565"/>
                  </a:moveTo>
                  <a:cubicBezTo>
                    <a:pt x="8888" y="565"/>
                    <a:pt x="17775" y="-1004"/>
                    <a:pt x="25618" y="1087"/>
                  </a:cubicBezTo>
                  <a:cubicBezTo>
                    <a:pt x="41825" y="4747"/>
                    <a:pt x="57509" y="10498"/>
                    <a:pt x="73193" y="15203"/>
                  </a:cubicBezTo>
                  <a:cubicBezTo>
                    <a:pt x="83126" y="18340"/>
                    <a:pt x="93582" y="21477"/>
                    <a:pt x="98811" y="33501"/>
                  </a:cubicBezTo>
                  <a:cubicBezTo>
                    <a:pt x="61691" y="32979"/>
                    <a:pt x="34505" y="7361"/>
                    <a:pt x="0" y="3701"/>
                  </a:cubicBezTo>
                  <a:cubicBezTo>
                    <a:pt x="0" y="2656"/>
                    <a:pt x="0" y="1610"/>
                    <a:pt x="523" y="565"/>
                  </a:cubicBezTo>
                  <a:close/>
                </a:path>
              </a:pathLst>
            </a:custGeom>
            <a:grpFill/>
            <a:ln w="5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A59F96A-49D9-4DCE-A8CF-71D667773273}"/>
                </a:ext>
              </a:extLst>
            </p:cNvPr>
            <p:cNvSpPr/>
            <p:nvPr/>
          </p:nvSpPr>
          <p:spPr>
            <a:xfrm>
              <a:off x="5870740" y="1083732"/>
              <a:ext cx="36597" cy="26140"/>
            </a:xfrm>
            <a:custGeom>
              <a:avLst/>
              <a:gdLst>
                <a:gd name="connsiteX0" fmla="*/ 28093 w 36596"/>
                <a:gd name="connsiteY0" fmla="*/ 30242 h 26140"/>
                <a:gd name="connsiteX1" fmla="*/ 4044 w 36596"/>
                <a:gd name="connsiteY1" fmla="*/ 17694 h 26140"/>
                <a:gd name="connsiteX2" fmla="*/ 9272 w 36596"/>
                <a:gd name="connsiteY2" fmla="*/ 441 h 26140"/>
                <a:gd name="connsiteX3" fmla="*/ 39595 w 36596"/>
                <a:gd name="connsiteY3" fmla="*/ 17694 h 26140"/>
                <a:gd name="connsiteX4" fmla="*/ 28093 w 36596"/>
                <a:gd name="connsiteY4" fmla="*/ 30242 h 26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96" h="26140">
                  <a:moveTo>
                    <a:pt x="28093" y="30242"/>
                  </a:moveTo>
                  <a:cubicBezTo>
                    <a:pt x="20251" y="26059"/>
                    <a:pt x="11363" y="22922"/>
                    <a:pt x="4044" y="17694"/>
                  </a:cubicBezTo>
                  <a:cubicBezTo>
                    <a:pt x="-3275" y="11943"/>
                    <a:pt x="-139" y="2533"/>
                    <a:pt x="9272" y="441"/>
                  </a:cubicBezTo>
                  <a:cubicBezTo>
                    <a:pt x="19728" y="-2173"/>
                    <a:pt x="35935" y="7238"/>
                    <a:pt x="39595" y="17694"/>
                  </a:cubicBezTo>
                  <a:cubicBezTo>
                    <a:pt x="41686" y="25013"/>
                    <a:pt x="38549" y="28150"/>
                    <a:pt x="28093" y="30242"/>
                  </a:cubicBezTo>
                  <a:close/>
                </a:path>
              </a:pathLst>
            </a:custGeom>
            <a:grpFill/>
            <a:ln w="5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4971A6B2-E689-45EB-9BD1-669AF93A887F}"/>
                </a:ext>
              </a:extLst>
            </p:cNvPr>
            <p:cNvSpPr/>
            <p:nvPr/>
          </p:nvSpPr>
          <p:spPr>
            <a:xfrm>
              <a:off x="7910073" y="2400786"/>
              <a:ext cx="57509" cy="15684"/>
            </a:xfrm>
            <a:custGeom>
              <a:avLst/>
              <a:gdLst>
                <a:gd name="connsiteX0" fmla="*/ 57509 w 57508"/>
                <a:gd name="connsiteY0" fmla="*/ 3476 h 15684"/>
                <a:gd name="connsiteX1" fmla="*/ 0 w 57508"/>
                <a:gd name="connsiteY1" fmla="*/ 19160 h 15684"/>
                <a:gd name="connsiteX2" fmla="*/ 57509 w 57508"/>
                <a:gd name="connsiteY2" fmla="*/ 3476 h 15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508" h="15684">
                  <a:moveTo>
                    <a:pt x="57509" y="3476"/>
                  </a:moveTo>
                  <a:cubicBezTo>
                    <a:pt x="40256" y="17591"/>
                    <a:pt x="21435" y="21251"/>
                    <a:pt x="0" y="19160"/>
                  </a:cubicBezTo>
                  <a:cubicBezTo>
                    <a:pt x="14116" y="2430"/>
                    <a:pt x="40256" y="-4889"/>
                    <a:pt x="57509" y="3476"/>
                  </a:cubicBezTo>
                  <a:close/>
                </a:path>
              </a:pathLst>
            </a:custGeom>
            <a:grpFill/>
            <a:ln w="5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474529A-27FD-4D75-92BA-4DB6BB11CC99}"/>
                </a:ext>
              </a:extLst>
            </p:cNvPr>
            <p:cNvSpPr/>
            <p:nvPr/>
          </p:nvSpPr>
          <p:spPr>
            <a:xfrm>
              <a:off x="7425931" y="2211868"/>
              <a:ext cx="26140" cy="20912"/>
            </a:xfrm>
            <a:custGeom>
              <a:avLst/>
              <a:gdLst>
                <a:gd name="connsiteX0" fmla="*/ 19366 w 26140"/>
                <a:gd name="connsiteY0" fmla="*/ 0 h 20912"/>
                <a:gd name="connsiteX1" fmla="*/ 27208 w 26140"/>
                <a:gd name="connsiteY1" fmla="*/ 8888 h 20912"/>
                <a:gd name="connsiteX2" fmla="*/ 11524 w 26140"/>
                <a:gd name="connsiteY2" fmla="*/ 24572 h 20912"/>
                <a:gd name="connsiteX3" fmla="*/ 22 w 26140"/>
                <a:gd name="connsiteY3" fmla="*/ 14116 h 20912"/>
                <a:gd name="connsiteX4" fmla="*/ 19366 w 26140"/>
                <a:gd name="connsiteY4" fmla="*/ 0 h 20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140" h="20912">
                  <a:moveTo>
                    <a:pt x="19366" y="0"/>
                  </a:moveTo>
                  <a:cubicBezTo>
                    <a:pt x="21457" y="2091"/>
                    <a:pt x="26685" y="5228"/>
                    <a:pt x="27208" y="8888"/>
                  </a:cubicBezTo>
                  <a:cubicBezTo>
                    <a:pt x="28776" y="16730"/>
                    <a:pt x="19366" y="26140"/>
                    <a:pt x="11524" y="24572"/>
                  </a:cubicBezTo>
                  <a:cubicBezTo>
                    <a:pt x="6818" y="23526"/>
                    <a:pt x="22" y="18298"/>
                    <a:pt x="22" y="14116"/>
                  </a:cubicBezTo>
                  <a:cubicBezTo>
                    <a:pt x="-501" y="4183"/>
                    <a:pt x="8387" y="2091"/>
                    <a:pt x="19366" y="0"/>
                  </a:cubicBezTo>
                  <a:close/>
                </a:path>
              </a:pathLst>
            </a:custGeom>
            <a:grpFill/>
            <a:ln w="5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0366057B-0E33-4E9B-99FA-BF5B882737AE}"/>
                </a:ext>
              </a:extLst>
            </p:cNvPr>
            <p:cNvSpPr/>
            <p:nvPr/>
          </p:nvSpPr>
          <p:spPr>
            <a:xfrm>
              <a:off x="6536658" y="938778"/>
              <a:ext cx="41825" cy="20912"/>
            </a:xfrm>
            <a:custGeom>
              <a:avLst/>
              <a:gdLst>
                <a:gd name="connsiteX0" fmla="*/ 0 w 41824"/>
                <a:gd name="connsiteY0" fmla="*/ 21490 h 20912"/>
                <a:gd name="connsiteX1" fmla="*/ 46007 w 41824"/>
                <a:gd name="connsiteY1" fmla="*/ 55 h 20912"/>
                <a:gd name="connsiteX2" fmla="*/ 0 w 41824"/>
                <a:gd name="connsiteY2" fmla="*/ 21490 h 20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824" h="20912">
                  <a:moveTo>
                    <a:pt x="0" y="21490"/>
                  </a:moveTo>
                  <a:cubicBezTo>
                    <a:pt x="17253" y="13125"/>
                    <a:pt x="27709" y="-991"/>
                    <a:pt x="46007" y="55"/>
                  </a:cubicBezTo>
                  <a:cubicBezTo>
                    <a:pt x="42347" y="14694"/>
                    <a:pt x="25095" y="23581"/>
                    <a:pt x="0" y="21490"/>
                  </a:cubicBezTo>
                  <a:close/>
                </a:path>
              </a:pathLst>
            </a:custGeom>
            <a:grpFill/>
            <a:ln w="5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2DC23-0BD3-4484-BE49-BFD3FC0E160B}"/>
                </a:ext>
              </a:extLst>
            </p:cNvPr>
            <p:cNvSpPr/>
            <p:nvPr/>
          </p:nvSpPr>
          <p:spPr>
            <a:xfrm>
              <a:off x="6994091" y="2744459"/>
              <a:ext cx="20912" cy="20912"/>
            </a:xfrm>
            <a:custGeom>
              <a:avLst/>
              <a:gdLst>
                <a:gd name="connsiteX0" fmla="*/ 20936 w 20912"/>
                <a:gd name="connsiteY0" fmla="*/ 6947 h 20912"/>
                <a:gd name="connsiteX1" fmla="*/ 5774 w 20912"/>
                <a:gd name="connsiteY1" fmla="*/ 24723 h 20912"/>
                <a:gd name="connsiteX2" fmla="*/ 23 w 20912"/>
                <a:gd name="connsiteY2" fmla="*/ 18972 h 20912"/>
                <a:gd name="connsiteX3" fmla="*/ 14139 w 20912"/>
                <a:gd name="connsiteY3" fmla="*/ 151 h 20912"/>
                <a:gd name="connsiteX4" fmla="*/ 20936 w 20912"/>
                <a:gd name="connsiteY4" fmla="*/ 6947 h 20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912" h="20912">
                  <a:moveTo>
                    <a:pt x="20936" y="6947"/>
                  </a:moveTo>
                  <a:cubicBezTo>
                    <a:pt x="20413" y="18449"/>
                    <a:pt x="13094" y="25768"/>
                    <a:pt x="5774" y="24723"/>
                  </a:cubicBezTo>
                  <a:cubicBezTo>
                    <a:pt x="3683" y="24200"/>
                    <a:pt x="23" y="21063"/>
                    <a:pt x="23" y="18972"/>
                  </a:cubicBezTo>
                  <a:cubicBezTo>
                    <a:pt x="-499" y="9561"/>
                    <a:pt x="7865" y="-1418"/>
                    <a:pt x="14139" y="151"/>
                  </a:cubicBezTo>
                  <a:cubicBezTo>
                    <a:pt x="17276" y="1196"/>
                    <a:pt x="19367" y="5901"/>
                    <a:pt x="20936" y="6947"/>
                  </a:cubicBezTo>
                  <a:close/>
                </a:path>
              </a:pathLst>
            </a:custGeom>
            <a:grpFill/>
            <a:ln w="5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25B4C167-F096-4635-9C5E-A2EBEA366E49}"/>
                </a:ext>
              </a:extLst>
            </p:cNvPr>
            <p:cNvSpPr/>
            <p:nvPr/>
          </p:nvSpPr>
          <p:spPr>
            <a:xfrm>
              <a:off x="7677423" y="2035682"/>
              <a:ext cx="15684" cy="15684"/>
            </a:xfrm>
            <a:custGeom>
              <a:avLst/>
              <a:gdLst>
                <a:gd name="connsiteX0" fmla="*/ 19344 w 15684"/>
                <a:gd name="connsiteY0" fmla="*/ 0 h 15684"/>
                <a:gd name="connsiteX1" fmla="*/ 18821 w 15684"/>
                <a:gd name="connsiteY1" fmla="*/ 17775 h 15684"/>
                <a:gd name="connsiteX2" fmla="*/ 10456 w 15684"/>
                <a:gd name="connsiteY2" fmla="*/ 20389 h 15684"/>
                <a:gd name="connsiteX3" fmla="*/ 0 w 15684"/>
                <a:gd name="connsiteY3" fmla="*/ 9933 h 15684"/>
                <a:gd name="connsiteX4" fmla="*/ 19344 w 15684"/>
                <a:gd name="connsiteY4" fmla="*/ 0 h 15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684" h="15684">
                  <a:moveTo>
                    <a:pt x="19344" y="0"/>
                  </a:moveTo>
                  <a:cubicBezTo>
                    <a:pt x="19344" y="7842"/>
                    <a:pt x="19867" y="13070"/>
                    <a:pt x="18821" y="17775"/>
                  </a:cubicBezTo>
                  <a:cubicBezTo>
                    <a:pt x="18298" y="19344"/>
                    <a:pt x="12547" y="21435"/>
                    <a:pt x="10456" y="20389"/>
                  </a:cubicBezTo>
                  <a:cubicBezTo>
                    <a:pt x="6796" y="18298"/>
                    <a:pt x="4182" y="14639"/>
                    <a:pt x="0" y="9933"/>
                  </a:cubicBezTo>
                  <a:cubicBezTo>
                    <a:pt x="6796" y="6274"/>
                    <a:pt x="12025" y="3660"/>
                    <a:pt x="19344" y="0"/>
                  </a:cubicBezTo>
                  <a:close/>
                </a:path>
              </a:pathLst>
            </a:custGeom>
            <a:grpFill/>
            <a:ln w="5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1E73284B-D3B0-4C54-ADD2-85B65DA7A382}"/>
                </a:ext>
              </a:extLst>
            </p:cNvPr>
            <p:cNvSpPr/>
            <p:nvPr/>
          </p:nvSpPr>
          <p:spPr>
            <a:xfrm>
              <a:off x="7769387" y="2151223"/>
              <a:ext cx="10456" cy="15684"/>
            </a:xfrm>
            <a:custGeom>
              <a:avLst/>
              <a:gdLst>
                <a:gd name="connsiteX0" fmla="*/ 13643 w 10456"/>
                <a:gd name="connsiteY0" fmla="*/ 17253 h 15684"/>
                <a:gd name="connsiteX1" fmla="*/ 51 w 10456"/>
                <a:gd name="connsiteY1" fmla="*/ 7319 h 15684"/>
                <a:gd name="connsiteX2" fmla="*/ 5279 w 10456"/>
                <a:gd name="connsiteY2" fmla="*/ 0 h 15684"/>
                <a:gd name="connsiteX3" fmla="*/ 13643 w 10456"/>
                <a:gd name="connsiteY3" fmla="*/ 17253 h 15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56" h="15684">
                  <a:moveTo>
                    <a:pt x="13643" y="17253"/>
                  </a:moveTo>
                  <a:cubicBezTo>
                    <a:pt x="7893" y="13070"/>
                    <a:pt x="3187" y="10456"/>
                    <a:pt x="51" y="7319"/>
                  </a:cubicBezTo>
                  <a:cubicBezTo>
                    <a:pt x="-472" y="6796"/>
                    <a:pt x="3187" y="0"/>
                    <a:pt x="5279" y="0"/>
                  </a:cubicBezTo>
                  <a:cubicBezTo>
                    <a:pt x="13121" y="0"/>
                    <a:pt x="15735" y="4705"/>
                    <a:pt x="13643" y="17253"/>
                  </a:cubicBezTo>
                  <a:close/>
                </a:path>
              </a:pathLst>
            </a:custGeom>
            <a:grpFill/>
            <a:ln w="5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060D11F-27ED-43D3-88AA-60A8A03A65C9}"/>
                </a:ext>
              </a:extLst>
            </p:cNvPr>
            <p:cNvSpPr/>
            <p:nvPr/>
          </p:nvSpPr>
          <p:spPr>
            <a:xfrm>
              <a:off x="6214608" y="1842244"/>
              <a:ext cx="15684" cy="10456"/>
            </a:xfrm>
            <a:custGeom>
              <a:avLst/>
              <a:gdLst>
                <a:gd name="connsiteX0" fmla="*/ 4705 w 15684"/>
                <a:gd name="connsiteY0" fmla="*/ 0 h 10456"/>
                <a:gd name="connsiteX1" fmla="*/ 16730 w 15684"/>
                <a:gd name="connsiteY1" fmla="*/ 9410 h 10456"/>
                <a:gd name="connsiteX2" fmla="*/ 12025 w 15684"/>
                <a:gd name="connsiteY2" fmla="*/ 14116 h 10456"/>
                <a:gd name="connsiteX3" fmla="*/ 0 w 15684"/>
                <a:gd name="connsiteY3" fmla="*/ 5228 h 10456"/>
                <a:gd name="connsiteX4" fmla="*/ 4705 w 15684"/>
                <a:gd name="connsiteY4" fmla="*/ 0 h 10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684" h="10456">
                  <a:moveTo>
                    <a:pt x="4705" y="0"/>
                  </a:moveTo>
                  <a:cubicBezTo>
                    <a:pt x="8888" y="3137"/>
                    <a:pt x="13070" y="6274"/>
                    <a:pt x="16730" y="9410"/>
                  </a:cubicBezTo>
                  <a:cubicBezTo>
                    <a:pt x="15161" y="10979"/>
                    <a:pt x="12547" y="14116"/>
                    <a:pt x="12025" y="14116"/>
                  </a:cubicBezTo>
                  <a:cubicBezTo>
                    <a:pt x="7842" y="11502"/>
                    <a:pt x="3660" y="8365"/>
                    <a:pt x="0" y="5228"/>
                  </a:cubicBezTo>
                  <a:cubicBezTo>
                    <a:pt x="1568" y="3660"/>
                    <a:pt x="3137" y="1568"/>
                    <a:pt x="4705" y="0"/>
                  </a:cubicBezTo>
                  <a:close/>
                </a:path>
              </a:pathLst>
            </a:custGeom>
            <a:grpFill/>
            <a:ln w="5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533AEC82-321F-4A2B-89BF-A4CD9DF3D7CE}"/>
                </a:ext>
              </a:extLst>
            </p:cNvPr>
            <p:cNvSpPr/>
            <p:nvPr/>
          </p:nvSpPr>
          <p:spPr>
            <a:xfrm>
              <a:off x="6055675" y="1840675"/>
              <a:ext cx="5228" cy="15684"/>
            </a:xfrm>
            <a:custGeom>
              <a:avLst/>
              <a:gdLst>
                <a:gd name="connsiteX0" fmla="*/ 0 w 5228"/>
                <a:gd name="connsiteY0" fmla="*/ 17776 h 15684"/>
                <a:gd name="connsiteX1" fmla="*/ 0 w 5228"/>
                <a:gd name="connsiteY1" fmla="*/ 0 h 15684"/>
                <a:gd name="connsiteX2" fmla="*/ 0 w 5228"/>
                <a:gd name="connsiteY2" fmla="*/ 17776 h 15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228" h="15684">
                  <a:moveTo>
                    <a:pt x="0" y="17776"/>
                  </a:moveTo>
                  <a:cubicBezTo>
                    <a:pt x="0" y="10979"/>
                    <a:pt x="0" y="5751"/>
                    <a:pt x="0" y="0"/>
                  </a:cubicBezTo>
                  <a:cubicBezTo>
                    <a:pt x="9933" y="6274"/>
                    <a:pt x="9933" y="11502"/>
                    <a:pt x="0" y="17776"/>
                  </a:cubicBezTo>
                  <a:close/>
                </a:path>
              </a:pathLst>
            </a:custGeom>
            <a:grpFill/>
            <a:ln w="5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581EC05A-4D6B-45EC-B930-E7E36504C870}"/>
                </a:ext>
              </a:extLst>
            </p:cNvPr>
            <p:cNvSpPr/>
            <p:nvPr/>
          </p:nvSpPr>
          <p:spPr>
            <a:xfrm>
              <a:off x="6690886" y="904285"/>
              <a:ext cx="15684" cy="5228"/>
            </a:xfrm>
            <a:custGeom>
              <a:avLst/>
              <a:gdLst>
                <a:gd name="connsiteX0" fmla="*/ 18298 w 15684"/>
                <a:gd name="connsiteY0" fmla="*/ 4225 h 5228"/>
                <a:gd name="connsiteX1" fmla="*/ 0 w 15684"/>
                <a:gd name="connsiteY1" fmla="*/ 9976 h 5228"/>
                <a:gd name="connsiteX2" fmla="*/ 18298 w 15684"/>
                <a:gd name="connsiteY2" fmla="*/ 4225 h 5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684" h="5228">
                  <a:moveTo>
                    <a:pt x="18298" y="4225"/>
                  </a:moveTo>
                  <a:cubicBezTo>
                    <a:pt x="10456" y="6316"/>
                    <a:pt x="5751" y="7885"/>
                    <a:pt x="0" y="9976"/>
                  </a:cubicBezTo>
                  <a:cubicBezTo>
                    <a:pt x="2091" y="-1526"/>
                    <a:pt x="4705" y="-2571"/>
                    <a:pt x="18298" y="4225"/>
                  </a:cubicBezTo>
                  <a:close/>
                </a:path>
              </a:pathLst>
            </a:custGeom>
            <a:grpFill/>
            <a:ln w="5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2AC3E98C-BC8E-4829-BD22-1C03C3F7C3B2}"/>
                </a:ext>
              </a:extLst>
            </p:cNvPr>
            <p:cNvSpPr/>
            <p:nvPr/>
          </p:nvSpPr>
          <p:spPr>
            <a:xfrm>
              <a:off x="6447258" y="2410454"/>
              <a:ext cx="31368" cy="36597"/>
            </a:xfrm>
            <a:custGeom>
              <a:avLst/>
              <a:gdLst>
                <a:gd name="connsiteX0" fmla="*/ 35028 w 31368"/>
                <a:gd name="connsiteY0" fmla="*/ 40338 h 36596"/>
                <a:gd name="connsiteX1" fmla="*/ 16730 w 31368"/>
                <a:gd name="connsiteY1" fmla="*/ 33018 h 36596"/>
                <a:gd name="connsiteX2" fmla="*/ 0 w 31368"/>
                <a:gd name="connsiteY2" fmla="*/ 604 h 36596"/>
                <a:gd name="connsiteX3" fmla="*/ 23526 w 31368"/>
                <a:gd name="connsiteY3" fmla="*/ 13152 h 36596"/>
                <a:gd name="connsiteX4" fmla="*/ 30323 w 31368"/>
                <a:gd name="connsiteY4" fmla="*/ 23085 h 36596"/>
                <a:gd name="connsiteX5" fmla="*/ 35028 w 31368"/>
                <a:gd name="connsiteY5" fmla="*/ 40338 h 36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368" h="36596">
                  <a:moveTo>
                    <a:pt x="35028" y="40338"/>
                  </a:moveTo>
                  <a:cubicBezTo>
                    <a:pt x="25618" y="36678"/>
                    <a:pt x="20389" y="34587"/>
                    <a:pt x="16730" y="33018"/>
                  </a:cubicBezTo>
                  <a:cubicBezTo>
                    <a:pt x="10979" y="21517"/>
                    <a:pt x="5751" y="11060"/>
                    <a:pt x="0" y="604"/>
                  </a:cubicBezTo>
                  <a:cubicBezTo>
                    <a:pt x="14116" y="-1487"/>
                    <a:pt x="19344" y="1650"/>
                    <a:pt x="23526" y="13152"/>
                  </a:cubicBezTo>
                  <a:cubicBezTo>
                    <a:pt x="25095" y="16811"/>
                    <a:pt x="28754" y="19425"/>
                    <a:pt x="30323" y="23085"/>
                  </a:cubicBezTo>
                  <a:cubicBezTo>
                    <a:pt x="31891" y="27790"/>
                    <a:pt x="32937" y="33018"/>
                    <a:pt x="35028" y="40338"/>
                  </a:cubicBezTo>
                  <a:close/>
                </a:path>
              </a:pathLst>
            </a:custGeom>
            <a:grpFill/>
            <a:ln w="5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AD44D722-3FFD-42BD-819A-64BB4E4D7071}"/>
                </a:ext>
              </a:extLst>
            </p:cNvPr>
            <p:cNvSpPr/>
            <p:nvPr/>
          </p:nvSpPr>
          <p:spPr>
            <a:xfrm>
              <a:off x="6180626" y="2326363"/>
              <a:ext cx="26140" cy="20912"/>
            </a:xfrm>
            <a:custGeom>
              <a:avLst/>
              <a:gdLst>
                <a:gd name="connsiteX0" fmla="*/ 0 w 26140"/>
                <a:gd name="connsiteY0" fmla="*/ 0 h 20912"/>
                <a:gd name="connsiteX1" fmla="*/ 28754 w 26140"/>
                <a:gd name="connsiteY1" fmla="*/ 0 h 20912"/>
                <a:gd name="connsiteX2" fmla="*/ 26140 w 26140"/>
                <a:gd name="connsiteY2" fmla="*/ 14116 h 20912"/>
                <a:gd name="connsiteX3" fmla="*/ 12025 w 26140"/>
                <a:gd name="connsiteY3" fmla="*/ 24049 h 20912"/>
                <a:gd name="connsiteX4" fmla="*/ 0 w 26140"/>
                <a:gd name="connsiteY4" fmla="*/ 0 h 20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140" h="20912">
                  <a:moveTo>
                    <a:pt x="0" y="0"/>
                  </a:moveTo>
                  <a:cubicBezTo>
                    <a:pt x="9933" y="0"/>
                    <a:pt x="18821" y="0"/>
                    <a:pt x="28754" y="0"/>
                  </a:cubicBezTo>
                  <a:cubicBezTo>
                    <a:pt x="28232" y="4705"/>
                    <a:pt x="28754" y="10979"/>
                    <a:pt x="26140" y="14116"/>
                  </a:cubicBezTo>
                  <a:cubicBezTo>
                    <a:pt x="23004" y="18821"/>
                    <a:pt x="17253" y="22481"/>
                    <a:pt x="12025" y="24049"/>
                  </a:cubicBezTo>
                  <a:cubicBezTo>
                    <a:pt x="6274" y="26140"/>
                    <a:pt x="2091" y="17775"/>
                    <a:pt x="0" y="0"/>
                  </a:cubicBezTo>
                  <a:close/>
                </a:path>
              </a:pathLst>
            </a:custGeom>
            <a:grpFill/>
            <a:ln w="5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36BE91EC-6A5D-4AF8-9BC7-F514FB0A5B06}"/>
                </a:ext>
              </a:extLst>
            </p:cNvPr>
            <p:cNvSpPr/>
            <p:nvPr/>
          </p:nvSpPr>
          <p:spPr>
            <a:xfrm>
              <a:off x="6790497" y="2622778"/>
              <a:ext cx="20912" cy="20912"/>
            </a:xfrm>
            <a:custGeom>
              <a:avLst/>
              <a:gdLst>
                <a:gd name="connsiteX0" fmla="*/ 3905 w 20912"/>
                <a:gd name="connsiteY0" fmla="*/ 25112 h 20912"/>
                <a:gd name="connsiteX1" fmla="*/ 5996 w 20912"/>
                <a:gd name="connsiteY1" fmla="*/ 17 h 20912"/>
                <a:gd name="connsiteX2" fmla="*/ 21680 w 20912"/>
                <a:gd name="connsiteY2" fmla="*/ 9428 h 20912"/>
                <a:gd name="connsiteX3" fmla="*/ 3905 w 20912"/>
                <a:gd name="connsiteY3" fmla="*/ 25112 h 20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912" h="20912">
                  <a:moveTo>
                    <a:pt x="3905" y="25112"/>
                  </a:moveTo>
                  <a:cubicBezTo>
                    <a:pt x="-1846" y="10996"/>
                    <a:pt x="-1323" y="-506"/>
                    <a:pt x="5996" y="17"/>
                  </a:cubicBezTo>
                  <a:cubicBezTo>
                    <a:pt x="11224" y="17"/>
                    <a:pt x="18543" y="4722"/>
                    <a:pt x="21680" y="9428"/>
                  </a:cubicBezTo>
                  <a:cubicBezTo>
                    <a:pt x="25340" y="16224"/>
                    <a:pt x="18543" y="21975"/>
                    <a:pt x="3905" y="25112"/>
                  </a:cubicBezTo>
                  <a:close/>
                </a:path>
              </a:pathLst>
            </a:custGeom>
            <a:grpFill/>
            <a:ln w="5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7C512D63-FF1D-48FF-9139-9EF1469C90DC}"/>
                </a:ext>
              </a:extLst>
            </p:cNvPr>
            <p:cNvSpPr/>
            <p:nvPr/>
          </p:nvSpPr>
          <p:spPr>
            <a:xfrm>
              <a:off x="6853479" y="2634297"/>
              <a:ext cx="15684" cy="15684"/>
            </a:xfrm>
            <a:custGeom>
              <a:avLst/>
              <a:gdLst>
                <a:gd name="connsiteX0" fmla="*/ 4705 w 15684"/>
                <a:gd name="connsiteY0" fmla="*/ 17253 h 15684"/>
                <a:gd name="connsiteX1" fmla="*/ 0 w 15684"/>
                <a:gd name="connsiteY1" fmla="*/ 0 h 15684"/>
                <a:gd name="connsiteX2" fmla="*/ 14639 w 15684"/>
                <a:gd name="connsiteY2" fmla="*/ 1046 h 15684"/>
                <a:gd name="connsiteX3" fmla="*/ 16730 w 15684"/>
                <a:gd name="connsiteY3" fmla="*/ 4182 h 15684"/>
                <a:gd name="connsiteX4" fmla="*/ 4705 w 15684"/>
                <a:gd name="connsiteY4" fmla="*/ 17253 h 15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684" h="15684">
                  <a:moveTo>
                    <a:pt x="4705" y="17253"/>
                  </a:moveTo>
                  <a:cubicBezTo>
                    <a:pt x="2614" y="9410"/>
                    <a:pt x="1568" y="5751"/>
                    <a:pt x="0" y="0"/>
                  </a:cubicBezTo>
                  <a:cubicBezTo>
                    <a:pt x="5751" y="523"/>
                    <a:pt x="9933" y="523"/>
                    <a:pt x="14639" y="1046"/>
                  </a:cubicBezTo>
                  <a:cubicBezTo>
                    <a:pt x="15161" y="2091"/>
                    <a:pt x="16207" y="3137"/>
                    <a:pt x="16730" y="4182"/>
                  </a:cubicBezTo>
                  <a:cubicBezTo>
                    <a:pt x="13070" y="7842"/>
                    <a:pt x="9933" y="11502"/>
                    <a:pt x="4705" y="17253"/>
                  </a:cubicBezTo>
                  <a:close/>
                </a:path>
              </a:pathLst>
            </a:custGeom>
            <a:grpFill/>
            <a:ln w="5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BDC50848-1BCA-4301-85EF-B44EEF2DC826}"/>
              </a:ext>
            </a:extLst>
          </p:cNvPr>
          <p:cNvGrpSpPr/>
          <p:nvPr/>
        </p:nvGrpSpPr>
        <p:grpSpPr>
          <a:xfrm>
            <a:off x="4608734" y="3655322"/>
            <a:ext cx="2698694" cy="1259750"/>
            <a:chOff x="3116849" y="5179978"/>
            <a:chExt cx="2924863" cy="1365325"/>
          </a:xfrm>
          <a:solidFill>
            <a:schemeClr val="accent1"/>
          </a:solidFill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E902DEAA-FCC2-4A0E-97E9-11A11ED48245}"/>
                </a:ext>
              </a:extLst>
            </p:cNvPr>
            <p:cNvSpPr/>
            <p:nvPr/>
          </p:nvSpPr>
          <p:spPr>
            <a:xfrm>
              <a:off x="3116849" y="5179978"/>
              <a:ext cx="1140064" cy="1057049"/>
            </a:xfrm>
            <a:custGeom>
              <a:avLst/>
              <a:gdLst>
                <a:gd name="connsiteX0" fmla="*/ 323153 w 1140063"/>
                <a:gd name="connsiteY0" fmla="*/ 519398 h 1057049"/>
                <a:gd name="connsiteX1" fmla="*/ 198632 w 1140063"/>
                <a:gd name="connsiteY1" fmla="*/ 487299 h 1057049"/>
                <a:gd name="connsiteX2" fmla="*/ 44225 w 1140063"/>
                <a:gd name="connsiteY2" fmla="*/ 392663 h 1057049"/>
                <a:gd name="connsiteX3" fmla="*/ 60274 w 1140063"/>
                <a:gd name="connsiteY3" fmla="*/ 125357 h 1057049"/>
                <a:gd name="connsiteX4" fmla="*/ 319833 w 1140063"/>
                <a:gd name="connsiteY4" fmla="*/ 6923 h 1057049"/>
                <a:gd name="connsiteX5" fmla="*/ 608169 w 1140063"/>
                <a:gd name="connsiteY5" fmla="*/ 22972 h 1057049"/>
                <a:gd name="connsiteX6" fmla="*/ 882117 w 1140063"/>
                <a:gd name="connsiteY6" fmla="*/ 135318 h 1057049"/>
                <a:gd name="connsiteX7" fmla="*/ 930265 w 1140063"/>
                <a:gd name="connsiteY7" fmla="*/ 143066 h 1057049"/>
                <a:gd name="connsiteX8" fmla="*/ 1085225 w 1140063"/>
                <a:gd name="connsiteY8" fmla="*/ 144173 h 1057049"/>
                <a:gd name="connsiteX9" fmla="*/ 1118431 w 1140063"/>
                <a:gd name="connsiteY9" fmla="*/ 264821 h 1057049"/>
                <a:gd name="connsiteX10" fmla="*/ 1080244 w 1140063"/>
                <a:gd name="connsiteY10" fmla="*/ 305221 h 1057049"/>
                <a:gd name="connsiteX11" fmla="*/ 1108469 w 1140063"/>
                <a:gd name="connsiteY11" fmla="*/ 350602 h 1057049"/>
                <a:gd name="connsiteX12" fmla="*/ 1143335 w 1140063"/>
                <a:gd name="connsiteY12" fmla="*/ 463502 h 1057049"/>
                <a:gd name="connsiteX13" fmla="*/ 1134480 w 1140063"/>
                <a:gd name="connsiteY13" fmla="*/ 481212 h 1057049"/>
                <a:gd name="connsiteX14" fmla="*/ 1123412 w 1140063"/>
                <a:gd name="connsiteY14" fmla="*/ 464609 h 1057049"/>
                <a:gd name="connsiteX15" fmla="*/ 1094633 w 1140063"/>
                <a:gd name="connsiteY15" fmla="*/ 354476 h 1057049"/>
                <a:gd name="connsiteX16" fmla="*/ 1072496 w 1140063"/>
                <a:gd name="connsiteY16" fmla="*/ 319610 h 1057049"/>
                <a:gd name="connsiteX17" fmla="*/ 1058107 w 1140063"/>
                <a:gd name="connsiteY17" fmla="*/ 317950 h 1057049"/>
                <a:gd name="connsiteX18" fmla="*/ 797995 w 1140063"/>
                <a:gd name="connsiteY18" fmla="*/ 451326 h 1057049"/>
                <a:gd name="connsiteX19" fmla="*/ 537330 w 1140063"/>
                <a:gd name="connsiteY19" fmla="*/ 516631 h 1057049"/>
                <a:gd name="connsiteX20" fmla="*/ 436606 w 1140063"/>
                <a:gd name="connsiteY20" fmla="*/ 524932 h 1057049"/>
                <a:gd name="connsiteX21" fmla="*/ 420003 w 1140063"/>
                <a:gd name="connsiteY21" fmla="*/ 534341 h 1057049"/>
                <a:gd name="connsiteX22" fmla="*/ 337542 w 1140063"/>
                <a:gd name="connsiteY22" fmla="*/ 705904 h 1057049"/>
                <a:gd name="connsiteX23" fmla="*/ 333668 w 1140063"/>
                <a:gd name="connsiteY23" fmla="*/ 912886 h 1057049"/>
                <a:gd name="connsiteX24" fmla="*/ 493056 w 1140063"/>
                <a:gd name="connsiteY24" fmla="*/ 1044049 h 1057049"/>
                <a:gd name="connsiteX25" fmla="*/ 781393 w 1140063"/>
                <a:gd name="connsiteY25" fmla="*/ 979851 h 1057049"/>
                <a:gd name="connsiteX26" fmla="*/ 993909 w 1140063"/>
                <a:gd name="connsiteY26" fmla="*/ 730255 h 1057049"/>
                <a:gd name="connsiteX27" fmla="*/ 1017153 w 1140063"/>
                <a:gd name="connsiteY27" fmla="*/ 584703 h 1057049"/>
                <a:gd name="connsiteX28" fmla="*/ 908681 w 1140063"/>
                <a:gd name="connsiteY28" fmla="*/ 493940 h 1057049"/>
                <a:gd name="connsiteX29" fmla="*/ 747080 w 1140063"/>
                <a:gd name="connsiteY29" fmla="*/ 553157 h 1057049"/>
                <a:gd name="connsiteX30" fmla="*/ 648016 w 1140063"/>
                <a:gd name="connsiteY30" fmla="*/ 650007 h 1057049"/>
                <a:gd name="connsiteX31" fmla="*/ 599868 w 1140063"/>
                <a:gd name="connsiteY31" fmla="*/ 784491 h 1057049"/>
                <a:gd name="connsiteX32" fmla="*/ 614257 w 1140063"/>
                <a:gd name="connsiteY32" fmla="*/ 772315 h 1057049"/>
                <a:gd name="connsiteX33" fmla="*/ 660745 w 1140063"/>
                <a:gd name="connsiteY33" fmla="*/ 761800 h 1057049"/>
                <a:gd name="connsiteX34" fmla="*/ 682329 w 1140063"/>
                <a:gd name="connsiteY34" fmla="*/ 798326 h 1057049"/>
                <a:gd name="connsiteX35" fmla="*/ 617577 w 1140063"/>
                <a:gd name="connsiteY35" fmla="*/ 854223 h 1057049"/>
                <a:gd name="connsiteX36" fmla="*/ 587692 w 1140063"/>
                <a:gd name="connsiteY36" fmla="*/ 825998 h 1057049"/>
                <a:gd name="connsiteX37" fmla="*/ 618131 w 1140063"/>
                <a:gd name="connsiteY37" fmla="*/ 662736 h 1057049"/>
                <a:gd name="connsiteX38" fmla="*/ 813491 w 1140063"/>
                <a:gd name="connsiteY38" fmla="*/ 498921 h 1057049"/>
                <a:gd name="connsiteX39" fmla="*/ 939673 w 1140063"/>
                <a:gd name="connsiteY39" fmla="*/ 486192 h 1057049"/>
                <a:gd name="connsiteX40" fmla="*/ 1029882 w 1140063"/>
                <a:gd name="connsiteY40" fmla="*/ 572527 h 1057049"/>
                <a:gd name="connsiteX41" fmla="*/ 990589 w 1140063"/>
                <a:gd name="connsiteY41" fmla="*/ 808841 h 1057049"/>
                <a:gd name="connsiteX42" fmla="*/ 607062 w 1140063"/>
                <a:gd name="connsiteY42" fmla="*/ 1056778 h 1057049"/>
                <a:gd name="connsiteX43" fmla="*/ 377943 w 1140063"/>
                <a:gd name="connsiteY43" fmla="*/ 1010290 h 1057049"/>
                <a:gd name="connsiteX44" fmla="*/ 246780 w 1140063"/>
                <a:gd name="connsiteY44" fmla="*/ 769548 h 1057049"/>
                <a:gd name="connsiteX45" fmla="*/ 309871 w 1140063"/>
                <a:gd name="connsiteY45" fmla="*/ 538215 h 1057049"/>
                <a:gd name="connsiteX46" fmla="*/ 323153 w 1140063"/>
                <a:gd name="connsiteY46" fmla="*/ 519398 h 1057049"/>
                <a:gd name="connsiteX47" fmla="*/ 878243 w 1140063"/>
                <a:gd name="connsiteY47" fmla="*/ 149708 h 1057049"/>
                <a:gd name="connsiteX48" fmla="*/ 879350 w 1140063"/>
                <a:gd name="connsiteY48" fmla="*/ 145280 h 1057049"/>
                <a:gd name="connsiteX49" fmla="*/ 788034 w 1140063"/>
                <a:gd name="connsiteY49" fmla="*/ 104326 h 1057049"/>
                <a:gd name="connsiteX50" fmla="*/ 500804 w 1140063"/>
                <a:gd name="connsiteY50" fmla="*/ 40129 h 1057049"/>
                <a:gd name="connsiteX51" fmla="*/ 233498 w 1140063"/>
                <a:gd name="connsiteY51" fmla="*/ 69460 h 1057049"/>
                <a:gd name="connsiteX52" fmla="*/ 68022 w 1140063"/>
                <a:gd name="connsiteY52" fmla="*/ 180146 h 1057049"/>
                <a:gd name="connsiteX53" fmla="*/ 83518 w 1140063"/>
                <a:gd name="connsiteY53" fmla="*/ 413693 h 1057049"/>
                <a:gd name="connsiteX54" fmla="*/ 132774 w 1140063"/>
                <a:gd name="connsiteY54" fmla="*/ 448559 h 1057049"/>
                <a:gd name="connsiteX55" fmla="*/ 320939 w 1140063"/>
                <a:gd name="connsiteY55" fmla="*/ 506116 h 1057049"/>
                <a:gd name="connsiteX56" fmla="*/ 336989 w 1140063"/>
                <a:gd name="connsiteY56" fmla="*/ 497261 h 1057049"/>
                <a:gd name="connsiteX57" fmla="*/ 759809 w 1140063"/>
                <a:gd name="connsiteY57" fmla="*/ 188448 h 1057049"/>
                <a:gd name="connsiteX58" fmla="*/ 878243 w 1140063"/>
                <a:gd name="connsiteY58" fmla="*/ 149708 h 1057049"/>
                <a:gd name="connsiteX59" fmla="*/ 440480 w 1140063"/>
                <a:gd name="connsiteY59" fmla="*/ 506669 h 1057049"/>
                <a:gd name="connsiteX60" fmla="*/ 442141 w 1140063"/>
                <a:gd name="connsiteY60" fmla="*/ 511650 h 1057049"/>
                <a:gd name="connsiteX61" fmla="*/ 524601 w 1140063"/>
                <a:gd name="connsiteY61" fmla="*/ 503902 h 1057049"/>
                <a:gd name="connsiteX62" fmla="*/ 851124 w 1140063"/>
                <a:gd name="connsiteY62" fmla="*/ 415907 h 1057049"/>
                <a:gd name="connsiteX63" fmla="*/ 1046485 w 1140063"/>
                <a:gd name="connsiteY63" fmla="*/ 310755 h 1057049"/>
                <a:gd name="connsiteX64" fmla="*/ 1049252 w 1140063"/>
                <a:gd name="connsiteY64" fmla="*/ 284191 h 1057049"/>
                <a:gd name="connsiteX65" fmla="*/ 915876 w 1140063"/>
                <a:gd name="connsiteY65" fmla="*/ 169078 h 1057049"/>
                <a:gd name="connsiteX66" fmla="*/ 897059 w 1140063"/>
                <a:gd name="connsiteY66" fmla="*/ 166310 h 1057049"/>
                <a:gd name="connsiteX67" fmla="*/ 812938 w 1140063"/>
                <a:gd name="connsiteY67" fmla="*/ 198963 h 1057049"/>
                <a:gd name="connsiteX68" fmla="*/ 572750 w 1140063"/>
                <a:gd name="connsiteY68" fmla="*/ 358904 h 1057049"/>
                <a:gd name="connsiteX69" fmla="*/ 440480 w 1140063"/>
                <a:gd name="connsiteY69" fmla="*/ 506669 h 1057049"/>
                <a:gd name="connsiteX70" fmla="*/ 1070836 w 1140063"/>
                <a:gd name="connsiteY70" fmla="*/ 292492 h 1057049"/>
                <a:gd name="connsiteX71" fmla="*/ 1124519 w 1140063"/>
                <a:gd name="connsiteY71" fmla="*/ 226081 h 1057049"/>
                <a:gd name="connsiteX72" fmla="*/ 1091313 w 1140063"/>
                <a:gd name="connsiteY72" fmla="*/ 156349 h 1057049"/>
                <a:gd name="connsiteX73" fmla="*/ 924730 w 1140063"/>
                <a:gd name="connsiteY73" fmla="*/ 160223 h 1057049"/>
                <a:gd name="connsiteX74" fmla="*/ 1070836 w 1140063"/>
                <a:gd name="connsiteY74" fmla="*/ 292492 h 1057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</a:cxnLst>
              <a:rect l="l" t="t" r="r" b="b"/>
              <a:pathLst>
                <a:path w="1140063" h="1057049">
                  <a:moveTo>
                    <a:pt x="323153" y="519398"/>
                  </a:moveTo>
                  <a:cubicBezTo>
                    <a:pt x="279986" y="508329"/>
                    <a:pt x="239032" y="499475"/>
                    <a:pt x="198632" y="487299"/>
                  </a:cubicBezTo>
                  <a:cubicBezTo>
                    <a:pt x="138861" y="469589"/>
                    <a:pt x="84072" y="441918"/>
                    <a:pt x="44225" y="392663"/>
                  </a:cubicBezTo>
                  <a:cubicBezTo>
                    <a:pt x="-20526" y="311862"/>
                    <a:pt x="-13332" y="198409"/>
                    <a:pt x="60274" y="125357"/>
                  </a:cubicBezTo>
                  <a:cubicBezTo>
                    <a:pt x="132220" y="54518"/>
                    <a:pt x="221876" y="20759"/>
                    <a:pt x="319833" y="6923"/>
                  </a:cubicBezTo>
                  <a:cubicBezTo>
                    <a:pt x="416683" y="-6360"/>
                    <a:pt x="512979" y="-272"/>
                    <a:pt x="608169" y="22972"/>
                  </a:cubicBezTo>
                  <a:cubicBezTo>
                    <a:pt x="705019" y="46216"/>
                    <a:pt x="796888" y="83296"/>
                    <a:pt x="882117" y="135318"/>
                  </a:cubicBezTo>
                  <a:cubicBezTo>
                    <a:pt x="897613" y="144727"/>
                    <a:pt x="911448" y="147494"/>
                    <a:pt x="930265" y="143066"/>
                  </a:cubicBezTo>
                  <a:cubicBezTo>
                    <a:pt x="981734" y="131998"/>
                    <a:pt x="1033756" y="130338"/>
                    <a:pt x="1085225" y="144173"/>
                  </a:cubicBezTo>
                  <a:cubicBezTo>
                    <a:pt x="1153850" y="162436"/>
                    <a:pt x="1152190" y="224420"/>
                    <a:pt x="1118431" y="264821"/>
                  </a:cubicBezTo>
                  <a:cubicBezTo>
                    <a:pt x="1106809" y="278103"/>
                    <a:pt x="1094080" y="290832"/>
                    <a:pt x="1080244" y="305221"/>
                  </a:cubicBezTo>
                  <a:cubicBezTo>
                    <a:pt x="1089099" y="319610"/>
                    <a:pt x="1099061" y="334553"/>
                    <a:pt x="1108469" y="350602"/>
                  </a:cubicBezTo>
                  <a:cubicBezTo>
                    <a:pt x="1128393" y="385468"/>
                    <a:pt x="1144995" y="421995"/>
                    <a:pt x="1143335" y="463502"/>
                  </a:cubicBezTo>
                  <a:cubicBezTo>
                    <a:pt x="1143335" y="469589"/>
                    <a:pt x="1137801" y="475677"/>
                    <a:pt x="1134480" y="481212"/>
                  </a:cubicBezTo>
                  <a:cubicBezTo>
                    <a:pt x="1130606" y="475677"/>
                    <a:pt x="1123965" y="470143"/>
                    <a:pt x="1123412" y="464609"/>
                  </a:cubicBezTo>
                  <a:cubicBezTo>
                    <a:pt x="1122305" y="425869"/>
                    <a:pt x="1113450" y="388789"/>
                    <a:pt x="1094633" y="354476"/>
                  </a:cubicBezTo>
                  <a:cubicBezTo>
                    <a:pt x="1087992" y="342301"/>
                    <a:pt x="1080798" y="330679"/>
                    <a:pt x="1072496" y="319610"/>
                  </a:cubicBezTo>
                  <a:cubicBezTo>
                    <a:pt x="1070283" y="316843"/>
                    <a:pt x="1061428" y="315736"/>
                    <a:pt x="1058107" y="317950"/>
                  </a:cubicBezTo>
                  <a:cubicBezTo>
                    <a:pt x="980073" y="379381"/>
                    <a:pt x="890418" y="417567"/>
                    <a:pt x="797995" y="451326"/>
                  </a:cubicBezTo>
                  <a:cubicBezTo>
                    <a:pt x="713321" y="481765"/>
                    <a:pt x="626432" y="505009"/>
                    <a:pt x="537330" y="516631"/>
                  </a:cubicBezTo>
                  <a:cubicBezTo>
                    <a:pt x="504124" y="521058"/>
                    <a:pt x="470365" y="521612"/>
                    <a:pt x="436606" y="524932"/>
                  </a:cubicBezTo>
                  <a:cubicBezTo>
                    <a:pt x="430518" y="525486"/>
                    <a:pt x="423324" y="529360"/>
                    <a:pt x="420003" y="534341"/>
                  </a:cubicBezTo>
                  <a:cubicBezTo>
                    <a:pt x="384031" y="587470"/>
                    <a:pt x="355252" y="644473"/>
                    <a:pt x="337542" y="705904"/>
                  </a:cubicBezTo>
                  <a:cubicBezTo>
                    <a:pt x="318172" y="773975"/>
                    <a:pt x="309871" y="844261"/>
                    <a:pt x="333668" y="912886"/>
                  </a:cubicBezTo>
                  <a:cubicBezTo>
                    <a:pt x="359126" y="988706"/>
                    <a:pt x="415576" y="1031320"/>
                    <a:pt x="493056" y="1044049"/>
                  </a:cubicBezTo>
                  <a:cubicBezTo>
                    <a:pt x="597101" y="1061205"/>
                    <a:pt x="693951" y="1037961"/>
                    <a:pt x="781393" y="979851"/>
                  </a:cubicBezTo>
                  <a:cubicBezTo>
                    <a:pt x="876029" y="917314"/>
                    <a:pt x="946314" y="832639"/>
                    <a:pt x="993909" y="730255"/>
                  </a:cubicBezTo>
                  <a:cubicBezTo>
                    <a:pt x="1014940" y="684874"/>
                    <a:pt x="1027115" y="636172"/>
                    <a:pt x="1017153" y="584703"/>
                  </a:cubicBezTo>
                  <a:cubicBezTo>
                    <a:pt x="1006638" y="531574"/>
                    <a:pt x="962917" y="496154"/>
                    <a:pt x="908681" y="493940"/>
                  </a:cubicBezTo>
                  <a:cubicBezTo>
                    <a:pt x="846697" y="491727"/>
                    <a:pt x="793568" y="516078"/>
                    <a:pt x="747080" y="553157"/>
                  </a:cubicBezTo>
                  <a:cubicBezTo>
                    <a:pt x="711107" y="581936"/>
                    <a:pt x="677901" y="615141"/>
                    <a:pt x="648016" y="650007"/>
                  </a:cubicBezTo>
                  <a:cubicBezTo>
                    <a:pt x="616471" y="686534"/>
                    <a:pt x="596547" y="729701"/>
                    <a:pt x="599868" y="784491"/>
                  </a:cubicBezTo>
                  <a:cubicBezTo>
                    <a:pt x="606509" y="778956"/>
                    <a:pt x="610936" y="775636"/>
                    <a:pt x="614257" y="772315"/>
                  </a:cubicBezTo>
                  <a:cubicBezTo>
                    <a:pt x="627539" y="759033"/>
                    <a:pt x="643035" y="755712"/>
                    <a:pt x="660745" y="761800"/>
                  </a:cubicBezTo>
                  <a:cubicBezTo>
                    <a:pt x="677901" y="767334"/>
                    <a:pt x="681222" y="782830"/>
                    <a:pt x="682329" y="798326"/>
                  </a:cubicBezTo>
                  <a:cubicBezTo>
                    <a:pt x="686203" y="840941"/>
                    <a:pt x="659638" y="864184"/>
                    <a:pt x="617577" y="854223"/>
                  </a:cubicBezTo>
                  <a:cubicBezTo>
                    <a:pt x="602635" y="850902"/>
                    <a:pt x="591566" y="842601"/>
                    <a:pt x="587692" y="825998"/>
                  </a:cubicBezTo>
                  <a:cubicBezTo>
                    <a:pt x="573857" y="766781"/>
                    <a:pt x="587139" y="711991"/>
                    <a:pt x="618131" y="662736"/>
                  </a:cubicBezTo>
                  <a:cubicBezTo>
                    <a:pt x="665726" y="588577"/>
                    <a:pt x="729370" y="530467"/>
                    <a:pt x="813491" y="498921"/>
                  </a:cubicBezTo>
                  <a:cubicBezTo>
                    <a:pt x="853892" y="483425"/>
                    <a:pt x="896506" y="476784"/>
                    <a:pt x="939673" y="486192"/>
                  </a:cubicBezTo>
                  <a:cubicBezTo>
                    <a:pt x="987821" y="496154"/>
                    <a:pt x="1017707" y="526593"/>
                    <a:pt x="1029882" y="572527"/>
                  </a:cubicBezTo>
                  <a:cubicBezTo>
                    <a:pt x="1052019" y="656649"/>
                    <a:pt x="1036523" y="736896"/>
                    <a:pt x="990589" y="808841"/>
                  </a:cubicBezTo>
                  <a:cubicBezTo>
                    <a:pt x="901487" y="949966"/>
                    <a:pt x="773091" y="1033534"/>
                    <a:pt x="607062" y="1056778"/>
                  </a:cubicBezTo>
                  <a:cubicBezTo>
                    <a:pt x="525708" y="1068400"/>
                    <a:pt x="447121" y="1059545"/>
                    <a:pt x="377943" y="1010290"/>
                  </a:cubicBezTo>
                  <a:cubicBezTo>
                    <a:pt x="294928" y="951626"/>
                    <a:pt x="252314" y="871379"/>
                    <a:pt x="246780" y="769548"/>
                  </a:cubicBezTo>
                  <a:cubicBezTo>
                    <a:pt x="242352" y="684874"/>
                    <a:pt x="269471" y="610161"/>
                    <a:pt x="309871" y="538215"/>
                  </a:cubicBezTo>
                  <a:cubicBezTo>
                    <a:pt x="315958" y="532127"/>
                    <a:pt x="319279" y="526039"/>
                    <a:pt x="323153" y="519398"/>
                  </a:cubicBezTo>
                  <a:close/>
                  <a:moveTo>
                    <a:pt x="878243" y="149708"/>
                  </a:moveTo>
                  <a:cubicBezTo>
                    <a:pt x="878796" y="148047"/>
                    <a:pt x="879350" y="146387"/>
                    <a:pt x="879350" y="145280"/>
                  </a:cubicBezTo>
                  <a:cubicBezTo>
                    <a:pt x="848911" y="131444"/>
                    <a:pt x="819026" y="116502"/>
                    <a:pt x="788034" y="104326"/>
                  </a:cubicBezTo>
                  <a:cubicBezTo>
                    <a:pt x="695611" y="68353"/>
                    <a:pt x="599868" y="46770"/>
                    <a:pt x="500804" y="40129"/>
                  </a:cubicBezTo>
                  <a:cubicBezTo>
                    <a:pt x="410041" y="34041"/>
                    <a:pt x="319833" y="36255"/>
                    <a:pt x="233498" y="69460"/>
                  </a:cubicBezTo>
                  <a:cubicBezTo>
                    <a:pt x="170407" y="93811"/>
                    <a:pt x="112297" y="126463"/>
                    <a:pt x="68022" y="180146"/>
                  </a:cubicBezTo>
                  <a:cubicBezTo>
                    <a:pt x="12679" y="246558"/>
                    <a:pt x="12679" y="353923"/>
                    <a:pt x="83518" y="413693"/>
                  </a:cubicBezTo>
                  <a:cubicBezTo>
                    <a:pt x="99014" y="426976"/>
                    <a:pt x="115617" y="438598"/>
                    <a:pt x="132774" y="448559"/>
                  </a:cubicBezTo>
                  <a:cubicBezTo>
                    <a:pt x="190884" y="482872"/>
                    <a:pt x="256188" y="493940"/>
                    <a:pt x="320939" y="506116"/>
                  </a:cubicBezTo>
                  <a:cubicBezTo>
                    <a:pt x="325367" y="507223"/>
                    <a:pt x="333668" y="501688"/>
                    <a:pt x="336989" y="497261"/>
                  </a:cubicBezTo>
                  <a:cubicBezTo>
                    <a:pt x="443247" y="346728"/>
                    <a:pt x="588246" y="249878"/>
                    <a:pt x="759809" y="188448"/>
                  </a:cubicBezTo>
                  <a:cubicBezTo>
                    <a:pt x="799102" y="174058"/>
                    <a:pt x="838949" y="162436"/>
                    <a:pt x="878243" y="149708"/>
                  </a:cubicBezTo>
                  <a:close/>
                  <a:moveTo>
                    <a:pt x="440480" y="506669"/>
                  </a:moveTo>
                  <a:cubicBezTo>
                    <a:pt x="441034" y="508329"/>
                    <a:pt x="441587" y="509990"/>
                    <a:pt x="442141" y="511650"/>
                  </a:cubicBezTo>
                  <a:cubicBezTo>
                    <a:pt x="469812" y="508883"/>
                    <a:pt x="497483" y="507776"/>
                    <a:pt x="524601" y="503902"/>
                  </a:cubicBezTo>
                  <a:cubicBezTo>
                    <a:pt x="636947" y="488406"/>
                    <a:pt x="745420" y="457968"/>
                    <a:pt x="851124" y="415907"/>
                  </a:cubicBezTo>
                  <a:cubicBezTo>
                    <a:pt x="920303" y="388236"/>
                    <a:pt x="986161" y="355030"/>
                    <a:pt x="1046485" y="310755"/>
                  </a:cubicBezTo>
                  <a:cubicBezTo>
                    <a:pt x="1058660" y="301901"/>
                    <a:pt x="1058107" y="294706"/>
                    <a:pt x="1049252" y="284191"/>
                  </a:cubicBezTo>
                  <a:cubicBezTo>
                    <a:pt x="1010512" y="238810"/>
                    <a:pt x="966791" y="199516"/>
                    <a:pt x="915876" y="169078"/>
                  </a:cubicBezTo>
                  <a:cubicBezTo>
                    <a:pt x="910895" y="165757"/>
                    <a:pt x="902593" y="164650"/>
                    <a:pt x="897059" y="166310"/>
                  </a:cubicBezTo>
                  <a:cubicBezTo>
                    <a:pt x="868834" y="176272"/>
                    <a:pt x="840056" y="186234"/>
                    <a:pt x="812938" y="198963"/>
                  </a:cubicBezTo>
                  <a:cubicBezTo>
                    <a:pt x="724943" y="239916"/>
                    <a:pt x="645249" y="293599"/>
                    <a:pt x="572750" y="358904"/>
                  </a:cubicBezTo>
                  <a:cubicBezTo>
                    <a:pt x="522941" y="403731"/>
                    <a:pt x="479774" y="453540"/>
                    <a:pt x="440480" y="506669"/>
                  </a:cubicBezTo>
                  <a:close/>
                  <a:moveTo>
                    <a:pt x="1070836" y="292492"/>
                  </a:moveTo>
                  <a:cubicBezTo>
                    <a:pt x="1092973" y="272569"/>
                    <a:pt x="1112896" y="252645"/>
                    <a:pt x="1124519" y="226081"/>
                  </a:cubicBezTo>
                  <a:cubicBezTo>
                    <a:pt x="1141121" y="187341"/>
                    <a:pt x="1119538" y="164097"/>
                    <a:pt x="1091313" y="156349"/>
                  </a:cubicBezTo>
                  <a:cubicBezTo>
                    <a:pt x="1036523" y="140853"/>
                    <a:pt x="982840" y="146387"/>
                    <a:pt x="924730" y="160223"/>
                  </a:cubicBezTo>
                  <a:cubicBezTo>
                    <a:pt x="980627" y="198409"/>
                    <a:pt x="1030436" y="239916"/>
                    <a:pt x="1070836" y="292492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71087E4B-8175-4C21-A951-06EED59EC636}"/>
                </a:ext>
              </a:extLst>
            </p:cNvPr>
            <p:cNvSpPr/>
            <p:nvPr/>
          </p:nvSpPr>
          <p:spPr>
            <a:xfrm>
              <a:off x="4172742" y="5372033"/>
              <a:ext cx="1051515" cy="1173270"/>
            </a:xfrm>
            <a:custGeom>
              <a:avLst/>
              <a:gdLst>
                <a:gd name="connsiteX0" fmla="*/ 636997 w 1051515"/>
                <a:gd name="connsiteY0" fmla="*/ 412571 h 1173269"/>
                <a:gd name="connsiteX1" fmla="*/ 566158 w 1051515"/>
                <a:gd name="connsiteY1" fmla="*/ 412571 h 1173269"/>
                <a:gd name="connsiteX2" fmla="*/ 565051 w 1051515"/>
                <a:gd name="connsiteY2" fmla="*/ 408143 h 1173269"/>
                <a:gd name="connsiteX3" fmla="*/ 579440 w 1051515"/>
                <a:gd name="connsiteY3" fmla="*/ 403162 h 1173269"/>
                <a:gd name="connsiteX4" fmla="*/ 631463 w 1051515"/>
                <a:gd name="connsiteY4" fmla="*/ 401502 h 1173269"/>
                <a:gd name="connsiteX5" fmla="*/ 652493 w 1051515"/>
                <a:gd name="connsiteY5" fmla="*/ 388220 h 1173269"/>
                <a:gd name="connsiteX6" fmla="*/ 809113 w 1051515"/>
                <a:gd name="connsiteY6" fmla="*/ 165188 h 1173269"/>
                <a:gd name="connsiteX7" fmla="*/ 920352 w 1051515"/>
                <a:gd name="connsiteY7" fmla="*/ 50628 h 1173269"/>
                <a:gd name="connsiteX8" fmla="*/ 1008901 w 1051515"/>
                <a:gd name="connsiteY8" fmla="*/ 1373 h 1173269"/>
                <a:gd name="connsiteX9" fmla="*/ 1051515 w 1051515"/>
                <a:gd name="connsiteY9" fmla="*/ 30705 h 1173269"/>
                <a:gd name="connsiteX10" fmla="*/ 1018309 w 1051515"/>
                <a:gd name="connsiteY10" fmla="*/ 136963 h 1173269"/>
                <a:gd name="connsiteX11" fmla="*/ 799705 w 1051515"/>
                <a:gd name="connsiteY11" fmla="*/ 351140 h 1173269"/>
                <a:gd name="connsiteX12" fmla="*/ 735507 w 1051515"/>
                <a:gd name="connsiteY12" fmla="*/ 397628 h 1173269"/>
                <a:gd name="connsiteX13" fmla="*/ 814648 w 1051515"/>
                <a:gd name="connsiteY13" fmla="*/ 397628 h 1173269"/>
                <a:gd name="connsiteX14" fmla="*/ 815755 w 1051515"/>
                <a:gd name="connsiteY14" fmla="*/ 402056 h 1173269"/>
                <a:gd name="connsiteX15" fmla="*/ 799152 w 1051515"/>
                <a:gd name="connsiteY15" fmla="*/ 407037 h 1173269"/>
                <a:gd name="connsiteX16" fmla="*/ 741595 w 1051515"/>
                <a:gd name="connsiteY16" fmla="*/ 409250 h 1173269"/>
                <a:gd name="connsiteX17" fmla="*/ 714477 w 1051515"/>
                <a:gd name="connsiteY17" fmla="*/ 426960 h 1173269"/>
                <a:gd name="connsiteX18" fmla="*/ 536826 w 1051515"/>
                <a:gd name="connsiteY18" fmla="*/ 776727 h 1173269"/>
                <a:gd name="connsiteX19" fmla="*/ 371351 w 1051515"/>
                <a:gd name="connsiteY19" fmla="*/ 999206 h 1173269"/>
                <a:gd name="connsiteX20" fmla="*/ 188720 w 1051515"/>
                <a:gd name="connsiteY20" fmla="*/ 1139223 h 1173269"/>
                <a:gd name="connsiteX21" fmla="*/ 33206 w 1051515"/>
                <a:gd name="connsiteY21" fmla="*/ 1176856 h 1173269"/>
                <a:gd name="connsiteX22" fmla="*/ 6088 w 1051515"/>
                <a:gd name="connsiteY22" fmla="*/ 1171322 h 1173269"/>
                <a:gd name="connsiteX23" fmla="*/ 0 w 1051515"/>
                <a:gd name="connsiteY23" fmla="*/ 1160807 h 1173269"/>
                <a:gd name="connsiteX24" fmla="*/ 9962 w 1051515"/>
                <a:gd name="connsiteY24" fmla="*/ 1154719 h 1173269"/>
                <a:gd name="connsiteX25" fmla="*/ 297745 w 1051515"/>
                <a:gd name="connsiteY25" fmla="*/ 1025770 h 1173269"/>
                <a:gd name="connsiteX26" fmla="*/ 410644 w 1051515"/>
                <a:gd name="connsiteY26" fmla="*/ 851440 h 1173269"/>
                <a:gd name="connsiteX27" fmla="*/ 506388 w 1051515"/>
                <a:gd name="connsiteY27" fmla="*/ 666041 h 1173269"/>
                <a:gd name="connsiteX28" fmla="*/ 624268 w 1051515"/>
                <a:gd name="connsiteY28" fmla="*/ 441349 h 1173269"/>
                <a:gd name="connsiteX29" fmla="*/ 636997 w 1051515"/>
                <a:gd name="connsiteY29" fmla="*/ 412571 h 1173269"/>
                <a:gd name="connsiteX30" fmla="*/ 743255 w 1051515"/>
                <a:gd name="connsiteY30" fmla="*/ 371617 h 1173269"/>
                <a:gd name="connsiteX31" fmla="*/ 751003 w 1051515"/>
                <a:gd name="connsiteY31" fmla="*/ 369403 h 1173269"/>
                <a:gd name="connsiteX32" fmla="*/ 1002260 w 1051515"/>
                <a:gd name="connsiteY32" fmla="*/ 120360 h 1173269"/>
                <a:gd name="connsiteX33" fmla="*/ 1044874 w 1051515"/>
                <a:gd name="connsiteY33" fmla="*/ 34025 h 1173269"/>
                <a:gd name="connsiteX34" fmla="*/ 1019970 w 1051515"/>
                <a:gd name="connsiteY34" fmla="*/ 8014 h 1173269"/>
                <a:gd name="connsiteX35" fmla="*/ 995619 w 1051515"/>
                <a:gd name="connsiteY35" fmla="*/ 15209 h 1173269"/>
                <a:gd name="connsiteX36" fmla="*/ 940276 w 1051515"/>
                <a:gd name="connsiteY36" fmla="*/ 59483 h 1173269"/>
                <a:gd name="connsiteX37" fmla="*/ 786423 w 1051515"/>
                <a:gd name="connsiteY37" fmla="*/ 289710 h 1173269"/>
                <a:gd name="connsiteX38" fmla="*/ 743255 w 1051515"/>
                <a:gd name="connsiteY38" fmla="*/ 371617 h 1173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051515" h="1173269">
                  <a:moveTo>
                    <a:pt x="636997" y="412571"/>
                  </a:moveTo>
                  <a:cubicBezTo>
                    <a:pt x="611539" y="412571"/>
                    <a:pt x="588849" y="412571"/>
                    <a:pt x="566158" y="412571"/>
                  </a:cubicBezTo>
                  <a:cubicBezTo>
                    <a:pt x="565605" y="410910"/>
                    <a:pt x="565051" y="409804"/>
                    <a:pt x="565051" y="408143"/>
                  </a:cubicBezTo>
                  <a:cubicBezTo>
                    <a:pt x="570032" y="406483"/>
                    <a:pt x="574459" y="403162"/>
                    <a:pt x="579440" y="403162"/>
                  </a:cubicBezTo>
                  <a:cubicBezTo>
                    <a:pt x="596596" y="402056"/>
                    <a:pt x="614306" y="402056"/>
                    <a:pt x="631463" y="401502"/>
                  </a:cubicBezTo>
                  <a:cubicBezTo>
                    <a:pt x="641424" y="401502"/>
                    <a:pt x="646959" y="397628"/>
                    <a:pt x="652493" y="388220"/>
                  </a:cubicBezTo>
                  <a:cubicBezTo>
                    <a:pt x="697874" y="309080"/>
                    <a:pt x="747129" y="232706"/>
                    <a:pt x="809113" y="165188"/>
                  </a:cubicBezTo>
                  <a:cubicBezTo>
                    <a:pt x="845086" y="125894"/>
                    <a:pt x="882166" y="87708"/>
                    <a:pt x="920352" y="50628"/>
                  </a:cubicBezTo>
                  <a:cubicBezTo>
                    <a:pt x="945257" y="26831"/>
                    <a:pt x="974035" y="8014"/>
                    <a:pt x="1008901" y="1373"/>
                  </a:cubicBezTo>
                  <a:cubicBezTo>
                    <a:pt x="1034912" y="-3608"/>
                    <a:pt x="1047088" y="4694"/>
                    <a:pt x="1051515" y="30705"/>
                  </a:cubicBezTo>
                  <a:cubicBezTo>
                    <a:pt x="1058156" y="71659"/>
                    <a:pt x="1039893" y="105418"/>
                    <a:pt x="1018309" y="136963"/>
                  </a:cubicBezTo>
                  <a:cubicBezTo>
                    <a:pt x="959092" y="222191"/>
                    <a:pt x="882719" y="289710"/>
                    <a:pt x="799705" y="351140"/>
                  </a:cubicBezTo>
                  <a:cubicBezTo>
                    <a:pt x="779228" y="366083"/>
                    <a:pt x="758751" y="381025"/>
                    <a:pt x="735507" y="397628"/>
                  </a:cubicBezTo>
                  <a:cubicBezTo>
                    <a:pt x="763732" y="397628"/>
                    <a:pt x="789190" y="397628"/>
                    <a:pt x="814648" y="397628"/>
                  </a:cubicBezTo>
                  <a:cubicBezTo>
                    <a:pt x="815201" y="399288"/>
                    <a:pt x="815201" y="400949"/>
                    <a:pt x="815755" y="402056"/>
                  </a:cubicBezTo>
                  <a:cubicBezTo>
                    <a:pt x="810220" y="403716"/>
                    <a:pt x="804686" y="406483"/>
                    <a:pt x="799152" y="407037"/>
                  </a:cubicBezTo>
                  <a:cubicBezTo>
                    <a:pt x="780335" y="408143"/>
                    <a:pt x="760965" y="409804"/>
                    <a:pt x="741595" y="409250"/>
                  </a:cubicBezTo>
                  <a:cubicBezTo>
                    <a:pt x="727206" y="408697"/>
                    <a:pt x="720565" y="414231"/>
                    <a:pt x="714477" y="426960"/>
                  </a:cubicBezTo>
                  <a:cubicBezTo>
                    <a:pt x="655813" y="543733"/>
                    <a:pt x="598257" y="661614"/>
                    <a:pt x="536826" y="776727"/>
                  </a:cubicBezTo>
                  <a:cubicBezTo>
                    <a:pt x="493105" y="858634"/>
                    <a:pt x="436656" y="932794"/>
                    <a:pt x="371351" y="999206"/>
                  </a:cubicBezTo>
                  <a:cubicBezTo>
                    <a:pt x="317115" y="1053995"/>
                    <a:pt x="259005" y="1104357"/>
                    <a:pt x="188720" y="1139223"/>
                  </a:cubicBezTo>
                  <a:cubicBezTo>
                    <a:pt x="140017" y="1163574"/>
                    <a:pt x="87995" y="1177410"/>
                    <a:pt x="33206" y="1176856"/>
                  </a:cubicBezTo>
                  <a:cubicBezTo>
                    <a:pt x="24351" y="1176856"/>
                    <a:pt x="14943" y="1174643"/>
                    <a:pt x="6088" y="1171322"/>
                  </a:cubicBezTo>
                  <a:cubicBezTo>
                    <a:pt x="2767" y="1170215"/>
                    <a:pt x="0" y="1164127"/>
                    <a:pt x="0" y="1160807"/>
                  </a:cubicBezTo>
                  <a:cubicBezTo>
                    <a:pt x="0" y="1158593"/>
                    <a:pt x="6641" y="1154166"/>
                    <a:pt x="9962" y="1154719"/>
                  </a:cubicBezTo>
                  <a:cubicBezTo>
                    <a:pt x="135590" y="1177963"/>
                    <a:pt x="220265" y="1109891"/>
                    <a:pt x="297745" y="1025770"/>
                  </a:cubicBezTo>
                  <a:cubicBezTo>
                    <a:pt x="345340" y="973748"/>
                    <a:pt x="378546" y="912870"/>
                    <a:pt x="410644" y="851440"/>
                  </a:cubicBezTo>
                  <a:cubicBezTo>
                    <a:pt x="442743" y="790009"/>
                    <a:pt x="474289" y="728025"/>
                    <a:pt x="506388" y="666041"/>
                  </a:cubicBezTo>
                  <a:cubicBezTo>
                    <a:pt x="545681" y="591328"/>
                    <a:pt x="584975" y="516615"/>
                    <a:pt x="624268" y="441349"/>
                  </a:cubicBezTo>
                  <a:cubicBezTo>
                    <a:pt x="628142" y="433048"/>
                    <a:pt x="632016" y="424193"/>
                    <a:pt x="636997" y="412571"/>
                  </a:cubicBezTo>
                  <a:close/>
                  <a:moveTo>
                    <a:pt x="743255" y="371617"/>
                  </a:moveTo>
                  <a:cubicBezTo>
                    <a:pt x="748236" y="370510"/>
                    <a:pt x="749896" y="370510"/>
                    <a:pt x="751003" y="369403"/>
                  </a:cubicBezTo>
                  <a:cubicBezTo>
                    <a:pt x="845640" y="297457"/>
                    <a:pt x="931421" y="216104"/>
                    <a:pt x="1002260" y="120360"/>
                  </a:cubicBezTo>
                  <a:cubicBezTo>
                    <a:pt x="1021630" y="94349"/>
                    <a:pt x="1040447" y="67784"/>
                    <a:pt x="1044874" y="34025"/>
                  </a:cubicBezTo>
                  <a:cubicBezTo>
                    <a:pt x="1047088" y="16316"/>
                    <a:pt x="1037679" y="5800"/>
                    <a:pt x="1019970" y="8014"/>
                  </a:cubicBezTo>
                  <a:cubicBezTo>
                    <a:pt x="1011668" y="9121"/>
                    <a:pt x="1002260" y="10781"/>
                    <a:pt x="995619" y="15209"/>
                  </a:cubicBezTo>
                  <a:cubicBezTo>
                    <a:pt x="976249" y="29044"/>
                    <a:pt x="956879" y="42880"/>
                    <a:pt x="940276" y="59483"/>
                  </a:cubicBezTo>
                  <a:cubicBezTo>
                    <a:pt x="874972" y="126448"/>
                    <a:pt x="830697" y="208355"/>
                    <a:pt x="786423" y="289710"/>
                  </a:cubicBezTo>
                  <a:cubicBezTo>
                    <a:pt x="772034" y="316828"/>
                    <a:pt x="758198" y="342839"/>
                    <a:pt x="743255" y="371617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78961A69-B2C0-4D02-9D38-5A7139ABB597}"/>
                </a:ext>
              </a:extLst>
            </p:cNvPr>
            <p:cNvSpPr/>
            <p:nvPr/>
          </p:nvSpPr>
          <p:spPr>
            <a:xfrm>
              <a:off x="4421785" y="5364388"/>
              <a:ext cx="1051515" cy="1173270"/>
            </a:xfrm>
            <a:custGeom>
              <a:avLst/>
              <a:gdLst>
                <a:gd name="connsiteX0" fmla="*/ 855048 w 1051515"/>
                <a:gd name="connsiteY0" fmla="*/ 401400 h 1173269"/>
                <a:gd name="connsiteX1" fmla="*/ 840105 w 1051515"/>
                <a:gd name="connsiteY1" fmla="*/ 405827 h 1173269"/>
                <a:gd name="connsiteX2" fmla="*/ 739381 w 1051515"/>
                <a:gd name="connsiteY2" fmla="*/ 408594 h 1173269"/>
                <a:gd name="connsiteX3" fmla="*/ 721672 w 1051515"/>
                <a:gd name="connsiteY3" fmla="*/ 420216 h 1173269"/>
                <a:gd name="connsiteX4" fmla="*/ 636997 w 1051515"/>
                <a:gd name="connsiteY4" fmla="*/ 592886 h 1173269"/>
                <a:gd name="connsiteX5" fmla="*/ 572246 w 1051515"/>
                <a:gd name="connsiteY5" fmla="*/ 719068 h 1173269"/>
                <a:gd name="connsiteX6" fmla="*/ 448831 w 1051515"/>
                <a:gd name="connsiteY6" fmla="*/ 905574 h 1173269"/>
                <a:gd name="connsiteX7" fmla="*/ 214177 w 1051515"/>
                <a:gd name="connsiteY7" fmla="*/ 1121411 h 1173269"/>
                <a:gd name="connsiteX8" fmla="*/ 39294 w 1051515"/>
                <a:gd name="connsiteY8" fmla="*/ 1175647 h 1173269"/>
                <a:gd name="connsiteX9" fmla="*/ 8301 w 1051515"/>
                <a:gd name="connsiteY9" fmla="*/ 1171220 h 1173269"/>
                <a:gd name="connsiteX10" fmla="*/ 0 w 1051515"/>
                <a:gd name="connsiteY10" fmla="*/ 1158490 h 1173269"/>
                <a:gd name="connsiteX11" fmla="*/ 12729 w 1051515"/>
                <a:gd name="connsiteY11" fmla="*/ 1154063 h 1173269"/>
                <a:gd name="connsiteX12" fmla="*/ 197574 w 1051515"/>
                <a:gd name="connsiteY12" fmla="*/ 1112003 h 1173269"/>
                <a:gd name="connsiteX13" fmla="*/ 392935 w 1051515"/>
                <a:gd name="connsiteY13" fmla="*/ 882330 h 1173269"/>
                <a:gd name="connsiteX14" fmla="*/ 478716 w 1051515"/>
                <a:gd name="connsiteY14" fmla="*/ 725156 h 1173269"/>
                <a:gd name="connsiteX15" fmla="*/ 523544 w 1051515"/>
                <a:gd name="connsiteY15" fmla="*/ 637161 h 1173269"/>
                <a:gd name="connsiteX16" fmla="*/ 633123 w 1051515"/>
                <a:gd name="connsiteY16" fmla="*/ 427964 h 1173269"/>
                <a:gd name="connsiteX17" fmla="*/ 640871 w 1051515"/>
                <a:gd name="connsiteY17" fmla="*/ 411361 h 1173269"/>
                <a:gd name="connsiteX18" fmla="*/ 604345 w 1051515"/>
                <a:gd name="connsiteY18" fmla="*/ 403060 h 1173269"/>
                <a:gd name="connsiteX19" fmla="*/ 604345 w 1051515"/>
                <a:gd name="connsiteY19" fmla="*/ 396419 h 1173269"/>
                <a:gd name="connsiteX20" fmla="*/ 623161 w 1051515"/>
                <a:gd name="connsiteY20" fmla="*/ 396972 h 1173269"/>
                <a:gd name="connsiteX21" fmla="*/ 663008 w 1051515"/>
                <a:gd name="connsiteY21" fmla="*/ 376495 h 1173269"/>
                <a:gd name="connsiteX22" fmla="*/ 886593 w 1051515"/>
                <a:gd name="connsiteY22" fmla="*/ 82625 h 1173269"/>
                <a:gd name="connsiteX23" fmla="*/ 981783 w 1051515"/>
                <a:gd name="connsiteY23" fmla="*/ 10679 h 1173269"/>
                <a:gd name="connsiteX24" fmla="*/ 1021630 w 1051515"/>
                <a:gd name="connsiteY24" fmla="*/ 163 h 1173269"/>
                <a:gd name="connsiteX25" fmla="*/ 1054836 w 1051515"/>
                <a:gd name="connsiteY25" fmla="*/ 29495 h 1173269"/>
                <a:gd name="connsiteX26" fmla="*/ 1033805 w 1051515"/>
                <a:gd name="connsiteY26" fmla="*/ 110296 h 1173269"/>
                <a:gd name="connsiteX27" fmla="*/ 912051 w 1051515"/>
                <a:gd name="connsiteY27" fmla="*/ 256401 h 1173269"/>
                <a:gd name="connsiteX28" fmla="*/ 742702 w 1051515"/>
                <a:gd name="connsiteY28" fmla="*/ 391991 h 1173269"/>
                <a:gd name="connsiteX29" fmla="*/ 738828 w 1051515"/>
                <a:gd name="connsiteY29" fmla="*/ 396972 h 1173269"/>
                <a:gd name="connsiteX30" fmla="*/ 853941 w 1051515"/>
                <a:gd name="connsiteY30" fmla="*/ 396972 h 1173269"/>
                <a:gd name="connsiteX31" fmla="*/ 855048 w 1051515"/>
                <a:gd name="connsiteY31" fmla="*/ 401400 h 1173269"/>
                <a:gd name="connsiteX32" fmla="*/ 748789 w 1051515"/>
                <a:gd name="connsiteY32" fmla="*/ 368194 h 1173269"/>
                <a:gd name="connsiteX33" fmla="*/ 751003 w 1051515"/>
                <a:gd name="connsiteY33" fmla="*/ 370408 h 1173269"/>
                <a:gd name="connsiteX34" fmla="*/ 761519 w 1051515"/>
                <a:gd name="connsiteY34" fmla="*/ 363213 h 1173269"/>
                <a:gd name="connsiteX35" fmla="*/ 932528 w 1051515"/>
                <a:gd name="connsiteY35" fmla="*/ 204932 h 1173269"/>
                <a:gd name="connsiteX36" fmla="*/ 1037679 w 1051515"/>
                <a:gd name="connsiteY36" fmla="*/ 63255 h 1173269"/>
                <a:gd name="connsiteX37" fmla="*/ 1037679 w 1051515"/>
                <a:gd name="connsiteY37" fmla="*/ 11786 h 1173269"/>
                <a:gd name="connsiteX38" fmla="*/ 989531 w 1051515"/>
                <a:gd name="connsiteY38" fmla="*/ 19534 h 1173269"/>
                <a:gd name="connsiteX39" fmla="*/ 911498 w 1051515"/>
                <a:gd name="connsiteY39" fmla="*/ 95353 h 1173269"/>
                <a:gd name="connsiteX40" fmla="*/ 800812 w 1051515"/>
                <a:gd name="connsiteY40" fmla="*/ 269684 h 1173269"/>
                <a:gd name="connsiteX41" fmla="*/ 748789 w 1051515"/>
                <a:gd name="connsiteY41" fmla="*/ 368194 h 1173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051515" h="1173269">
                  <a:moveTo>
                    <a:pt x="855048" y="401400"/>
                  </a:moveTo>
                  <a:cubicBezTo>
                    <a:pt x="850067" y="403060"/>
                    <a:pt x="845086" y="405827"/>
                    <a:pt x="840105" y="405827"/>
                  </a:cubicBezTo>
                  <a:cubicBezTo>
                    <a:pt x="806346" y="406934"/>
                    <a:pt x="772587" y="406934"/>
                    <a:pt x="739381" y="408594"/>
                  </a:cubicBezTo>
                  <a:cubicBezTo>
                    <a:pt x="733293" y="409148"/>
                    <a:pt x="724439" y="414682"/>
                    <a:pt x="721672" y="420216"/>
                  </a:cubicBezTo>
                  <a:cubicBezTo>
                    <a:pt x="692893" y="477773"/>
                    <a:pt x="665222" y="535329"/>
                    <a:pt x="636997" y="592886"/>
                  </a:cubicBezTo>
                  <a:cubicBezTo>
                    <a:pt x="615966" y="634947"/>
                    <a:pt x="596596" y="678668"/>
                    <a:pt x="572246" y="719068"/>
                  </a:cubicBezTo>
                  <a:cubicBezTo>
                    <a:pt x="533506" y="782712"/>
                    <a:pt x="493105" y="845250"/>
                    <a:pt x="448831" y="905574"/>
                  </a:cubicBezTo>
                  <a:cubicBezTo>
                    <a:pt x="385187" y="992462"/>
                    <a:pt x="304386" y="1062747"/>
                    <a:pt x="214177" y="1121411"/>
                  </a:cubicBezTo>
                  <a:cubicBezTo>
                    <a:pt x="161048" y="1155723"/>
                    <a:pt x="103491" y="1176754"/>
                    <a:pt x="39294" y="1175647"/>
                  </a:cubicBezTo>
                  <a:cubicBezTo>
                    <a:pt x="28778" y="1175647"/>
                    <a:pt x="18263" y="1173987"/>
                    <a:pt x="8301" y="1171220"/>
                  </a:cubicBezTo>
                  <a:cubicBezTo>
                    <a:pt x="4427" y="1170113"/>
                    <a:pt x="2767" y="1162918"/>
                    <a:pt x="0" y="1158490"/>
                  </a:cubicBezTo>
                  <a:cubicBezTo>
                    <a:pt x="4427" y="1156830"/>
                    <a:pt x="9408" y="1152956"/>
                    <a:pt x="12729" y="1154063"/>
                  </a:cubicBezTo>
                  <a:cubicBezTo>
                    <a:pt x="81907" y="1172326"/>
                    <a:pt x="142231" y="1151296"/>
                    <a:pt x="197574" y="1112003"/>
                  </a:cubicBezTo>
                  <a:cubicBezTo>
                    <a:pt x="282249" y="1052232"/>
                    <a:pt x="343680" y="972538"/>
                    <a:pt x="392935" y="882330"/>
                  </a:cubicBezTo>
                  <a:cubicBezTo>
                    <a:pt x="421713" y="830307"/>
                    <a:pt x="450491" y="777731"/>
                    <a:pt x="478716" y="725156"/>
                  </a:cubicBezTo>
                  <a:cubicBezTo>
                    <a:pt x="494212" y="695824"/>
                    <a:pt x="508601" y="665939"/>
                    <a:pt x="523544" y="637161"/>
                  </a:cubicBezTo>
                  <a:cubicBezTo>
                    <a:pt x="560070" y="567428"/>
                    <a:pt x="596596" y="497696"/>
                    <a:pt x="633123" y="427964"/>
                  </a:cubicBezTo>
                  <a:cubicBezTo>
                    <a:pt x="635890" y="422983"/>
                    <a:pt x="637550" y="418002"/>
                    <a:pt x="640871" y="411361"/>
                  </a:cubicBezTo>
                  <a:cubicBezTo>
                    <a:pt x="627589" y="408041"/>
                    <a:pt x="615966" y="405827"/>
                    <a:pt x="604345" y="403060"/>
                  </a:cubicBezTo>
                  <a:cubicBezTo>
                    <a:pt x="604345" y="400846"/>
                    <a:pt x="604345" y="398632"/>
                    <a:pt x="604345" y="396419"/>
                  </a:cubicBezTo>
                  <a:cubicBezTo>
                    <a:pt x="610432" y="396419"/>
                    <a:pt x="617627" y="394758"/>
                    <a:pt x="623161" y="396972"/>
                  </a:cubicBezTo>
                  <a:cubicBezTo>
                    <a:pt x="644192" y="404167"/>
                    <a:pt x="653046" y="394205"/>
                    <a:pt x="663008" y="376495"/>
                  </a:cubicBezTo>
                  <a:cubicBezTo>
                    <a:pt x="723885" y="268023"/>
                    <a:pt x="797491" y="169513"/>
                    <a:pt x="886593" y="82625"/>
                  </a:cubicBezTo>
                  <a:cubicBezTo>
                    <a:pt x="914818" y="54953"/>
                    <a:pt x="949131" y="32816"/>
                    <a:pt x="981783" y="10679"/>
                  </a:cubicBezTo>
                  <a:cubicBezTo>
                    <a:pt x="992298" y="3484"/>
                    <a:pt x="1007795" y="1270"/>
                    <a:pt x="1021630" y="163"/>
                  </a:cubicBezTo>
                  <a:cubicBezTo>
                    <a:pt x="1042107" y="-1497"/>
                    <a:pt x="1052622" y="9572"/>
                    <a:pt x="1054836" y="29495"/>
                  </a:cubicBezTo>
                  <a:cubicBezTo>
                    <a:pt x="1058156" y="59380"/>
                    <a:pt x="1048195" y="85945"/>
                    <a:pt x="1033805" y="110296"/>
                  </a:cubicBezTo>
                  <a:cubicBezTo>
                    <a:pt x="1001707" y="166192"/>
                    <a:pt x="960199" y="214894"/>
                    <a:pt x="912051" y="256401"/>
                  </a:cubicBezTo>
                  <a:cubicBezTo>
                    <a:pt x="857262" y="303443"/>
                    <a:pt x="799152" y="347164"/>
                    <a:pt x="742702" y="391991"/>
                  </a:cubicBezTo>
                  <a:cubicBezTo>
                    <a:pt x="741595" y="393098"/>
                    <a:pt x="741042" y="394205"/>
                    <a:pt x="738828" y="396972"/>
                  </a:cubicBezTo>
                  <a:cubicBezTo>
                    <a:pt x="778121" y="396972"/>
                    <a:pt x="815755" y="396972"/>
                    <a:pt x="853941" y="396972"/>
                  </a:cubicBezTo>
                  <a:cubicBezTo>
                    <a:pt x="853941" y="398632"/>
                    <a:pt x="854495" y="400293"/>
                    <a:pt x="855048" y="401400"/>
                  </a:cubicBezTo>
                  <a:close/>
                  <a:moveTo>
                    <a:pt x="748789" y="368194"/>
                  </a:moveTo>
                  <a:cubicBezTo>
                    <a:pt x="749343" y="368747"/>
                    <a:pt x="750450" y="369854"/>
                    <a:pt x="751003" y="370408"/>
                  </a:cubicBezTo>
                  <a:cubicBezTo>
                    <a:pt x="754324" y="368194"/>
                    <a:pt x="758751" y="365980"/>
                    <a:pt x="761519" y="363213"/>
                  </a:cubicBezTo>
                  <a:cubicBezTo>
                    <a:pt x="818522" y="310637"/>
                    <a:pt x="877185" y="259168"/>
                    <a:pt x="932528" y="204932"/>
                  </a:cubicBezTo>
                  <a:cubicBezTo>
                    <a:pt x="974589" y="163425"/>
                    <a:pt x="1011668" y="117491"/>
                    <a:pt x="1037679" y="63255"/>
                  </a:cubicBezTo>
                  <a:cubicBezTo>
                    <a:pt x="1048748" y="40564"/>
                    <a:pt x="1049855" y="18980"/>
                    <a:pt x="1037679" y="11786"/>
                  </a:cubicBezTo>
                  <a:cubicBezTo>
                    <a:pt x="1020523" y="1270"/>
                    <a:pt x="1002260" y="8465"/>
                    <a:pt x="989531" y="19534"/>
                  </a:cubicBezTo>
                  <a:cubicBezTo>
                    <a:pt x="961860" y="43331"/>
                    <a:pt x="932528" y="66575"/>
                    <a:pt x="911498" y="95353"/>
                  </a:cubicBezTo>
                  <a:cubicBezTo>
                    <a:pt x="871651" y="151250"/>
                    <a:pt x="836232" y="210467"/>
                    <a:pt x="800812" y="269684"/>
                  </a:cubicBezTo>
                  <a:cubicBezTo>
                    <a:pt x="781995" y="301782"/>
                    <a:pt x="765946" y="335542"/>
                    <a:pt x="748789" y="368194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54BB2FEC-0B4B-4E84-BB5A-0214C3378D7C}"/>
                </a:ext>
              </a:extLst>
            </p:cNvPr>
            <p:cNvSpPr/>
            <p:nvPr/>
          </p:nvSpPr>
          <p:spPr>
            <a:xfrm>
              <a:off x="5192293" y="5749989"/>
              <a:ext cx="415072" cy="415072"/>
            </a:xfrm>
            <a:custGeom>
              <a:avLst/>
              <a:gdLst>
                <a:gd name="connsiteX0" fmla="*/ 418258 w 415071"/>
                <a:gd name="connsiteY0" fmla="*/ 161904 h 415071"/>
                <a:gd name="connsiteX1" fmla="*/ 412723 w 415071"/>
                <a:gd name="connsiteY1" fmla="*/ 176293 h 415071"/>
                <a:gd name="connsiteX2" fmla="*/ 247248 w 415071"/>
                <a:gd name="connsiteY2" fmla="*/ 362798 h 415071"/>
                <a:gd name="connsiteX3" fmla="*/ 113318 w 415071"/>
                <a:gd name="connsiteY3" fmla="*/ 417588 h 415071"/>
                <a:gd name="connsiteX4" fmla="*/ 972 w 415071"/>
                <a:gd name="connsiteY4" fmla="*/ 308562 h 415071"/>
                <a:gd name="connsiteX5" fmla="*/ 75132 w 415071"/>
                <a:gd name="connsiteY5" fmla="*/ 127591 h 415071"/>
                <a:gd name="connsiteX6" fmla="*/ 287648 w 415071"/>
                <a:gd name="connsiteY6" fmla="*/ 6390 h 415071"/>
                <a:gd name="connsiteX7" fmla="*/ 330263 w 415071"/>
                <a:gd name="connsiteY7" fmla="*/ 302 h 415071"/>
                <a:gd name="connsiteX8" fmla="*/ 387819 w 415071"/>
                <a:gd name="connsiteY8" fmla="*/ 29634 h 415071"/>
                <a:gd name="connsiteX9" fmla="*/ 384499 w 415071"/>
                <a:gd name="connsiteY9" fmla="*/ 91065 h 415071"/>
                <a:gd name="connsiteX10" fmla="*/ 293183 w 415071"/>
                <a:gd name="connsiteY10" fmla="*/ 159690 h 415071"/>
                <a:gd name="connsiteX11" fmla="*/ 114425 w 415071"/>
                <a:gd name="connsiteY11" fmla="*/ 215586 h 415071"/>
                <a:gd name="connsiteX12" fmla="*/ 97269 w 415071"/>
                <a:gd name="connsiteY12" fmla="*/ 229422 h 415071"/>
                <a:gd name="connsiteX13" fmla="*/ 61849 w 415071"/>
                <a:gd name="connsiteY13" fmla="*/ 319077 h 415071"/>
                <a:gd name="connsiteX14" fmla="*/ 152058 w 415071"/>
                <a:gd name="connsiteY14" fmla="*/ 401538 h 415071"/>
                <a:gd name="connsiteX15" fmla="*/ 249462 w 415071"/>
                <a:gd name="connsiteY15" fmla="*/ 346749 h 415071"/>
                <a:gd name="connsiteX16" fmla="*/ 395014 w 415071"/>
                <a:gd name="connsiteY16" fmla="*/ 179060 h 415071"/>
                <a:gd name="connsiteX17" fmla="*/ 412170 w 415071"/>
                <a:gd name="connsiteY17" fmla="*/ 158583 h 415071"/>
                <a:gd name="connsiteX18" fmla="*/ 418258 w 415071"/>
                <a:gd name="connsiteY18" fmla="*/ 161904 h 415071"/>
                <a:gd name="connsiteX19" fmla="*/ 114425 w 415071"/>
                <a:gd name="connsiteY19" fmla="*/ 202304 h 415071"/>
                <a:gd name="connsiteX20" fmla="*/ 126601 w 415071"/>
                <a:gd name="connsiteY20" fmla="*/ 200644 h 415071"/>
                <a:gd name="connsiteX21" fmla="*/ 314767 w 415071"/>
                <a:gd name="connsiteY21" fmla="*/ 96599 h 415071"/>
                <a:gd name="connsiteX22" fmla="*/ 352400 w 415071"/>
                <a:gd name="connsiteY22" fmla="*/ 34061 h 415071"/>
                <a:gd name="connsiteX23" fmla="*/ 331369 w 415071"/>
                <a:gd name="connsiteY23" fmla="*/ 8604 h 415071"/>
                <a:gd name="connsiteX24" fmla="*/ 305912 w 415071"/>
                <a:gd name="connsiteY24" fmla="*/ 13585 h 415071"/>
                <a:gd name="connsiteX25" fmla="*/ 247248 w 415071"/>
                <a:gd name="connsiteY25" fmla="*/ 49557 h 415071"/>
                <a:gd name="connsiteX26" fmla="*/ 114425 w 415071"/>
                <a:gd name="connsiteY26" fmla="*/ 202304 h 415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15071" h="415071">
                  <a:moveTo>
                    <a:pt x="418258" y="161904"/>
                  </a:moveTo>
                  <a:cubicBezTo>
                    <a:pt x="416597" y="166884"/>
                    <a:pt x="415490" y="172419"/>
                    <a:pt x="412723" y="176293"/>
                  </a:cubicBezTo>
                  <a:cubicBezTo>
                    <a:pt x="362361" y="242704"/>
                    <a:pt x="313106" y="310223"/>
                    <a:pt x="247248" y="362798"/>
                  </a:cubicBezTo>
                  <a:cubicBezTo>
                    <a:pt x="208508" y="393790"/>
                    <a:pt x="165894" y="418694"/>
                    <a:pt x="113318" y="417588"/>
                  </a:cubicBezTo>
                  <a:cubicBezTo>
                    <a:pt x="52441" y="415927"/>
                    <a:pt x="5953" y="368886"/>
                    <a:pt x="972" y="308562"/>
                  </a:cubicBezTo>
                  <a:cubicBezTo>
                    <a:pt x="-5669" y="234956"/>
                    <a:pt x="22002" y="176293"/>
                    <a:pt x="75132" y="127591"/>
                  </a:cubicBezTo>
                  <a:cubicBezTo>
                    <a:pt x="137116" y="71141"/>
                    <a:pt x="207401" y="29634"/>
                    <a:pt x="287648" y="6390"/>
                  </a:cubicBezTo>
                  <a:cubicBezTo>
                    <a:pt x="301484" y="2516"/>
                    <a:pt x="315873" y="1409"/>
                    <a:pt x="330263" y="302"/>
                  </a:cubicBezTo>
                  <a:cubicBezTo>
                    <a:pt x="355167" y="-1911"/>
                    <a:pt x="375644" y="8050"/>
                    <a:pt x="387819" y="29634"/>
                  </a:cubicBezTo>
                  <a:cubicBezTo>
                    <a:pt x="399441" y="49557"/>
                    <a:pt x="396120" y="71695"/>
                    <a:pt x="384499" y="91065"/>
                  </a:cubicBezTo>
                  <a:cubicBezTo>
                    <a:pt x="364022" y="126484"/>
                    <a:pt x="330263" y="146961"/>
                    <a:pt x="293183" y="159690"/>
                  </a:cubicBezTo>
                  <a:cubicBezTo>
                    <a:pt x="233966" y="180167"/>
                    <a:pt x="173642" y="196770"/>
                    <a:pt x="114425" y="215586"/>
                  </a:cubicBezTo>
                  <a:cubicBezTo>
                    <a:pt x="107784" y="217800"/>
                    <a:pt x="99483" y="223334"/>
                    <a:pt x="97269" y="229422"/>
                  </a:cubicBezTo>
                  <a:cubicBezTo>
                    <a:pt x="84540" y="258754"/>
                    <a:pt x="69597" y="288085"/>
                    <a:pt x="61849" y="319077"/>
                  </a:cubicBezTo>
                  <a:cubicBezTo>
                    <a:pt x="43586" y="392130"/>
                    <a:pt x="88414" y="415374"/>
                    <a:pt x="152058" y="401538"/>
                  </a:cubicBezTo>
                  <a:cubicBezTo>
                    <a:pt x="189691" y="393237"/>
                    <a:pt x="221237" y="371653"/>
                    <a:pt x="249462" y="346749"/>
                  </a:cubicBezTo>
                  <a:cubicBezTo>
                    <a:pt x="304805" y="296940"/>
                    <a:pt x="352400" y="239937"/>
                    <a:pt x="395014" y="179060"/>
                  </a:cubicBezTo>
                  <a:cubicBezTo>
                    <a:pt x="399994" y="171865"/>
                    <a:pt x="406636" y="165778"/>
                    <a:pt x="412170" y="158583"/>
                  </a:cubicBezTo>
                  <a:cubicBezTo>
                    <a:pt x="414384" y="159690"/>
                    <a:pt x="416044" y="160797"/>
                    <a:pt x="418258" y="161904"/>
                  </a:cubicBezTo>
                  <a:close/>
                  <a:moveTo>
                    <a:pt x="114425" y="202304"/>
                  </a:moveTo>
                  <a:cubicBezTo>
                    <a:pt x="121066" y="201750"/>
                    <a:pt x="123834" y="201750"/>
                    <a:pt x="126601" y="200644"/>
                  </a:cubicBezTo>
                  <a:cubicBezTo>
                    <a:pt x="196333" y="178506"/>
                    <a:pt x="261637" y="147514"/>
                    <a:pt x="314767" y="96599"/>
                  </a:cubicBezTo>
                  <a:cubicBezTo>
                    <a:pt x="332476" y="79443"/>
                    <a:pt x="349633" y="60626"/>
                    <a:pt x="352400" y="34061"/>
                  </a:cubicBezTo>
                  <a:cubicBezTo>
                    <a:pt x="354613" y="16352"/>
                    <a:pt x="348526" y="8050"/>
                    <a:pt x="331369" y="8604"/>
                  </a:cubicBezTo>
                  <a:cubicBezTo>
                    <a:pt x="323068" y="8604"/>
                    <a:pt x="313660" y="9711"/>
                    <a:pt x="305912" y="13585"/>
                  </a:cubicBezTo>
                  <a:cubicBezTo>
                    <a:pt x="285988" y="24653"/>
                    <a:pt x="265511" y="35722"/>
                    <a:pt x="247248" y="49557"/>
                  </a:cubicBezTo>
                  <a:cubicBezTo>
                    <a:pt x="195226" y="91618"/>
                    <a:pt x="152612" y="142534"/>
                    <a:pt x="114425" y="202304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72BBB102-C15A-490B-8B09-D91C5602FA8D}"/>
                </a:ext>
              </a:extLst>
            </p:cNvPr>
            <p:cNvSpPr/>
            <p:nvPr/>
          </p:nvSpPr>
          <p:spPr>
            <a:xfrm>
              <a:off x="5610037" y="5736111"/>
              <a:ext cx="431675" cy="415072"/>
            </a:xfrm>
            <a:custGeom>
              <a:avLst/>
              <a:gdLst>
                <a:gd name="connsiteX0" fmla="*/ 437170 w 431674"/>
                <a:gd name="connsiteY0" fmla="*/ 179102 h 415071"/>
                <a:gd name="connsiteX1" fmla="*/ 422781 w 431674"/>
                <a:gd name="connsiteY1" fmla="*/ 199579 h 415071"/>
                <a:gd name="connsiteX2" fmla="*/ 256752 w 431674"/>
                <a:gd name="connsiteY2" fmla="*/ 359520 h 415071"/>
                <a:gd name="connsiteX3" fmla="*/ 117841 w 431674"/>
                <a:gd name="connsiteY3" fmla="*/ 417077 h 415071"/>
                <a:gd name="connsiteX4" fmla="*/ 514 w 431674"/>
                <a:gd name="connsiteY4" fmla="*/ 305284 h 415071"/>
                <a:gd name="connsiteX5" fmla="*/ 80761 w 431674"/>
                <a:gd name="connsiteY5" fmla="*/ 124866 h 415071"/>
                <a:gd name="connsiteX6" fmla="*/ 306007 w 431674"/>
                <a:gd name="connsiteY6" fmla="*/ 3112 h 415071"/>
                <a:gd name="connsiteX7" fmla="*/ 352495 w 431674"/>
                <a:gd name="connsiteY7" fmla="*/ 2005 h 415071"/>
                <a:gd name="connsiteX8" fmla="*/ 377953 w 431674"/>
                <a:gd name="connsiteY8" fmla="*/ 106050 h 415071"/>
                <a:gd name="connsiteX9" fmla="*/ 281103 w 431674"/>
                <a:gd name="connsiteY9" fmla="*/ 165820 h 415071"/>
                <a:gd name="connsiteX10" fmla="*/ 115074 w 431674"/>
                <a:gd name="connsiteY10" fmla="*/ 216735 h 415071"/>
                <a:gd name="connsiteX11" fmla="*/ 102345 w 431674"/>
                <a:gd name="connsiteY11" fmla="*/ 223930 h 415071"/>
                <a:gd name="connsiteX12" fmla="*/ 59178 w 431674"/>
                <a:gd name="connsiteY12" fmla="*/ 332955 h 415071"/>
                <a:gd name="connsiteX13" fmla="*/ 125036 w 431674"/>
                <a:gd name="connsiteY13" fmla="*/ 405455 h 415071"/>
                <a:gd name="connsiteX14" fmla="*/ 239042 w 431674"/>
                <a:gd name="connsiteY14" fmla="*/ 358967 h 415071"/>
                <a:gd name="connsiteX15" fmla="*/ 407284 w 431674"/>
                <a:gd name="connsiteY15" fmla="*/ 198472 h 415071"/>
                <a:gd name="connsiteX16" fmla="*/ 431082 w 431674"/>
                <a:gd name="connsiteY16" fmla="*/ 174121 h 415071"/>
                <a:gd name="connsiteX17" fmla="*/ 437170 w 431674"/>
                <a:gd name="connsiteY17" fmla="*/ 179102 h 415071"/>
                <a:gd name="connsiteX18" fmla="*/ 112307 w 431674"/>
                <a:gd name="connsiteY18" fmla="*/ 204560 h 415071"/>
                <a:gd name="connsiteX19" fmla="*/ 123375 w 431674"/>
                <a:gd name="connsiteY19" fmla="*/ 203453 h 415071"/>
                <a:gd name="connsiteX20" fmla="*/ 328144 w 431674"/>
                <a:gd name="connsiteY20" fmla="*/ 85019 h 415071"/>
                <a:gd name="connsiteX21" fmla="*/ 355262 w 431674"/>
                <a:gd name="connsiteY21" fmla="*/ 31890 h 415071"/>
                <a:gd name="connsiteX22" fmla="*/ 339213 w 431674"/>
                <a:gd name="connsiteY22" fmla="*/ 8646 h 415071"/>
                <a:gd name="connsiteX23" fmla="*/ 313755 w 431674"/>
                <a:gd name="connsiteY23" fmla="*/ 11413 h 415071"/>
                <a:gd name="connsiteX24" fmla="*/ 253431 w 431674"/>
                <a:gd name="connsiteY24" fmla="*/ 47940 h 415071"/>
                <a:gd name="connsiteX25" fmla="*/ 174291 w 431674"/>
                <a:gd name="connsiteY25" fmla="*/ 125420 h 415071"/>
                <a:gd name="connsiteX26" fmla="*/ 112307 w 431674"/>
                <a:gd name="connsiteY26" fmla="*/ 204560 h 415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31674" h="415071">
                  <a:moveTo>
                    <a:pt x="437170" y="179102"/>
                  </a:moveTo>
                  <a:cubicBezTo>
                    <a:pt x="432189" y="185743"/>
                    <a:pt x="428315" y="192938"/>
                    <a:pt x="422781" y="199579"/>
                  </a:cubicBezTo>
                  <a:cubicBezTo>
                    <a:pt x="372418" y="258242"/>
                    <a:pt x="319289" y="313585"/>
                    <a:pt x="256752" y="359520"/>
                  </a:cubicBezTo>
                  <a:cubicBezTo>
                    <a:pt x="215245" y="389959"/>
                    <a:pt x="172077" y="416523"/>
                    <a:pt x="117841" y="417077"/>
                  </a:cubicBezTo>
                  <a:cubicBezTo>
                    <a:pt x="57517" y="418184"/>
                    <a:pt x="4388" y="365608"/>
                    <a:pt x="514" y="305284"/>
                  </a:cubicBezTo>
                  <a:cubicBezTo>
                    <a:pt x="-4467" y="230018"/>
                    <a:pt x="27079" y="172461"/>
                    <a:pt x="80761" y="124866"/>
                  </a:cubicBezTo>
                  <a:cubicBezTo>
                    <a:pt x="146066" y="66756"/>
                    <a:pt x="219118" y="21928"/>
                    <a:pt x="306007" y="3112"/>
                  </a:cubicBezTo>
                  <a:cubicBezTo>
                    <a:pt x="320950" y="-209"/>
                    <a:pt x="337552" y="-1316"/>
                    <a:pt x="352495" y="2005"/>
                  </a:cubicBezTo>
                  <a:cubicBezTo>
                    <a:pt x="398430" y="11967"/>
                    <a:pt x="411712" y="67863"/>
                    <a:pt x="377953" y="106050"/>
                  </a:cubicBezTo>
                  <a:cubicBezTo>
                    <a:pt x="351941" y="135935"/>
                    <a:pt x="317629" y="153091"/>
                    <a:pt x="281103" y="165820"/>
                  </a:cubicBezTo>
                  <a:cubicBezTo>
                    <a:pt x="226313" y="184636"/>
                    <a:pt x="170417" y="199579"/>
                    <a:pt x="115074" y="216735"/>
                  </a:cubicBezTo>
                  <a:cubicBezTo>
                    <a:pt x="110647" y="218396"/>
                    <a:pt x="104559" y="220056"/>
                    <a:pt x="102345" y="223930"/>
                  </a:cubicBezTo>
                  <a:cubicBezTo>
                    <a:pt x="82422" y="257689"/>
                    <a:pt x="63605" y="292555"/>
                    <a:pt x="59178" y="332955"/>
                  </a:cubicBezTo>
                  <a:cubicBezTo>
                    <a:pt x="53643" y="382764"/>
                    <a:pt x="75227" y="406008"/>
                    <a:pt x="125036" y="405455"/>
                  </a:cubicBezTo>
                  <a:cubicBezTo>
                    <a:pt x="169310" y="404901"/>
                    <a:pt x="204729" y="383318"/>
                    <a:pt x="239042" y="358967"/>
                  </a:cubicBezTo>
                  <a:cubicBezTo>
                    <a:pt x="302686" y="313585"/>
                    <a:pt x="356922" y="258242"/>
                    <a:pt x="407284" y="198472"/>
                  </a:cubicBezTo>
                  <a:cubicBezTo>
                    <a:pt x="414479" y="189617"/>
                    <a:pt x="423334" y="182423"/>
                    <a:pt x="431082" y="174121"/>
                  </a:cubicBezTo>
                  <a:cubicBezTo>
                    <a:pt x="432742" y="175228"/>
                    <a:pt x="434956" y="177442"/>
                    <a:pt x="437170" y="179102"/>
                  </a:cubicBezTo>
                  <a:close/>
                  <a:moveTo>
                    <a:pt x="112307" y="204560"/>
                  </a:moveTo>
                  <a:cubicBezTo>
                    <a:pt x="119501" y="204006"/>
                    <a:pt x="121715" y="204006"/>
                    <a:pt x="123375" y="203453"/>
                  </a:cubicBezTo>
                  <a:cubicBezTo>
                    <a:pt x="200302" y="179102"/>
                    <a:pt x="272248" y="145343"/>
                    <a:pt x="328144" y="85019"/>
                  </a:cubicBezTo>
                  <a:cubicBezTo>
                    <a:pt x="341427" y="71184"/>
                    <a:pt x="348068" y="50153"/>
                    <a:pt x="355262" y="31890"/>
                  </a:cubicBezTo>
                  <a:cubicBezTo>
                    <a:pt x="360243" y="19161"/>
                    <a:pt x="351941" y="10306"/>
                    <a:pt x="339213" y="8646"/>
                  </a:cubicBezTo>
                  <a:cubicBezTo>
                    <a:pt x="330911" y="7539"/>
                    <a:pt x="320950" y="7539"/>
                    <a:pt x="313755" y="11413"/>
                  </a:cubicBezTo>
                  <a:cubicBezTo>
                    <a:pt x="292725" y="22482"/>
                    <a:pt x="271141" y="32997"/>
                    <a:pt x="253431" y="47940"/>
                  </a:cubicBezTo>
                  <a:cubicBezTo>
                    <a:pt x="225206" y="71737"/>
                    <a:pt x="198642" y="97748"/>
                    <a:pt x="174291" y="125420"/>
                  </a:cubicBezTo>
                  <a:cubicBezTo>
                    <a:pt x="152707" y="149217"/>
                    <a:pt x="134444" y="175782"/>
                    <a:pt x="112307" y="204560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A072EE41-B0C0-47C9-AEE2-C4CAB1EE1DB9}"/>
                </a:ext>
              </a:extLst>
            </p:cNvPr>
            <p:cNvSpPr/>
            <p:nvPr/>
          </p:nvSpPr>
          <p:spPr>
            <a:xfrm>
              <a:off x="4205361" y="5782141"/>
              <a:ext cx="475949" cy="415072"/>
            </a:xfrm>
            <a:custGeom>
              <a:avLst/>
              <a:gdLst>
                <a:gd name="connsiteX0" fmla="*/ 293904 w 475948"/>
                <a:gd name="connsiteY0" fmla="*/ 270322 h 415071"/>
                <a:gd name="connsiteX1" fmla="*/ 345926 w 475948"/>
                <a:gd name="connsiteY1" fmla="*/ 270322 h 415071"/>
                <a:gd name="connsiteX2" fmla="*/ 458826 w 475948"/>
                <a:gd name="connsiteY2" fmla="*/ 173472 h 415071"/>
                <a:gd name="connsiteX3" fmla="*/ 474875 w 475948"/>
                <a:gd name="connsiteY3" fmla="*/ 149674 h 415071"/>
                <a:gd name="connsiteX4" fmla="*/ 452185 w 475948"/>
                <a:gd name="connsiteY4" fmla="*/ 202250 h 415071"/>
                <a:gd name="connsiteX5" fmla="*/ 287816 w 475948"/>
                <a:gd name="connsiteY5" fmla="*/ 279177 h 415071"/>
                <a:gd name="connsiteX6" fmla="*/ 228599 w 475948"/>
                <a:gd name="connsiteY6" fmla="*/ 352783 h 415071"/>
                <a:gd name="connsiteX7" fmla="*/ 131196 w 475948"/>
                <a:gd name="connsiteY7" fmla="*/ 415320 h 415071"/>
                <a:gd name="connsiteX8" fmla="*/ 7781 w 475948"/>
                <a:gd name="connsiteY8" fmla="*/ 340607 h 415071"/>
                <a:gd name="connsiteX9" fmla="*/ 39880 w 475948"/>
                <a:gd name="connsiteY9" fmla="*/ 176239 h 415071"/>
                <a:gd name="connsiteX10" fmla="*/ 255164 w 475948"/>
                <a:gd name="connsiteY10" fmla="*/ 11317 h 415071"/>
                <a:gd name="connsiteX11" fmla="*/ 307740 w 475948"/>
                <a:gd name="connsiteY11" fmla="*/ 249 h 415071"/>
                <a:gd name="connsiteX12" fmla="*/ 370831 w 475948"/>
                <a:gd name="connsiteY12" fmla="*/ 54485 h 415071"/>
                <a:gd name="connsiteX13" fmla="*/ 323235 w 475948"/>
                <a:gd name="connsiteY13" fmla="*/ 223280 h 415071"/>
                <a:gd name="connsiteX14" fmla="*/ 293904 w 475948"/>
                <a:gd name="connsiteY14" fmla="*/ 270322 h 415071"/>
                <a:gd name="connsiteX15" fmla="*/ 274534 w 475948"/>
                <a:gd name="connsiteY15" fmla="*/ 274196 h 415071"/>
                <a:gd name="connsiteX16" fmla="*/ 257378 w 475948"/>
                <a:gd name="connsiteY16" fmla="*/ 229922 h 415071"/>
                <a:gd name="connsiteX17" fmla="*/ 297778 w 475948"/>
                <a:gd name="connsiteY17" fmla="*/ 126984 h 415071"/>
                <a:gd name="connsiteX18" fmla="*/ 354781 w 475948"/>
                <a:gd name="connsiteY18" fmla="*/ 116469 h 415071"/>
                <a:gd name="connsiteX19" fmla="*/ 359762 w 475948"/>
                <a:gd name="connsiteY19" fmla="*/ 52271 h 415071"/>
                <a:gd name="connsiteX20" fmla="*/ 316041 w 475948"/>
                <a:gd name="connsiteY20" fmla="*/ 11317 h 415071"/>
                <a:gd name="connsiteX21" fmla="*/ 266786 w 475948"/>
                <a:gd name="connsiteY21" fmla="*/ 24046 h 415071"/>
                <a:gd name="connsiteX22" fmla="*/ 188199 w 475948"/>
                <a:gd name="connsiteY22" fmla="*/ 93778 h 415071"/>
                <a:gd name="connsiteX23" fmla="*/ 76960 w 475948"/>
                <a:gd name="connsiteY23" fmla="*/ 281944 h 415071"/>
                <a:gd name="connsiteX24" fmla="*/ 64231 w 475948"/>
                <a:gd name="connsiteY24" fmla="*/ 370493 h 415071"/>
                <a:gd name="connsiteX25" fmla="*/ 108505 w 475948"/>
                <a:gd name="connsiteY25" fmla="*/ 405359 h 415071"/>
                <a:gd name="connsiteX26" fmla="*/ 165508 w 475948"/>
                <a:gd name="connsiteY26" fmla="*/ 385989 h 415071"/>
                <a:gd name="connsiteX27" fmla="*/ 274534 w 475948"/>
                <a:gd name="connsiteY27" fmla="*/ 274196 h 415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475948" h="415071">
                  <a:moveTo>
                    <a:pt x="293904" y="270322"/>
                  </a:moveTo>
                  <a:cubicBezTo>
                    <a:pt x="312167" y="278623"/>
                    <a:pt x="329323" y="277517"/>
                    <a:pt x="345926" y="270322"/>
                  </a:cubicBezTo>
                  <a:cubicBezTo>
                    <a:pt x="393521" y="249845"/>
                    <a:pt x="430601" y="216086"/>
                    <a:pt x="458826" y="173472"/>
                  </a:cubicBezTo>
                  <a:cubicBezTo>
                    <a:pt x="463807" y="166277"/>
                    <a:pt x="468788" y="158529"/>
                    <a:pt x="474875" y="149674"/>
                  </a:cubicBezTo>
                  <a:cubicBezTo>
                    <a:pt x="481516" y="166277"/>
                    <a:pt x="480409" y="170705"/>
                    <a:pt x="452185" y="202250"/>
                  </a:cubicBezTo>
                  <a:cubicBezTo>
                    <a:pt x="408464" y="250952"/>
                    <a:pt x="362529" y="296333"/>
                    <a:pt x="287816" y="279177"/>
                  </a:cubicBezTo>
                  <a:cubicBezTo>
                    <a:pt x="268446" y="303528"/>
                    <a:pt x="249076" y="328986"/>
                    <a:pt x="228599" y="352783"/>
                  </a:cubicBezTo>
                  <a:cubicBezTo>
                    <a:pt x="202035" y="382668"/>
                    <a:pt x="170489" y="405359"/>
                    <a:pt x="131196" y="415320"/>
                  </a:cubicBezTo>
                  <a:cubicBezTo>
                    <a:pt x="78066" y="429156"/>
                    <a:pt x="24937" y="397611"/>
                    <a:pt x="7781" y="340607"/>
                  </a:cubicBezTo>
                  <a:cubicBezTo>
                    <a:pt x="-9929" y="280837"/>
                    <a:pt x="3354" y="225494"/>
                    <a:pt x="39880" y="176239"/>
                  </a:cubicBezTo>
                  <a:cubicBezTo>
                    <a:pt x="95776" y="100973"/>
                    <a:pt x="168829" y="46737"/>
                    <a:pt x="255164" y="11317"/>
                  </a:cubicBezTo>
                  <a:cubicBezTo>
                    <a:pt x="271213" y="4676"/>
                    <a:pt x="290030" y="1909"/>
                    <a:pt x="307740" y="249"/>
                  </a:cubicBezTo>
                  <a:cubicBezTo>
                    <a:pt x="344266" y="-2519"/>
                    <a:pt x="366403" y="17958"/>
                    <a:pt x="370831" y="54485"/>
                  </a:cubicBezTo>
                  <a:cubicBezTo>
                    <a:pt x="378578" y="117576"/>
                    <a:pt x="353121" y="170705"/>
                    <a:pt x="323235" y="223280"/>
                  </a:cubicBezTo>
                  <a:cubicBezTo>
                    <a:pt x="313274" y="239330"/>
                    <a:pt x="303865" y="254273"/>
                    <a:pt x="293904" y="270322"/>
                  </a:cubicBezTo>
                  <a:close/>
                  <a:moveTo>
                    <a:pt x="274534" y="274196"/>
                  </a:moveTo>
                  <a:cubicBezTo>
                    <a:pt x="267893" y="257040"/>
                    <a:pt x="259038" y="244311"/>
                    <a:pt x="257378" y="229922"/>
                  </a:cubicBezTo>
                  <a:cubicBezTo>
                    <a:pt x="251843" y="188968"/>
                    <a:pt x="270106" y="155762"/>
                    <a:pt x="297778" y="126984"/>
                  </a:cubicBezTo>
                  <a:cubicBezTo>
                    <a:pt x="316041" y="108167"/>
                    <a:pt x="327663" y="105400"/>
                    <a:pt x="354781" y="116469"/>
                  </a:cubicBezTo>
                  <a:cubicBezTo>
                    <a:pt x="356995" y="94332"/>
                    <a:pt x="360869" y="73301"/>
                    <a:pt x="359762" y="52271"/>
                  </a:cubicBezTo>
                  <a:cubicBezTo>
                    <a:pt x="359208" y="28474"/>
                    <a:pt x="339838" y="10764"/>
                    <a:pt x="316041" y="11317"/>
                  </a:cubicBezTo>
                  <a:cubicBezTo>
                    <a:pt x="299438" y="11871"/>
                    <a:pt x="279515" y="14638"/>
                    <a:pt x="266786" y="24046"/>
                  </a:cubicBezTo>
                  <a:cubicBezTo>
                    <a:pt x="238561" y="44523"/>
                    <a:pt x="210889" y="67214"/>
                    <a:pt x="188199" y="93778"/>
                  </a:cubicBezTo>
                  <a:cubicBezTo>
                    <a:pt x="139497" y="149121"/>
                    <a:pt x="101311" y="212212"/>
                    <a:pt x="76960" y="281944"/>
                  </a:cubicBezTo>
                  <a:cubicBezTo>
                    <a:pt x="66998" y="309616"/>
                    <a:pt x="64231" y="340607"/>
                    <a:pt x="64231" y="370493"/>
                  </a:cubicBezTo>
                  <a:cubicBezTo>
                    <a:pt x="64231" y="398164"/>
                    <a:pt x="81941" y="410340"/>
                    <a:pt x="108505" y="405359"/>
                  </a:cubicBezTo>
                  <a:cubicBezTo>
                    <a:pt x="127875" y="401485"/>
                    <a:pt x="148352" y="395950"/>
                    <a:pt x="165508" y="385989"/>
                  </a:cubicBezTo>
                  <a:cubicBezTo>
                    <a:pt x="214763" y="359424"/>
                    <a:pt x="243542" y="312936"/>
                    <a:pt x="274534" y="274196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accent1"/>
                </a:solidFill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9D97F910-AA30-4DFC-8E51-90CF784BBFAB}"/>
              </a:ext>
            </a:extLst>
          </p:cNvPr>
          <p:cNvGrpSpPr/>
          <p:nvPr/>
        </p:nvGrpSpPr>
        <p:grpSpPr>
          <a:xfrm>
            <a:off x="5528319" y="3135187"/>
            <a:ext cx="633507" cy="733672"/>
            <a:chOff x="5515874" y="3035026"/>
            <a:chExt cx="633507" cy="733672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6893614F-E04D-4564-8C4F-10A4FB7765E5}"/>
                </a:ext>
              </a:extLst>
            </p:cNvPr>
            <p:cNvSpPr/>
            <p:nvPr/>
          </p:nvSpPr>
          <p:spPr>
            <a:xfrm>
              <a:off x="5515874" y="3152847"/>
              <a:ext cx="574864" cy="615851"/>
            </a:xfrm>
            <a:custGeom>
              <a:avLst/>
              <a:gdLst>
                <a:gd name="connsiteX0" fmla="*/ 0 w 791809"/>
                <a:gd name="connsiteY0" fmla="*/ 108844 h 848263"/>
                <a:gd name="connsiteX1" fmla="*/ 4632 w 791809"/>
                <a:gd name="connsiteY1" fmla="*/ 68747 h 848263"/>
                <a:gd name="connsiteX2" fmla="*/ 15923 w 791809"/>
                <a:gd name="connsiteY2" fmla="*/ 26334 h 848263"/>
                <a:gd name="connsiteX3" fmla="*/ 69193 w 791809"/>
                <a:gd name="connsiteY3" fmla="*/ 5345 h 848263"/>
                <a:gd name="connsiteX4" fmla="*/ 112764 w 791809"/>
                <a:gd name="connsiteY4" fmla="*/ 34585 h 848263"/>
                <a:gd name="connsiteX5" fmla="*/ 211342 w 791809"/>
                <a:gd name="connsiteY5" fmla="*/ 145033 h 848263"/>
                <a:gd name="connsiteX6" fmla="*/ 339885 w 791809"/>
                <a:gd name="connsiteY6" fmla="*/ 319897 h 848263"/>
                <a:gd name="connsiteX7" fmla="*/ 479139 w 791809"/>
                <a:gd name="connsiteY7" fmla="*/ 460744 h 848263"/>
                <a:gd name="connsiteX8" fmla="*/ 659938 w 791809"/>
                <a:gd name="connsiteY8" fmla="*/ 595800 h 848263"/>
                <a:gd name="connsiteX9" fmla="*/ 757213 w 791809"/>
                <a:gd name="connsiteY9" fmla="*/ 685259 h 848263"/>
                <a:gd name="connsiteX10" fmla="*/ 790362 w 791809"/>
                <a:gd name="connsiteY10" fmla="*/ 743884 h 848263"/>
                <a:gd name="connsiteX11" fmla="*/ 775452 w 791809"/>
                <a:gd name="connsiteY11" fmla="*/ 800773 h 848263"/>
                <a:gd name="connsiteX12" fmla="*/ 697429 w 791809"/>
                <a:gd name="connsiteY12" fmla="*/ 842318 h 848263"/>
                <a:gd name="connsiteX13" fmla="*/ 557306 w 791809"/>
                <a:gd name="connsiteY13" fmla="*/ 843331 h 848263"/>
                <a:gd name="connsiteX14" fmla="*/ 252018 w 791809"/>
                <a:gd name="connsiteY14" fmla="*/ 682219 h 848263"/>
                <a:gd name="connsiteX15" fmla="*/ 16936 w 791809"/>
                <a:gd name="connsiteY15" fmla="*/ 269378 h 848263"/>
                <a:gd name="connsiteX16" fmla="*/ 1303 w 791809"/>
                <a:gd name="connsiteY16" fmla="*/ 161535 h 848263"/>
                <a:gd name="connsiteX17" fmla="*/ 0 w 791809"/>
                <a:gd name="connsiteY17" fmla="*/ 153863 h 848263"/>
                <a:gd name="connsiteX18" fmla="*/ 0 w 791809"/>
                <a:gd name="connsiteY18" fmla="*/ 108844 h 848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91809" h="848263">
                  <a:moveTo>
                    <a:pt x="0" y="108844"/>
                  </a:moveTo>
                  <a:cubicBezTo>
                    <a:pt x="1448" y="95527"/>
                    <a:pt x="2171" y="81920"/>
                    <a:pt x="4632" y="68747"/>
                  </a:cubicBezTo>
                  <a:cubicBezTo>
                    <a:pt x="7383" y="54417"/>
                    <a:pt x="10422" y="39796"/>
                    <a:pt x="15923" y="26334"/>
                  </a:cubicBezTo>
                  <a:cubicBezTo>
                    <a:pt x="26056" y="1436"/>
                    <a:pt x="45019" y="-6380"/>
                    <a:pt x="69193" y="5345"/>
                  </a:cubicBezTo>
                  <a:cubicBezTo>
                    <a:pt x="84826" y="12872"/>
                    <a:pt x="99591" y="23150"/>
                    <a:pt x="112764" y="34585"/>
                  </a:cubicBezTo>
                  <a:cubicBezTo>
                    <a:pt x="150400" y="67010"/>
                    <a:pt x="181667" y="105515"/>
                    <a:pt x="211342" y="145033"/>
                  </a:cubicBezTo>
                  <a:cubicBezTo>
                    <a:pt x="254913" y="202790"/>
                    <a:pt x="298050" y="260837"/>
                    <a:pt x="339885" y="319897"/>
                  </a:cubicBezTo>
                  <a:cubicBezTo>
                    <a:pt x="378679" y="374615"/>
                    <a:pt x="425435" y="420936"/>
                    <a:pt x="479139" y="460744"/>
                  </a:cubicBezTo>
                  <a:cubicBezTo>
                    <a:pt x="539646" y="505473"/>
                    <a:pt x="600009" y="550347"/>
                    <a:pt x="659938" y="595800"/>
                  </a:cubicBezTo>
                  <a:cubicBezTo>
                    <a:pt x="695113" y="622580"/>
                    <a:pt x="728696" y="651241"/>
                    <a:pt x="757213" y="685259"/>
                  </a:cubicBezTo>
                  <a:cubicBezTo>
                    <a:pt x="771833" y="702774"/>
                    <a:pt x="784861" y="721303"/>
                    <a:pt x="790362" y="743884"/>
                  </a:cubicBezTo>
                  <a:cubicBezTo>
                    <a:pt x="795573" y="765453"/>
                    <a:pt x="790507" y="784560"/>
                    <a:pt x="775452" y="800773"/>
                  </a:cubicBezTo>
                  <a:cubicBezTo>
                    <a:pt x="754318" y="823644"/>
                    <a:pt x="727104" y="835514"/>
                    <a:pt x="697429" y="842318"/>
                  </a:cubicBezTo>
                  <a:cubicBezTo>
                    <a:pt x="650818" y="853030"/>
                    <a:pt x="604062" y="850858"/>
                    <a:pt x="557306" y="843331"/>
                  </a:cubicBezTo>
                  <a:cubicBezTo>
                    <a:pt x="437594" y="823789"/>
                    <a:pt x="337713" y="765887"/>
                    <a:pt x="252018" y="682219"/>
                  </a:cubicBezTo>
                  <a:cubicBezTo>
                    <a:pt x="134333" y="567428"/>
                    <a:pt x="55875" y="429477"/>
                    <a:pt x="16936" y="269378"/>
                  </a:cubicBezTo>
                  <a:cubicBezTo>
                    <a:pt x="8396" y="233913"/>
                    <a:pt x="3040" y="198014"/>
                    <a:pt x="1303" y="161535"/>
                  </a:cubicBezTo>
                  <a:cubicBezTo>
                    <a:pt x="1158" y="158930"/>
                    <a:pt x="434" y="156324"/>
                    <a:pt x="0" y="153863"/>
                  </a:cubicBezTo>
                  <a:cubicBezTo>
                    <a:pt x="0" y="138809"/>
                    <a:pt x="0" y="123899"/>
                    <a:pt x="0" y="108844"/>
                  </a:cubicBezTo>
                  <a:close/>
                </a:path>
              </a:pathLst>
            </a:custGeom>
            <a:solidFill>
              <a:schemeClr val="accent1"/>
            </a:solidFill>
            <a:ln w="14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5B20810E-1336-41EC-BD5F-022FF6898385}"/>
                </a:ext>
              </a:extLst>
            </p:cNvPr>
            <p:cNvSpPr/>
            <p:nvPr/>
          </p:nvSpPr>
          <p:spPr>
            <a:xfrm>
              <a:off x="5575568" y="3035026"/>
              <a:ext cx="573813" cy="623208"/>
            </a:xfrm>
            <a:custGeom>
              <a:avLst/>
              <a:gdLst>
                <a:gd name="connsiteX0" fmla="*/ 174719 w 790361"/>
                <a:gd name="connsiteY0" fmla="*/ 5 h 858396"/>
                <a:gd name="connsiteX1" fmla="*/ 357979 w 790361"/>
                <a:gd name="connsiteY1" fmla="*/ 44445 h 858396"/>
                <a:gd name="connsiteX2" fmla="*/ 629539 w 790361"/>
                <a:gd name="connsiteY2" fmla="*/ 269684 h 858396"/>
                <a:gd name="connsiteX3" fmla="*/ 723920 w 790361"/>
                <a:gd name="connsiteY3" fmla="*/ 445127 h 858396"/>
                <a:gd name="connsiteX4" fmla="*/ 782545 w 790361"/>
                <a:gd name="connsiteY4" fmla="*/ 633018 h 858396"/>
                <a:gd name="connsiteX5" fmla="*/ 780084 w 790361"/>
                <a:gd name="connsiteY5" fmla="*/ 804408 h 858396"/>
                <a:gd name="connsiteX6" fmla="*/ 761701 w 790361"/>
                <a:gd name="connsiteY6" fmla="*/ 853770 h 858396"/>
                <a:gd name="connsiteX7" fmla="*/ 752871 w 790361"/>
                <a:gd name="connsiteY7" fmla="*/ 858257 h 858396"/>
                <a:gd name="connsiteX8" fmla="*/ 685704 w 790361"/>
                <a:gd name="connsiteY8" fmla="*/ 822937 h 858396"/>
                <a:gd name="connsiteX9" fmla="*/ 598996 w 790361"/>
                <a:gd name="connsiteY9" fmla="*/ 731018 h 858396"/>
                <a:gd name="connsiteX10" fmla="*/ 471033 w 790361"/>
                <a:gd name="connsiteY10" fmla="*/ 558470 h 858396"/>
                <a:gd name="connsiteX11" fmla="*/ 376073 w 790361"/>
                <a:gd name="connsiteY11" fmla="*/ 443679 h 858396"/>
                <a:gd name="connsiteX12" fmla="*/ 282707 w 790361"/>
                <a:gd name="connsiteY12" fmla="*/ 368551 h 858396"/>
                <a:gd name="connsiteX13" fmla="*/ 108422 w 790361"/>
                <a:gd name="connsiteY13" fmla="*/ 236969 h 858396"/>
                <a:gd name="connsiteX14" fmla="*/ 26201 w 790361"/>
                <a:gd name="connsiteY14" fmla="*/ 151853 h 858396"/>
                <a:gd name="connsiteX15" fmla="*/ 4343 w 790361"/>
                <a:gd name="connsiteY15" fmla="*/ 110598 h 858396"/>
                <a:gd name="connsiteX16" fmla="*/ 26056 w 790361"/>
                <a:gd name="connsiteY16" fmla="*/ 40247 h 858396"/>
                <a:gd name="connsiteX17" fmla="*/ 95828 w 790361"/>
                <a:gd name="connsiteY17" fmla="*/ 9848 h 858396"/>
                <a:gd name="connsiteX18" fmla="*/ 174719 w 790361"/>
                <a:gd name="connsiteY18" fmla="*/ 5 h 858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90361" h="858396">
                  <a:moveTo>
                    <a:pt x="174719" y="5"/>
                  </a:moveTo>
                  <a:cubicBezTo>
                    <a:pt x="239425" y="150"/>
                    <a:pt x="300222" y="16797"/>
                    <a:pt x="357979" y="44445"/>
                  </a:cubicBezTo>
                  <a:cubicBezTo>
                    <a:pt x="467414" y="96557"/>
                    <a:pt x="558754" y="171105"/>
                    <a:pt x="629539" y="269684"/>
                  </a:cubicBezTo>
                  <a:cubicBezTo>
                    <a:pt x="668478" y="323822"/>
                    <a:pt x="697429" y="384040"/>
                    <a:pt x="723920" y="445127"/>
                  </a:cubicBezTo>
                  <a:cubicBezTo>
                    <a:pt x="750120" y="505634"/>
                    <a:pt x="771110" y="567879"/>
                    <a:pt x="782545" y="633018"/>
                  </a:cubicBezTo>
                  <a:cubicBezTo>
                    <a:pt x="792678" y="690341"/>
                    <a:pt x="795428" y="747664"/>
                    <a:pt x="780084" y="804408"/>
                  </a:cubicBezTo>
                  <a:cubicBezTo>
                    <a:pt x="775597" y="821345"/>
                    <a:pt x="767925" y="837268"/>
                    <a:pt x="761701" y="853770"/>
                  </a:cubicBezTo>
                  <a:cubicBezTo>
                    <a:pt x="760108" y="858112"/>
                    <a:pt x="757503" y="859270"/>
                    <a:pt x="752871" y="858257"/>
                  </a:cubicBezTo>
                  <a:cubicBezTo>
                    <a:pt x="727249" y="852612"/>
                    <a:pt x="705680" y="839005"/>
                    <a:pt x="685704" y="822937"/>
                  </a:cubicBezTo>
                  <a:cubicBezTo>
                    <a:pt x="652555" y="796302"/>
                    <a:pt x="624618" y="764601"/>
                    <a:pt x="598996" y="731018"/>
                  </a:cubicBezTo>
                  <a:cubicBezTo>
                    <a:pt x="555714" y="673984"/>
                    <a:pt x="513735" y="615937"/>
                    <a:pt x="471033" y="558470"/>
                  </a:cubicBezTo>
                  <a:cubicBezTo>
                    <a:pt x="441358" y="518517"/>
                    <a:pt x="410670" y="479578"/>
                    <a:pt x="376073" y="443679"/>
                  </a:cubicBezTo>
                  <a:cubicBezTo>
                    <a:pt x="347991" y="414728"/>
                    <a:pt x="315132" y="391857"/>
                    <a:pt x="282707" y="368551"/>
                  </a:cubicBezTo>
                  <a:cubicBezTo>
                    <a:pt x="223647" y="325849"/>
                    <a:pt x="163863" y="284304"/>
                    <a:pt x="108422" y="236969"/>
                  </a:cubicBezTo>
                  <a:cubicBezTo>
                    <a:pt x="78313" y="211203"/>
                    <a:pt x="48927" y="184568"/>
                    <a:pt x="26201" y="151853"/>
                  </a:cubicBezTo>
                  <a:cubicBezTo>
                    <a:pt x="17371" y="139115"/>
                    <a:pt x="9699" y="125073"/>
                    <a:pt x="4343" y="110598"/>
                  </a:cubicBezTo>
                  <a:cubicBezTo>
                    <a:pt x="-5935" y="82515"/>
                    <a:pt x="2316" y="58341"/>
                    <a:pt x="26056" y="40247"/>
                  </a:cubicBezTo>
                  <a:cubicBezTo>
                    <a:pt x="46756" y="24469"/>
                    <a:pt x="71075" y="16362"/>
                    <a:pt x="95828" y="9848"/>
                  </a:cubicBezTo>
                  <a:cubicBezTo>
                    <a:pt x="121739" y="2755"/>
                    <a:pt x="148084" y="-140"/>
                    <a:pt x="174719" y="5"/>
                  </a:cubicBezTo>
                  <a:close/>
                </a:path>
              </a:pathLst>
            </a:custGeom>
            <a:solidFill>
              <a:schemeClr val="accent1"/>
            </a:solidFill>
            <a:ln w="14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96EB47D0-BCB1-4CAA-900F-70BDD907CEC9}"/>
              </a:ext>
            </a:extLst>
          </p:cNvPr>
          <p:cNvGrpSpPr/>
          <p:nvPr/>
        </p:nvGrpSpPr>
        <p:grpSpPr>
          <a:xfrm>
            <a:off x="6389876" y="3076944"/>
            <a:ext cx="467997" cy="662974"/>
            <a:chOff x="6352212" y="2887347"/>
            <a:chExt cx="467997" cy="662974"/>
          </a:xfrm>
        </p:grpSpPr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3DF275B9-E461-4C5A-9B84-645C4B4426DF}"/>
                </a:ext>
              </a:extLst>
            </p:cNvPr>
            <p:cNvSpPr/>
            <p:nvPr/>
          </p:nvSpPr>
          <p:spPr>
            <a:xfrm>
              <a:off x="6352212" y="2897687"/>
              <a:ext cx="265888" cy="652634"/>
            </a:xfrm>
            <a:custGeom>
              <a:avLst/>
              <a:gdLst>
                <a:gd name="connsiteX0" fmla="*/ 0 w 366229"/>
                <a:gd name="connsiteY0" fmla="*/ 566548 h 898928"/>
                <a:gd name="connsiteX1" fmla="*/ 79470 w 366229"/>
                <a:gd name="connsiteY1" fmla="*/ 249101 h 898928"/>
                <a:gd name="connsiteX2" fmla="*/ 220317 w 366229"/>
                <a:gd name="connsiteY2" fmla="*/ 64394 h 898928"/>
                <a:gd name="connsiteX3" fmla="*/ 296892 w 366229"/>
                <a:gd name="connsiteY3" fmla="*/ 11413 h 898928"/>
                <a:gd name="connsiteX4" fmla="*/ 326712 w 366229"/>
                <a:gd name="connsiteY4" fmla="*/ 991 h 898928"/>
                <a:gd name="connsiteX5" fmla="*/ 362177 w 366229"/>
                <a:gd name="connsiteY5" fmla="*/ 21546 h 898928"/>
                <a:gd name="connsiteX6" fmla="*/ 365651 w 366229"/>
                <a:gd name="connsiteY6" fmla="*/ 75974 h 898928"/>
                <a:gd name="connsiteX7" fmla="*/ 328015 w 366229"/>
                <a:gd name="connsiteY7" fmla="*/ 242153 h 898928"/>
                <a:gd name="connsiteX8" fmla="*/ 280680 w 366229"/>
                <a:gd name="connsiteY8" fmla="*/ 402252 h 898928"/>
                <a:gd name="connsiteX9" fmla="*/ 267073 w 366229"/>
                <a:gd name="connsiteY9" fmla="*/ 523267 h 898928"/>
                <a:gd name="connsiteX10" fmla="*/ 268520 w 366229"/>
                <a:gd name="connsiteY10" fmla="*/ 673812 h 898928"/>
                <a:gd name="connsiteX11" fmla="*/ 260414 w 366229"/>
                <a:gd name="connsiteY11" fmla="*/ 813645 h 898928"/>
                <a:gd name="connsiteX12" fmla="*/ 244346 w 366229"/>
                <a:gd name="connsiteY12" fmla="*/ 865902 h 898928"/>
                <a:gd name="connsiteX13" fmla="*/ 176167 w 366229"/>
                <a:gd name="connsiteY13" fmla="*/ 896590 h 898928"/>
                <a:gd name="connsiteX14" fmla="*/ 97420 w 366229"/>
                <a:gd name="connsiteY14" fmla="*/ 842741 h 898928"/>
                <a:gd name="connsiteX15" fmla="*/ 12449 w 366229"/>
                <a:gd name="connsiteY15" fmla="*/ 669180 h 898928"/>
                <a:gd name="connsiteX16" fmla="*/ 3908 w 366229"/>
                <a:gd name="connsiteY16" fmla="*/ 618660 h 898928"/>
                <a:gd name="connsiteX17" fmla="*/ 0 w 366229"/>
                <a:gd name="connsiteY17" fmla="*/ 566548 h 898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66229" h="898928">
                  <a:moveTo>
                    <a:pt x="0" y="566548"/>
                  </a:moveTo>
                  <a:cubicBezTo>
                    <a:pt x="1592" y="449007"/>
                    <a:pt x="29675" y="346231"/>
                    <a:pt x="79470" y="249101"/>
                  </a:cubicBezTo>
                  <a:cubicBezTo>
                    <a:pt x="115370" y="179329"/>
                    <a:pt x="160967" y="116505"/>
                    <a:pt x="220317" y="64394"/>
                  </a:cubicBezTo>
                  <a:cubicBezTo>
                    <a:pt x="243767" y="43838"/>
                    <a:pt x="268810" y="25310"/>
                    <a:pt x="296892" y="11413"/>
                  </a:cubicBezTo>
                  <a:cubicBezTo>
                    <a:pt x="306301" y="6781"/>
                    <a:pt x="316579" y="3307"/>
                    <a:pt x="326712" y="991"/>
                  </a:cubicBezTo>
                  <a:cubicBezTo>
                    <a:pt x="343793" y="-2917"/>
                    <a:pt x="356387" y="4899"/>
                    <a:pt x="362177" y="21546"/>
                  </a:cubicBezTo>
                  <a:cubicBezTo>
                    <a:pt x="368401" y="39351"/>
                    <a:pt x="367388" y="57735"/>
                    <a:pt x="365651" y="75974"/>
                  </a:cubicBezTo>
                  <a:cubicBezTo>
                    <a:pt x="359861" y="132863"/>
                    <a:pt x="343938" y="187435"/>
                    <a:pt x="328015" y="242153"/>
                  </a:cubicBezTo>
                  <a:cubicBezTo>
                    <a:pt x="312526" y="295567"/>
                    <a:pt x="296458" y="348837"/>
                    <a:pt x="280680" y="402252"/>
                  </a:cubicBezTo>
                  <a:cubicBezTo>
                    <a:pt x="268955" y="441770"/>
                    <a:pt x="267218" y="482591"/>
                    <a:pt x="267073" y="523267"/>
                  </a:cubicBezTo>
                  <a:cubicBezTo>
                    <a:pt x="266928" y="573497"/>
                    <a:pt x="268231" y="623582"/>
                    <a:pt x="268520" y="673812"/>
                  </a:cubicBezTo>
                  <a:cubicBezTo>
                    <a:pt x="268810" y="720568"/>
                    <a:pt x="269244" y="767468"/>
                    <a:pt x="260414" y="813645"/>
                  </a:cubicBezTo>
                  <a:cubicBezTo>
                    <a:pt x="257085" y="831450"/>
                    <a:pt x="251874" y="849400"/>
                    <a:pt x="244346" y="865902"/>
                  </a:cubicBezTo>
                  <a:cubicBezTo>
                    <a:pt x="230884" y="895142"/>
                    <a:pt x="207289" y="904551"/>
                    <a:pt x="176167" y="896590"/>
                  </a:cubicBezTo>
                  <a:cubicBezTo>
                    <a:pt x="143452" y="888049"/>
                    <a:pt x="118699" y="867639"/>
                    <a:pt x="97420" y="842741"/>
                  </a:cubicBezTo>
                  <a:cubicBezTo>
                    <a:pt x="54138" y="792366"/>
                    <a:pt x="27359" y="733451"/>
                    <a:pt x="12449" y="669180"/>
                  </a:cubicBezTo>
                  <a:cubicBezTo>
                    <a:pt x="8541" y="652533"/>
                    <a:pt x="5790" y="635597"/>
                    <a:pt x="3908" y="618660"/>
                  </a:cubicBezTo>
                  <a:cubicBezTo>
                    <a:pt x="1592" y="598829"/>
                    <a:pt x="869" y="578708"/>
                    <a:pt x="0" y="566548"/>
                  </a:cubicBezTo>
                  <a:close/>
                </a:path>
              </a:pathLst>
            </a:custGeom>
            <a:solidFill>
              <a:schemeClr val="accent1"/>
            </a:solidFill>
            <a:ln w="14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66A159F9-1B79-4384-81D9-0B21A99B61A1}"/>
                </a:ext>
              </a:extLst>
            </p:cNvPr>
            <p:cNvSpPr/>
            <p:nvPr/>
          </p:nvSpPr>
          <p:spPr>
            <a:xfrm>
              <a:off x="6555372" y="2887347"/>
              <a:ext cx="264837" cy="655787"/>
            </a:xfrm>
            <a:custGeom>
              <a:avLst/>
              <a:gdLst>
                <a:gd name="connsiteX0" fmla="*/ 365632 w 364782"/>
                <a:gd name="connsiteY0" fmla="*/ 346867 h 903270"/>
                <a:gd name="connsiteX1" fmla="*/ 301940 w 364782"/>
                <a:gd name="connsiteY1" fmla="*/ 613651 h 903270"/>
                <a:gd name="connsiteX2" fmla="*/ 179477 w 364782"/>
                <a:gd name="connsiteY2" fmla="*/ 801542 h 903270"/>
                <a:gd name="connsiteX3" fmla="*/ 62081 w 364782"/>
                <a:gd name="connsiteY3" fmla="*/ 889988 h 903270"/>
                <a:gd name="connsiteX4" fmla="*/ 18655 w 364782"/>
                <a:gd name="connsiteY4" fmla="*/ 903450 h 903270"/>
                <a:gd name="connsiteX5" fmla="*/ 9969 w 364782"/>
                <a:gd name="connsiteY5" fmla="*/ 898962 h 903270"/>
                <a:gd name="connsiteX6" fmla="*/ 271 w 364782"/>
                <a:gd name="connsiteY6" fmla="*/ 854668 h 903270"/>
                <a:gd name="connsiteX7" fmla="*/ 15470 w 364782"/>
                <a:gd name="connsiteY7" fmla="*/ 741903 h 903270"/>
                <a:gd name="connsiteX8" fmla="*/ 71345 w 364782"/>
                <a:gd name="connsiteY8" fmla="*/ 548945 h 903270"/>
                <a:gd name="connsiteX9" fmla="*/ 98994 w 364782"/>
                <a:gd name="connsiteY9" fmla="*/ 414612 h 903270"/>
                <a:gd name="connsiteX10" fmla="*/ 99283 w 364782"/>
                <a:gd name="connsiteY10" fmla="*/ 332826 h 903270"/>
                <a:gd name="connsiteX11" fmla="*/ 99138 w 364782"/>
                <a:gd name="connsiteY11" fmla="*/ 159989 h 903270"/>
                <a:gd name="connsiteX12" fmla="*/ 115930 w 364782"/>
                <a:gd name="connsiteY12" fmla="*/ 53883 h 903270"/>
                <a:gd name="connsiteX13" fmla="*/ 127945 w 364782"/>
                <a:gd name="connsiteY13" fmla="*/ 27683 h 903270"/>
                <a:gd name="connsiteX14" fmla="*/ 193519 w 364782"/>
                <a:gd name="connsiteY14" fmla="*/ 4088 h 903270"/>
                <a:gd name="connsiteX15" fmla="*/ 270094 w 364782"/>
                <a:gd name="connsiteY15" fmla="*/ 57357 h 903270"/>
                <a:gd name="connsiteX16" fmla="*/ 347104 w 364782"/>
                <a:gd name="connsiteY16" fmla="*/ 199651 h 903270"/>
                <a:gd name="connsiteX17" fmla="*/ 365632 w 364782"/>
                <a:gd name="connsiteY17" fmla="*/ 346867 h 903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64782" h="903270">
                  <a:moveTo>
                    <a:pt x="365632" y="346867"/>
                  </a:moveTo>
                  <a:cubicBezTo>
                    <a:pt x="366790" y="441103"/>
                    <a:pt x="344353" y="529693"/>
                    <a:pt x="301940" y="613651"/>
                  </a:cubicBezTo>
                  <a:cubicBezTo>
                    <a:pt x="267923" y="680817"/>
                    <a:pt x="230142" y="745378"/>
                    <a:pt x="179477" y="801542"/>
                  </a:cubicBezTo>
                  <a:cubicBezTo>
                    <a:pt x="146039" y="838600"/>
                    <a:pt x="108692" y="870735"/>
                    <a:pt x="62081" y="889988"/>
                  </a:cubicBezTo>
                  <a:cubicBezTo>
                    <a:pt x="48185" y="895778"/>
                    <a:pt x="33130" y="898962"/>
                    <a:pt x="18655" y="903450"/>
                  </a:cubicBezTo>
                  <a:cubicBezTo>
                    <a:pt x="13878" y="905042"/>
                    <a:pt x="11851" y="903160"/>
                    <a:pt x="9969" y="898962"/>
                  </a:cubicBezTo>
                  <a:cubicBezTo>
                    <a:pt x="3745" y="884777"/>
                    <a:pt x="850" y="870011"/>
                    <a:pt x="271" y="854668"/>
                  </a:cubicBezTo>
                  <a:cubicBezTo>
                    <a:pt x="-1466" y="816163"/>
                    <a:pt x="5337" y="778671"/>
                    <a:pt x="15470" y="741903"/>
                  </a:cubicBezTo>
                  <a:cubicBezTo>
                    <a:pt x="33275" y="677343"/>
                    <a:pt x="52817" y="613361"/>
                    <a:pt x="71345" y="548945"/>
                  </a:cubicBezTo>
                  <a:cubicBezTo>
                    <a:pt x="83939" y="504940"/>
                    <a:pt x="96099" y="460645"/>
                    <a:pt x="98994" y="414612"/>
                  </a:cubicBezTo>
                  <a:cubicBezTo>
                    <a:pt x="100731" y="387399"/>
                    <a:pt x="99428" y="360185"/>
                    <a:pt x="99283" y="332826"/>
                  </a:cubicBezTo>
                  <a:cubicBezTo>
                    <a:pt x="99138" y="275214"/>
                    <a:pt x="97980" y="217601"/>
                    <a:pt x="99138" y="159989"/>
                  </a:cubicBezTo>
                  <a:cubicBezTo>
                    <a:pt x="99862" y="124089"/>
                    <a:pt x="104060" y="88190"/>
                    <a:pt x="115930" y="53883"/>
                  </a:cubicBezTo>
                  <a:cubicBezTo>
                    <a:pt x="119115" y="44764"/>
                    <a:pt x="123023" y="35789"/>
                    <a:pt x="127945" y="27683"/>
                  </a:cubicBezTo>
                  <a:cubicBezTo>
                    <a:pt x="143144" y="2206"/>
                    <a:pt x="165581" y="-5756"/>
                    <a:pt x="193519" y="4088"/>
                  </a:cubicBezTo>
                  <a:cubicBezTo>
                    <a:pt x="223772" y="14799"/>
                    <a:pt x="248091" y="34486"/>
                    <a:pt x="270094" y="57357"/>
                  </a:cubicBezTo>
                  <a:cubicBezTo>
                    <a:pt x="308744" y="97744"/>
                    <a:pt x="332194" y="146382"/>
                    <a:pt x="347104" y="199651"/>
                  </a:cubicBezTo>
                  <a:cubicBezTo>
                    <a:pt x="360421" y="247710"/>
                    <a:pt x="365487" y="297071"/>
                    <a:pt x="365632" y="346867"/>
                  </a:cubicBezTo>
                  <a:close/>
                </a:path>
              </a:pathLst>
            </a:custGeom>
            <a:solidFill>
              <a:schemeClr val="accent1"/>
            </a:solidFill>
            <a:ln w="14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1C1AEFDF-FF6C-45AB-8BE9-D1367A816D37}"/>
              </a:ext>
            </a:extLst>
          </p:cNvPr>
          <p:cNvGrpSpPr/>
          <p:nvPr/>
        </p:nvGrpSpPr>
        <p:grpSpPr>
          <a:xfrm>
            <a:off x="6991470" y="3520794"/>
            <a:ext cx="406779" cy="455955"/>
            <a:chOff x="6267296" y="3775500"/>
            <a:chExt cx="406779" cy="455955"/>
          </a:xfrm>
        </p:grpSpPr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A746C87D-175B-4532-8104-EBF770B4A32D}"/>
                </a:ext>
              </a:extLst>
            </p:cNvPr>
            <p:cNvSpPr/>
            <p:nvPr/>
          </p:nvSpPr>
          <p:spPr>
            <a:xfrm>
              <a:off x="6373506" y="3789009"/>
              <a:ext cx="300569" cy="442446"/>
            </a:xfrm>
            <a:custGeom>
              <a:avLst/>
              <a:gdLst>
                <a:gd name="connsiteX0" fmla="*/ 15833 w 413999"/>
                <a:gd name="connsiteY0" fmla="*/ 610672 h 609418"/>
                <a:gd name="connsiteX1" fmla="*/ 12503 w 413999"/>
                <a:gd name="connsiteY1" fmla="*/ 609370 h 609418"/>
                <a:gd name="connsiteX2" fmla="*/ 54 w 413999"/>
                <a:gd name="connsiteY2" fmla="*/ 594894 h 609418"/>
                <a:gd name="connsiteX3" fmla="*/ 17136 w 413999"/>
                <a:gd name="connsiteY3" fmla="*/ 537137 h 609418"/>
                <a:gd name="connsiteX4" fmla="*/ 86184 w 413999"/>
                <a:gd name="connsiteY4" fmla="*/ 430453 h 609418"/>
                <a:gd name="connsiteX5" fmla="*/ 168694 w 413999"/>
                <a:gd name="connsiteY5" fmla="*/ 310016 h 609418"/>
                <a:gd name="connsiteX6" fmla="*/ 208791 w 413999"/>
                <a:gd name="connsiteY6" fmla="*/ 208833 h 609418"/>
                <a:gd name="connsiteX7" fmla="*/ 259889 w 413999"/>
                <a:gd name="connsiteY7" fmla="*/ 70736 h 609418"/>
                <a:gd name="connsiteX8" fmla="*/ 289420 w 413999"/>
                <a:gd name="connsiteY8" fmla="*/ 22967 h 609418"/>
                <a:gd name="connsiteX9" fmla="*/ 365271 w 413999"/>
                <a:gd name="connsiteY9" fmla="*/ 21230 h 609418"/>
                <a:gd name="connsiteX10" fmla="*/ 412316 w 413999"/>
                <a:gd name="connsiteY10" fmla="*/ 128059 h 609418"/>
                <a:gd name="connsiteX11" fmla="*/ 379747 w 413999"/>
                <a:gd name="connsiteY11" fmla="*/ 327532 h 609418"/>
                <a:gd name="connsiteX12" fmla="*/ 262206 w 413999"/>
                <a:gd name="connsiteY12" fmla="*/ 488499 h 609418"/>
                <a:gd name="connsiteX13" fmla="*/ 139598 w 413999"/>
                <a:gd name="connsiteY13" fmla="*/ 578537 h 609418"/>
                <a:gd name="connsiteX14" fmla="*/ 44639 w 413999"/>
                <a:gd name="connsiteY14" fmla="*/ 609225 h 609418"/>
                <a:gd name="connsiteX15" fmla="*/ 40586 w 413999"/>
                <a:gd name="connsiteY15" fmla="*/ 610383 h 609418"/>
                <a:gd name="connsiteX16" fmla="*/ 15833 w 413999"/>
                <a:gd name="connsiteY16" fmla="*/ 610672 h 609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13999" h="609418">
                  <a:moveTo>
                    <a:pt x="15833" y="610672"/>
                  </a:moveTo>
                  <a:cubicBezTo>
                    <a:pt x="14675" y="610238"/>
                    <a:pt x="13661" y="609514"/>
                    <a:pt x="12503" y="609370"/>
                  </a:cubicBezTo>
                  <a:cubicBezTo>
                    <a:pt x="199" y="608356"/>
                    <a:pt x="-235" y="609659"/>
                    <a:pt x="54" y="594894"/>
                  </a:cubicBezTo>
                  <a:cubicBezTo>
                    <a:pt x="489" y="574194"/>
                    <a:pt x="8016" y="555376"/>
                    <a:pt x="17136" y="537137"/>
                  </a:cubicBezTo>
                  <a:cubicBezTo>
                    <a:pt x="36098" y="498922"/>
                    <a:pt x="61865" y="465194"/>
                    <a:pt x="86184" y="430453"/>
                  </a:cubicBezTo>
                  <a:cubicBezTo>
                    <a:pt x="114121" y="390645"/>
                    <a:pt x="142059" y="350692"/>
                    <a:pt x="168694" y="310016"/>
                  </a:cubicBezTo>
                  <a:cubicBezTo>
                    <a:pt x="188815" y="279184"/>
                    <a:pt x="197500" y="243429"/>
                    <a:pt x="208791" y="208833"/>
                  </a:cubicBezTo>
                  <a:cubicBezTo>
                    <a:pt x="223846" y="162077"/>
                    <a:pt x="238032" y="114887"/>
                    <a:pt x="259889" y="70736"/>
                  </a:cubicBezTo>
                  <a:cubicBezTo>
                    <a:pt x="268141" y="53945"/>
                    <a:pt x="277839" y="37443"/>
                    <a:pt x="289420" y="22967"/>
                  </a:cubicBezTo>
                  <a:cubicBezTo>
                    <a:pt x="313449" y="-7286"/>
                    <a:pt x="339360" y="-7431"/>
                    <a:pt x="365271" y="21230"/>
                  </a:cubicBezTo>
                  <a:cubicBezTo>
                    <a:pt x="392485" y="51629"/>
                    <a:pt x="406960" y="88107"/>
                    <a:pt x="412316" y="128059"/>
                  </a:cubicBezTo>
                  <a:cubicBezTo>
                    <a:pt x="421726" y="197831"/>
                    <a:pt x="405803" y="263405"/>
                    <a:pt x="379747" y="327532"/>
                  </a:cubicBezTo>
                  <a:cubicBezTo>
                    <a:pt x="353980" y="391079"/>
                    <a:pt x="312001" y="442612"/>
                    <a:pt x="262206" y="488499"/>
                  </a:cubicBezTo>
                  <a:cubicBezTo>
                    <a:pt x="224714" y="523096"/>
                    <a:pt x="185051" y="554797"/>
                    <a:pt x="139598" y="578537"/>
                  </a:cubicBezTo>
                  <a:cubicBezTo>
                    <a:pt x="109779" y="594170"/>
                    <a:pt x="78512" y="606040"/>
                    <a:pt x="44639" y="609225"/>
                  </a:cubicBezTo>
                  <a:cubicBezTo>
                    <a:pt x="43191" y="609370"/>
                    <a:pt x="41889" y="610093"/>
                    <a:pt x="40586" y="610383"/>
                  </a:cubicBezTo>
                  <a:cubicBezTo>
                    <a:pt x="32190" y="610672"/>
                    <a:pt x="24084" y="610672"/>
                    <a:pt x="15833" y="610672"/>
                  </a:cubicBezTo>
                  <a:close/>
                </a:path>
              </a:pathLst>
            </a:custGeom>
            <a:solidFill>
              <a:schemeClr val="accent1"/>
            </a:solidFill>
            <a:ln w="14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D4965D0A-672B-4693-8D93-CE385FAB45CF}"/>
                </a:ext>
              </a:extLst>
            </p:cNvPr>
            <p:cNvSpPr/>
            <p:nvPr/>
          </p:nvSpPr>
          <p:spPr>
            <a:xfrm>
              <a:off x="6267296" y="3775500"/>
              <a:ext cx="298467" cy="443497"/>
            </a:xfrm>
            <a:custGeom>
              <a:avLst/>
              <a:gdLst>
                <a:gd name="connsiteX0" fmla="*/ 0 w 411103"/>
                <a:gd name="connsiteY0" fmla="*/ 436756 h 610865"/>
                <a:gd name="connsiteX1" fmla="*/ 39518 w 411103"/>
                <a:gd name="connsiteY1" fmla="*/ 273472 h 610865"/>
                <a:gd name="connsiteX2" fmla="*/ 272139 w 411103"/>
                <a:gd name="connsiteY2" fmla="*/ 32600 h 610865"/>
                <a:gd name="connsiteX3" fmla="*/ 369994 w 411103"/>
                <a:gd name="connsiteY3" fmla="*/ 609 h 610865"/>
                <a:gd name="connsiteX4" fmla="*/ 394312 w 411103"/>
                <a:gd name="connsiteY4" fmla="*/ 1188 h 610865"/>
                <a:gd name="connsiteX5" fmla="*/ 412262 w 411103"/>
                <a:gd name="connsiteY5" fmla="*/ 23625 h 610865"/>
                <a:gd name="connsiteX6" fmla="*/ 405603 w 411103"/>
                <a:gd name="connsiteY6" fmla="*/ 53734 h 610865"/>
                <a:gd name="connsiteX7" fmla="*/ 356242 w 411103"/>
                <a:gd name="connsiteY7" fmla="*/ 140153 h 610865"/>
                <a:gd name="connsiteX8" fmla="*/ 287773 w 411103"/>
                <a:gd name="connsiteY8" fmla="*/ 235257 h 610865"/>
                <a:gd name="connsiteX9" fmla="*/ 209316 w 411103"/>
                <a:gd name="connsiteY9" fmla="*/ 388118 h 610865"/>
                <a:gd name="connsiteX10" fmla="*/ 157349 w 411103"/>
                <a:gd name="connsiteY10" fmla="*/ 534466 h 610865"/>
                <a:gd name="connsiteX11" fmla="*/ 134043 w 411103"/>
                <a:gd name="connsiteY11" fmla="*/ 578471 h 610865"/>
                <a:gd name="connsiteX12" fmla="*/ 117396 w 411103"/>
                <a:gd name="connsiteY12" fmla="*/ 598302 h 610865"/>
                <a:gd name="connsiteX13" fmla="*/ 63982 w 411103"/>
                <a:gd name="connsiteY13" fmla="*/ 602935 h 610865"/>
                <a:gd name="connsiteX14" fmla="*/ 22003 w 411103"/>
                <a:gd name="connsiteY14" fmla="*/ 549810 h 610865"/>
                <a:gd name="connsiteX15" fmla="*/ 0 w 411103"/>
                <a:gd name="connsiteY15" fmla="*/ 436756 h 610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11103" h="610865">
                  <a:moveTo>
                    <a:pt x="0" y="436756"/>
                  </a:moveTo>
                  <a:cubicBezTo>
                    <a:pt x="290" y="378130"/>
                    <a:pt x="14475" y="324281"/>
                    <a:pt x="39518" y="273472"/>
                  </a:cubicBezTo>
                  <a:cubicBezTo>
                    <a:pt x="91196" y="168380"/>
                    <a:pt x="167916" y="87028"/>
                    <a:pt x="272139" y="32600"/>
                  </a:cubicBezTo>
                  <a:cubicBezTo>
                    <a:pt x="302827" y="16532"/>
                    <a:pt x="335397" y="5097"/>
                    <a:pt x="369994" y="609"/>
                  </a:cubicBezTo>
                  <a:cubicBezTo>
                    <a:pt x="377955" y="-404"/>
                    <a:pt x="386496" y="-114"/>
                    <a:pt x="394312" y="1188"/>
                  </a:cubicBezTo>
                  <a:cubicBezTo>
                    <a:pt x="406617" y="3360"/>
                    <a:pt x="413275" y="11176"/>
                    <a:pt x="412262" y="23625"/>
                  </a:cubicBezTo>
                  <a:cubicBezTo>
                    <a:pt x="411393" y="33758"/>
                    <a:pt x="409367" y="44181"/>
                    <a:pt x="405603" y="53734"/>
                  </a:cubicBezTo>
                  <a:cubicBezTo>
                    <a:pt x="393589" y="85001"/>
                    <a:pt x="375205" y="112939"/>
                    <a:pt x="356242" y="140153"/>
                  </a:cubicBezTo>
                  <a:cubicBezTo>
                    <a:pt x="333950" y="172144"/>
                    <a:pt x="311802" y="204424"/>
                    <a:pt x="287773" y="235257"/>
                  </a:cubicBezTo>
                  <a:cubicBezTo>
                    <a:pt x="251729" y="281289"/>
                    <a:pt x="227265" y="332822"/>
                    <a:pt x="209316" y="388118"/>
                  </a:cubicBezTo>
                  <a:cubicBezTo>
                    <a:pt x="193393" y="437335"/>
                    <a:pt x="175443" y="485973"/>
                    <a:pt x="157349" y="534466"/>
                  </a:cubicBezTo>
                  <a:cubicBezTo>
                    <a:pt x="151558" y="549954"/>
                    <a:pt x="142584" y="564285"/>
                    <a:pt x="134043" y="578471"/>
                  </a:cubicBezTo>
                  <a:cubicBezTo>
                    <a:pt x="129700" y="585854"/>
                    <a:pt x="123621" y="592512"/>
                    <a:pt x="117396" y="598302"/>
                  </a:cubicBezTo>
                  <a:cubicBezTo>
                    <a:pt x="100749" y="613791"/>
                    <a:pt x="83234" y="615094"/>
                    <a:pt x="63982" y="602935"/>
                  </a:cubicBezTo>
                  <a:cubicBezTo>
                    <a:pt x="43716" y="590196"/>
                    <a:pt x="31267" y="571088"/>
                    <a:pt x="22003" y="549810"/>
                  </a:cubicBezTo>
                  <a:cubicBezTo>
                    <a:pt x="6080" y="513331"/>
                    <a:pt x="579" y="474682"/>
                    <a:pt x="0" y="436756"/>
                  </a:cubicBezTo>
                  <a:close/>
                </a:path>
              </a:pathLst>
            </a:custGeom>
            <a:solidFill>
              <a:schemeClr val="accent1"/>
            </a:solidFill>
            <a:ln w="14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4" name="Rectangle 43">
            <a:extLst>
              <a:ext uri="{FF2B5EF4-FFF2-40B4-BE49-F238E27FC236}">
                <a16:creationId xmlns:a16="http://schemas.microsoft.com/office/drawing/2014/main" id="{5C334D89-C317-423C-8AF2-76FDC533AA33}"/>
              </a:ext>
            </a:extLst>
          </p:cNvPr>
          <p:cNvSpPr/>
          <p:nvPr/>
        </p:nvSpPr>
        <p:spPr>
          <a:xfrm>
            <a:off x="1183314" y="3282513"/>
            <a:ext cx="2466454" cy="118394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69CD9088-3B20-45D1-9B24-71FFDC05BAED}"/>
              </a:ext>
            </a:extLst>
          </p:cNvPr>
          <p:cNvGrpSpPr/>
          <p:nvPr/>
        </p:nvGrpSpPr>
        <p:grpSpPr>
          <a:xfrm>
            <a:off x="8453900" y="5179504"/>
            <a:ext cx="2819647" cy="856491"/>
            <a:chOff x="-475010" y="1129566"/>
            <a:chExt cx="3859356" cy="856491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D5CA680B-B9B0-4C5D-872D-EB8170520EAE}"/>
                </a:ext>
              </a:extLst>
            </p:cNvPr>
            <p:cNvSpPr txBox="1"/>
            <p:nvPr/>
          </p:nvSpPr>
          <p:spPr>
            <a:xfrm>
              <a:off x="-475010" y="1129566"/>
              <a:ext cx="3859356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706466B9-306A-4822-B14B-7688F77CA577}"/>
                </a:ext>
              </a:extLst>
            </p:cNvPr>
            <p:cNvSpPr txBox="1"/>
            <p:nvPr/>
          </p:nvSpPr>
          <p:spPr>
            <a:xfrm>
              <a:off x="-460976" y="1339726"/>
              <a:ext cx="384532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50D6F693-2ADA-4EA0-9964-BD14C62B482B}"/>
              </a:ext>
            </a:extLst>
          </p:cNvPr>
          <p:cNvGrpSpPr/>
          <p:nvPr/>
        </p:nvGrpSpPr>
        <p:grpSpPr>
          <a:xfrm>
            <a:off x="8453900" y="1721968"/>
            <a:ext cx="2819647" cy="856491"/>
            <a:chOff x="-475010" y="1129566"/>
            <a:chExt cx="3859356" cy="856491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53BCE62-9D1A-4842-B3FB-669AA3C6DBBA}"/>
                </a:ext>
              </a:extLst>
            </p:cNvPr>
            <p:cNvSpPr txBox="1"/>
            <p:nvPr/>
          </p:nvSpPr>
          <p:spPr>
            <a:xfrm>
              <a:off x="-475010" y="1129566"/>
              <a:ext cx="3859356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08853891-B44E-418C-8398-13A10693BAD3}"/>
                </a:ext>
              </a:extLst>
            </p:cNvPr>
            <p:cNvSpPr txBox="1"/>
            <p:nvPr/>
          </p:nvSpPr>
          <p:spPr>
            <a:xfrm>
              <a:off x="-460976" y="1339726"/>
              <a:ext cx="384532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5AF37941-0B0C-43E9-8474-4F80AB905002}"/>
              </a:ext>
            </a:extLst>
          </p:cNvPr>
          <p:cNvGrpSpPr/>
          <p:nvPr/>
        </p:nvGrpSpPr>
        <p:grpSpPr>
          <a:xfrm>
            <a:off x="1011844" y="5179504"/>
            <a:ext cx="2809394" cy="856491"/>
            <a:chOff x="-475010" y="1129566"/>
            <a:chExt cx="3859356" cy="856491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0AACB1BA-AA1D-494B-A0A1-D39DA67CBF15}"/>
                </a:ext>
              </a:extLst>
            </p:cNvPr>
            <p:cNvSpPr txBox="1"/>
            <p:nvPr/>
          </p:nvSpPr>
          <p:spPr>
            <a:xfrm>
              <a:off x="-475010" y="1129566"/>
              <a:ext cx="3859356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F88A836B-0A7A-4910-A1FD-A795D18590F9}"/>
                </a:ext>
              </a:extLst>
            </p:cNvPr>
            <p:cNvSpPr txBox="1"/>
            <p:nvPr/>
          </p:nvSpPr>
          <p:spPr>
            <a:xfrm>
              <a:off x="-460976" y="1339726"/>
              <a:ext cx="384532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93BC9164-6228-4C79-8FC6-8230CE3CF78F}"/>
              </a:ext>
            </a:extLst>
          </p:cNvPr>
          <p:cNvGrpSpPr/>
          <p:nvPr/>
        </p:nvGrpSpPr>
        <p:grpSpPr>
          <a:xfrm>
            <a:off x="1011844" y="1721968"/>
            <a:ext cx="2809394" cy="856491"/>
            <a:chOff x="-475010" y="1129566"/>
            <a:chExt cx="3859356" cy="856491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194832EA-F4A9-472E-B18E-CB6D1CFAB2F6}"/>
                </a:ext>
              </a:extLst>
            </p:cNvPr>
            <p:cNvSpPr txBox="1"/>
            <p:nvPr/>
          </p:nvSpPr>
          <p:spPr>
            <a:xfrm>
              <a:off x="-475010" y="1129566"/>
              <a:ext cx="3859356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2C6D411B-2A10-4527-90E3-7F165BD57AEC}"/>
                </a:ext>
              </a:extLst>
            </p:cNvPr>
            <p:cNvSpPr txBox="1"/>
            <p:nvPr/>
          </p:nvSpPr>
          <p:spPr>
            <a:xfrm>
              <a:off x="-460976" y="1339726"/>
              <a:ext cx="384532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35AA378D-F58B-4560-A1CD-1412135D0F5B}"/>
              </a:ext>
            </a:extLst>
          </p:cNvPr>
          <p:cNvGrpSpPr/>
          <p:nvPr/>
        </p:nvGrpSpPr>
        <p:grpSpPr>
          <a:xfrm>
            <a:off x="1623875" y="3535159"/>
            <a:ext cx="1585333" cy="678649"/>
            <a:chOff x="3233964" y="1954419"/>
            <a:chExt cx="1410044" cy="678649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1C0D5291-3B0E-4B8E-8614-D89212E03C09}"/>
                </a:ext>
              </a:extLst>
            </p:cNvPr>
            <p:cNvSpPr txBox="1"/>
            <p:nvPr/>
          </p:nvSpPr>
          <p:spPr>
            <a:xfrm>
              <a:off x="3233964" y="1954419"/>
              <a:ext cx="140051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Add Text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ED586A40-4569-4800-87AF-943AD42D8871}"/>
                </a:ext>
              </a:extLst>
            </p:cNvPr>
            <p:cNvSpPr txBox="1"/>
            <p:nvPr/>
          </p:nvSpPr>
          <p:spPr>
            <a:xfrm>
              <a:off x="3243489" y="2171403"/>
              <a:ext cx="140051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Simple PowerPoint Presentation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60" name="Rectangle 59">
            <a:extLst>
              <a:ext uri="{FF2B5EF4-FFF2-40B4-BE49-F238E27FC236}">
                <a16:creationId xmlns:a16="http://schemas.microsoft.com/office/drawing/2014/main" id="{EC3EDF50-7737-49F2-9897-C09572933D09}"/>
              </a:ext>
            </a:extLst>
          </p:cNvPr>
          <p:cNvSpPr/>
          <p:nvPr/>
        </p:nvSpPr>
        <p:spPr>
          <a:xfrm>
            <a:off x="8631672" y="3282513"/>
            <a:ext cx="2464100" cy="1183941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351E4CA2-B5E6-4617-962B-E218470257FB}"/>
              </a:ext>
            </a:extLst>
          </p:cNvPr>
          <p:cNvGrpSpPr/>
          <p:nvPr/>
        </p:nvGrpSpPr>
        <p:grpSpPr>
          <a:xfrm>
            <a:off x="9071057" y="3535159"/>
            <a:ext cx="1585333" cy="678649"/>
            <a:chOff x="3233964" y="1954419"/>
            <a:chExt cx="1410044" cy="678649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BC6BE607-50B6-405E-934E-D17C7E4B8BB0}"/>
                </a:ext>
              </a:extLst>
            </p:cNvPr>
            <p:cNvSpPr txBox="1"/>
            <p:nvPr/>
          </p:nvSpPr>
          <p:spPr>
            <a:xfrm>
              <a:off x="3233964" y="1954419"/>
              <a:ext cx="140051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Add Text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AFAC3A94-D666-40AD-A5D2-260031F83493}"/>
                </a:ext>
              </a:extLst>
            </p:cNvPr>
            <p:cNvSpPr txBox="1"/>
            <p:nvPr/>
          </p:nvSpPr>
          <p:spPr>
            <a:xfrm>
              <a:off x="3243489" y="2171403"/>
              <a:ext cx="140051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Simple PowerPoint Presentation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56694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93F9C06-D0C2-4F1A-87A1-8F133EC620D0}"/>
              </a:ext>
            </a:extLst>
          </p:cNvPr>
          <p:cNvCxnSpPr>
            <a:cxnSpLocks/>
          </p:cNvCxnSpPr>
          <p:nvPr/>
        </p:nvCxnSpPr>
        <p:spPr>
          <a:xfrm>
            <a:off x="1" y="397145"/>
            <a:ext cx="3992577" cy="6460855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7A8209C-F589-47FB-A0EA-00AB4AB755A8}"/>
              </a:ext>
            </a:extLst>
          </p:cNvPr>
          <p:cNvCxnSpPr>
            <a:cxnSpLocks/>
          </p:cNvCxnSpPr>
          <p:nvPr/>
        </p:nvCxnSpPr>
        <p:spPr>
          <a:xfrm>
            <a:off x="1" y="0"/>
            <a:ext cx="3992577" cy="6460855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9E0FE03-458B-4A7D-8A1E-A6D5DFD3E558}"/>
              </a:ext>
            </a:extLst>
          </p:cNvPr>
          <p:cNvCxnSpPr>
            <a:cxnSpLocks/>
          </p:cNvCxnSpPr>
          <p:nvPr/>
        </p:nvCxnSpPr>
        <p:spPr>
          <a:xfrm>
            <a:off x="0" y="2381061"/>
            <a:ext cx="2127564" cy="3447259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9EB1F4F-530D-457D-9833-AC98BFB00F92}"/>
              </a:ext>
            </a:extLst>
          </p:cNvPr>
          <p:cNvCxnSpPr>
            <a:cxnSpLocks/>
          </p:cNvCxnSpPr>
          <p:nvPr/>
        </p:nvCxnSpPr>
        <p:spPr>
          <a:xfrm>
            <a:off x="-1" y="4961299"/>
            <a:ext cx="1167899" cy="1914960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BBB21A0-BB3E-4162-8493-15E0B2A5A90E}"/>
              </a:ext>
            </a:extLst>
          </p:cNvPr>
          <p:cNvCxnSpPr>
            <a:cxnSpLocks/>
          </p:cNvCxnSpPr>
          <p:nvPr/>
        </p:nvCxnSpPr>
        <p:spPr>
          <a:xfrm flipH="1">
            <a:off x="5739897" y="0"/>
            <a:ext cx="1568355" cy="2598345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5267F72-F0BB-498E-9DD7-327814F59D3F}"/>
              </a:ext>
            </a:extLst>
          </p:cNvPr>
          <p:cNvSpPr txBox="1"/>
          <p:nvPr/>
        </p:nvSpPr>
        <p:spPr>
          <a:xfrm>
            <a:off x="4596142" y="4382516"/>
            <a:ext cx="3992576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800" b="1" i="1" dirty="0">
                <a:solidFill>
                  <a:schemeClr val="accent2"/>
                </a:solidFill>
                <a:cs typeface="Arial" pitchFamily="34" charset="0"/>
              </a:rPr>
              <a:t>  AWESOME</a:t>
            </a:r>
          </a:p>
          <a:p>
            <a:r>
              <a:rPr lang="en-GB" altLang="ko-KR" sz="4800" b="1" i="1" dirty="0">
                <a:solidFill>
                  <a:schemeClr val="accent2"/>
                </a:solidFill>
                <a:cs typeface="Arial" pitchFamily="34" charset="0"/>
              </a:rPr>
              <a:t>S</a:t>
            </a:r>
            <a:r>
              <a:rPr lang="en-US" altLang="ko-KR" sz="4800" b="1" i="1" dirty="0">
                <a:solidFill>
                  <a:schemeClr val="accent2"/>
                </a:solidFill>
                <a:cs typeface="Arial" pitchFamily="34" charset="0"/>
              </a:rPr>
              <a:t>LIDE</a:t>
            </a:r>
            <a:endParaRPr lang="ko-KR" altLang="en-US" sz="4800" b="1" i="1" dirty="0">
              <a:solidFill>
                <a:schemeClr val="accent2"/>
              </a:solidFill>
              <a:cs typeface="Arial" pitchFamily="34" charset="0"/>
            </a:endParaRPr>
          </a:p>
        </p:txBody>
      </p:sp>
      <p:grpSp>
        <p:nvGrpSpPr>
          <p:cNvPr id="22" name="Graphic 3">
            <a:extLst>
              <a:ext uri="{FF2B5EF4-FFF2-40B4-BE49-F238E27FC236}">
                <a16:creationId xmlns:a16="http://schemas.microsoft.com/office/drawing/2014/main" id="{0AC31406-C83F-4C06-96AF-22DBA93A31FF}"/>
              </a:ext>
            </a:extLst>
          </p:cNvPr>
          <p:cNvGrpSpPr/>
          <p:nvPr/>
        </p:nvGrpSpPr>
        <p:grpSpPr>
          <a:xfrm>
            <a:off x="6726222" y="5261443"/>
            <a:ext cx="1060816" cy="590787"/>
            <a:chOff x="564614" y="1241624"/>
            <a:chExt cx="2453719" cy="1366517"/>
          </a:xfrm>
          <a:solidFill>
            <a:schemeClr val="accent2"/>
          </a:solidFill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52D043B5-8B8A-4A0A-8C8B-3CC2201125B9}"/>
                </a:ext>
              </a:extLst>
            </p:cNvPr>
            <p:cNvSpPr/>
            <p:nvPr/>
          </p:nvSpPr>
          <p:spPr>
            <a:xfrm>
              <a:off x="564614" y="1607320"/>
              <a:ext cx="791809" cy="848264"/>
            </a:xfrm>
            <a:custGeom>
              <a:avLst/>
              <a:gdLst>
                <a:gd name="connsiteX0" fmla="*/ 0 w 791809"/>
                <a:gd name="connsiteY0" fmla="*/ 108844 h 848263"/>
                <a:gd name="connsiteX1" fmla="*/ 4632 w 791809"/>
                <a:gd name="connsiteY1" fmla="*/ 68747 h 848263"/>
                <a:gd name="connsiteX2" fmla="*/ 15923 w 791809"/>
                <a:gd name="connsiteY2" fmla="*/ 26334 h 848263"/>
                <a:gd name="connsiteX3" fmla="*/ 69193 w 791809"/>
                <a:gd name="connsiteY3" fmla="*/ 5345 h 848263"/>
                <a:gd name="connsiteX4" fmla="*/ 112764 w 791809"/>
                <a:gd name="connsiteY4" fmla="*/ 34585 h 848263"/>
                <a:gd name="connsiteX5" fmla="*/ 211342 w 791809"/>
                <a:gd name="connsiteY5" fmla="*/ 145033 h 848263"/>
                <a:gd name="connsiteX6" fmla="*/ 339885 w 791809"/>
                <a:gd name="connsiteY6" fmla="*/ 319897 h 848263"/>
                <a:gd name="connsiteX7" fmla="*/ 479139 w 791809"/>
                <a:gd name="connsiteY7" fmla="*/ 460744 h 848263"/>
                <a:gd name="connsiteX8" fmla="*/ 659938 w 791809"/>
                <a:gd name="connsiteY8" fmla="*/ 595800 h 848263"/>
                <a:gd name="connsiteX9" fmla="*/ 757213 w 791809"/>
                <a:gd name="connsiteY9" fmla="*/ 685259 h 848263"/>
                <a:gd name="connsiteX10" fmla="*/ 790362 w 791809"/>
                <a:gd name="connsiteY10" fmla="*/ 743884 h 848263"/>
                <a:gd name="connsiteX11" fmla="*/ 775452 w 791809"/>
                <a:gd name="connsiteY11" fmla="*/ 800773 h 848263"/>
                <a:gd name="connsiteX12" fmla="*/ 697429 w 791809"/>
                <a:gd name="connsiteY12" fmla="*/ 842318 h 848263"/>
                <a:gd name="connsiteX13" fmla="*/ 557306 w 791809"/>
                <a:gd name="connsiteY13" fmla="*/ 843331 h 848263"/>
                <a:gd name="connsiteX14" fmla="*/ 252018 w 791809"/>
                <a:gd name="connsiteY14" fmla="*/ 682219 h 848263"/>
                <a:gd name="connsiteX15" fmla="*/ 16936 w 791809"/>
                <a:gd name="connsiteY15" fmla="*/ 269378 h 848263"/>
                <a:gd name="connsiteX16" fmla="*/ 1303 w 791809"/>
                <a:gd name="connsiteY16" fmla="*/ 161535 h 848263"/>
                <a:gd name="connsiteX17" fmla="*/ 0 w 791809"/>
                <a:gd name="connsiteY17" fmla="*/ 153863 h 848263"/>
                <a:gd name="connsiteX18" fmla="*/ 0 w 791809"/>
                <a:gd name="connsiteY18" fmla="*/ 108844 h 848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91809" h="848263">
                  <a:moveTo>
                    <a:pt x="0" y="108844"/>
                  </a:moveTo>
                  <a:cubicBezTo>
                    <a:pt x="1448" y="95527"/>
                    <a:pt x="2171" y="81920"/>
                    <a:pt x="4632" y="68747"/>
                  </a:cubicBezTo>
                  <a:cubicBezTo>
                    <a:pt x="7383" y="54417"/>
                    <a:pt x="10422" y="39796"/>
                    <a:pt x="15923" y="26334"/>
                  </a:cubicBezTo>
                  <a:cubicBezTo>
                    <a:pt x="26056" y="1436"/>
                    <a:pt x="45019" y="-6380"/>
                    <a:pt x="69193" y="5345"/>
                  </a:cubicBezTo>
                  <a:cubicBezTo>
                    <a:pt x="84826" y="12872"/>
                    <a:pt x="99591" y="23150"/>
                    <a:pt x="112764" y="34585"/>
                  </a:cubicBezTo>
                  <a:cubicBezTo>
                    <a:pt x="150400" y="67010"/>
                    <a:pt x="181667" y="105515"/>
                    <a:pt x="211342" y="145033"/>
                  </a:cubicBezTo>
                  <a:cubicBezTo>
                    <a:pt x="254913" y="202790"/>
                    <a:pt x="298050" y="260837"/>
                    <a:pt x="339885" y="319897"/>
                  </a:cubicBezTo>
                  <a:cubicBezTo>
                    <a:pt x="378679" y="374615"/>
                    <a:pt x="425435" y="420936"/>
                    <a:pt x="479139" y="460744"/>
                  </a:cubicBezTo>
                  <a:cubicBezTo>
                    <a:pt x="539646" y="505473"/>
                    <a:pt x="600009" y="550347"/>
                    <a:pt x="659938" y="595800"/>
                  </a:cubicBezTo>
                  <a:cubicBezTo>
                    <a:pt x="695113" y="622580"/>
                    <a:pt x="728696" y="651241"/>
                    <a:pt x="757213" y="685259"/>
                  </a:cubicBezTo>
                  <a:cubicBezTo>
                    <a:pt x="771833" y="702774"/>
                    <a:pt x="784861" y="721303"/>
                    <a:pt x="790362" y="743884"/>
                  </a:cubicBezTo>
                  <a:cubicBezTo>
                    <a:pt x="795573" y="765453"/>
                    <a:pt x="790507" y="784560"/>
                    <a:pt x="775452" y="800773"/>
                  </a:cubicBezTo>
                  <a:cubicBezTo>
                    <a:pt x="754318" y="823644"/>
                    <a:pt x="727104" y="835514"/>
                    <a:pt x="697429" y="842318"/>
                  </a:cubicBezTo>
                  <a:cubicBezTo>
                    <a:pt x="650818" y="853030"/>
                    <a:pt x="604062" y="850858"/>
                    <a:pt x="557306" y="843331"/>
                  </a:cubicBezTo>
                  <a:cubicBezTo>
                    <a:pt x="437594" y="823789"/>
                    <a:pt x="337713" y="765887"/>
                    <a:pt x="252018" y="682219"/>
                  </a:cubicBezTo>
                  <a:cubicBezTo>
                    <a:pt x="134333" y="567428"/>
                    <a:pt x="55875" y="429477"/>
                    <a:pt x="16936" y="269378"/>
                  </a:cubicBezTo>
                  <a:cubicBezTo>
                    <a:pt x="8396" y="233913"/>
                    <a:pt x="3040" y="198014"/>
                    <a:pt x="1303" y="161535"/>
                  </a:cubicBezTo>
                  <a:cubicBezTo>
                    <a:pt x="1158" y="158930"/>
                    <a:pt x="434" y="156324"/>
                    <a:pt x="0" y="153863"/>
                  </a:cubicBezTo>
                  <a:cubicBezTo>
                    <a:pt x="0" y="138809"/>
                    <a:pt x="0" y="123899"/>
                    <a:pt x="0" y="108844"/>
                  </a:cubicBezTo>
                  <a:close/>
                </a:path>
              </a:pathLst>
            </a:custGeom>
            <a:grpFill/>
            <a:ln w="14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7A1B430A-125D-4AAD-BDE5-52E3D9247231}"/>
                </a:ext>
              </a:extLst>
            </p:cNvPr>
            <p:cNvSpPr/>
            <p:nvPr/>
          </p:nvSpPr>
          <p:spPr>
            <a:xfrm>
              <a:off x="2604334" y="1998723"/>
              <a:ext cx="413999" cy="609418"/>
            </a:xfrm>
            <a:custGeom>
              <a:avLst/>
              <a:gdLst>
                <a:gd name="connsiteX0" fmla="*/ 15833 w 413999"/>
                <a:gd name="connsiteY0" fmla="*/ 610672 h 609418"/>
                <a:gd name="connsiteX1" fmla="*/ 12503 w 413999"/>
                <a:gd name="connsiteY1" fmla="*/ 609370 h 609418"/>
                <a:gd name="connsiteX2" fmla="*/ 54 w 413999"/>
                <a:gd name="connsiteY2" fmla="*/ 594894 h 609418"/>
                <a:gd name="connsiteX3" fmla="*/ 17136 w 413999"/>
                <a:gd name="connsiteY3" fmla="*/ 537137 h 609418"/>
                <a:gd name="connsiteX4" fmla="*/ 86184 w 413999"/>
                <a:gd name="connsiteY4" fmla="*/ 430453 h 609418"/>
                <a:gd name="connsiteX5" fmla="*/ 168694 w 413999"/>
                <a:gd name="connsiteY5" fmla="*/ 310016 h 609418"/>
                <a:gd name="connsiteX6" fmla="*/ 208791 w 413999"/>
                <a:gd name="connsiteY6" fmla="*/ 208833 h 609418"/>
                <a:gd name="connsiteX7" fmla="*/ 259889 w 413999"/>
                <a:gd name="connsiteY7" fmla="*/ 70736 h 609418"/>
                <a:gd name="connsiteX8" fmla="*/ 289420 w 413999"/>
                <a:gd name="connsiteY8" fmla="*/ 22967 h 609418"/>
                <a:gd name="connsiteX9" fmla="*/ 365271 w 413999"/>
                <a:gd name="connsiteY9" fmla="*/ 21230 h 609418"/>
                <a:gd name="connsiteX10" fmla="*/ 412316 w 413999"/>
                <a:gd name="connsiteY10" fmla="*/ 128059 h 609418"/>
                <a:gd name="connsiteX11" fmla="*/ 379747 w 413999"/>
                <a:gd name="connsiteY11" fmla="*/ 327532 h 609418"/>
                <a:gd name="connsiteX12" fmla="*/ 262206 w 413999"/>
                <a:gd name="connsiteY12" fmla="*/ 488499 h 609418"/>
                <a:gd name="connsiteX13" fmla="*/ 139598 w 413999"/>
                <a:gd name="connsiteY13" fmla="*/ 578537 h 609418"/>
                <a:gd name="connsiteX14" fmla="*/ 44639 w 413999"/>
                <a:gd name="connsiteY14" fmla="*/ 609225 h 609418"/>
                <a:gd name="connsiteX15" fmla="*/ 40586 w 413999"/>
                <a:gd name="connsiteY15" fmla="*/ 610383 h 609418"/>
                <a:gd name="connsiteX16" fmla="*/ 15833 w 413999"/>
                <a:gd name="connsiteY16" fmla="*/ 610672 h 609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13999" h="609418">
                  <a:moveTo>
                    <a:pt x="15833" y="610672"/>
                  </a:moveTo>
                  <a:cubicBezTo>
                    <a:pt x="14675" y="610238"/>
                    <a:pt x="13661" y="609514"/>
                    <a:pt x="12503" y="609370"/>
                  </a:cubicBezTo>
                  <a:cubicBezTo>
                    <a:pt x="199" y="608356"/>
                    <a:pt x="-235" y="609659"/>
                    <a:pt x="54" y="594894"/>
                  </a:cubicBezTo>
                  <a:cubicBezTo>
                    <a:pt x="489" y="574194"/>
                    <a:pt x="8016" y="555376"/>
                    <a:pt x="17136" y="537137"/>
                  </a:cubicBezTo>
                  <a:cubicBezTo>
                    <a:pt x="36098" y="498922"/>
                    <a:pt x="61865" y="465194"/>
                    <a:pt x="86184" y="430453"/>
                  </a:cubicBezTo>
                  <a:cubicBezTo>
                    <a:pt x="114121" y="390645"/>
                    <a:pt x="142059" y="350692"/>
                    <a:pt x="168694" y="310016"/>
                  </a:cubicBezTo>
                  <a:cubicBezTo>
                    <a:pt x="188815" y="279184"/>
                    <a:pt x="197500" y="243429"/>
                    <a:pt x="208791" y="208833"/>
                  </a:cubicBezTo>
                  <a:cubicBezTo>
                    <a:pt x="223846" y="162077"/>
                    <a:pt x="238032" y="114887"/>
                    <a:pt x="259889" y="70736"/>
                  </a:cubicBezTo>
                  <a:cubicBezTo>
                    <a:pt x="268141" y="53945"/>
                    <a:pt x="277839" y="37443"/>
                    <a:pt x="289420" y="22967"/>
                  </a:cubicBezTo>
                  <a:cubicBezTo>
                    <a:pt x="313449" y="-7286"/>
                    <a:pt x="339360" y="-7431"/>
                    <a:pt x="365271" y="21230"/>
                  </a:cubicBezTo>
                  <a:cubicBezTo>
                    <a:pt x="392485" y="51629"/>
                    <a:pt x="406960" y="88107"/>
                    <a:pt x="412316" y="128059"/>
                  </a:cubicBezTo>
                  <a:cubicBezTo>
                    <a:pt x="421726" y="197831"/>
                    <a:pt x="405803" y="263405"/>
                    <a:pt x="379747" y="327532"/>
                  </a:cubicBezTo>
                  <a:cubicBezTo>
                    <a:pt x="353980" y="391079"/>
                    <a:pt x="312001" y="442612"/>
                    <a:pt x="262206" y="488499"/>
                  </a:cubicBezTo>
                  <a:cubicBezTo>
                    <a:pt x="224714" y="523096"/>
                    <a:pt x="185051" y="554797"/>
                    <a:pt x="139598" y="578537"/>
                  </a:cubicBezTo>
                  <a:cubicBezTo>
                    <a:pt x="109779" y="594170"/>
                    <a:pt x="78512" y="606040"/>
                    <a:pt x="44639" y="609225"/>
                  </a:cubicBezTo>
                  <a:cubicBezTo>
                    <a:pt x="43191" y="609370"/>
                    <a:pt x="41889" y="610093"/>
                    <a:pt x="40586" y="610383"/>
                  </a:cubicBezTo>
                  <a:cubicBezTo>
                    <a:pt x="32190" y="610672"/>
                    <a:pt x="24084" y="610672"/>
                    <a:pt x="15833" y="610672"/>
                  </a:cubicBezTo>
                  <a:close/>
                </a:path>
              </a:pathLst>
            </a:custGeom>
            <a:grpFill/>
            <a:ln w="14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E579B663-E0A6-49CF-9EB1-089082243E39}"/>
                </a:ext>
              </a:extLst>
            </p:cNvPr>
            <p:cNvSpPr/>
            <p:nvPr/>
          </p:nvSpPr>
          <p:spPr>
            <a:xfrm>
              <a:off x="646835" y="1445034"/>
              <a:ext cx="790362" cy="858397"/>
            </a:xfrm>
            <a:custGeom>
              <a:avLst/>
              <a:gdLst>
                <a:gd name="connsiteX0" fmla="*/ 174719 w 790361"/>
                <a:gd name="connsiteY0" fmla="*/ 5 h 858396"/>
                <a:gd name="connsiteX1" fmla="*/ 357979 w 790361"/>
                <a:gd name="connsiteY1" fmla="*/ 44445 h 858396"/>
                <a:gd name="connsiteX2" fmla="*/ 629539 w 790361"/>
                <a:gd name="connsiteY2" fmla="*/ 269684 h 858396"/>
                <a:gd name="connsiteX3" fmla="*/ 723920 w 790361"/>
                <a:gd name="connsiteY3" fmla="*/ 445127 h 858396"/>
                <a:gd name="connsiteX4" fmla="*/ 782545 w 790361"/>
                <a:gd name="connsiteY4" fmla="*/ 633018 h 858396"/>
                <a:gd name="connsiteX5" fmla="*/ 780084 w 790361"/>
                <a:gd name="connsiteY5" fmla="*/ 804408 h 858396"/>
                <a:gd name="connsiteX6" fmla="*/ 761701 w 790361"/>
                <a:gd name="connsiteY6" fmla="*/ 853770 h 858396"/>
                <a:gd name="connsiteX7" fmla="*/ 752871 w 790361"/>
                <a:gd name="connsiteY7" fmla="*/ 858257 h 858396"/>
                <a:gd name="connsiteX8" fmla="*/ 685704 w 790361"/>
                <a:gd name="connsiteY8" fmla="*/ 822937 h 858396"/>
                <a:gd name="connsiteX9" fmla="*/ 598996 w 790361"/>
                <a:gd name="connsiteY9" fmla="*/ 731018 h 858396"/>
                <a:gd name="connsiteX10" fmla="*/ 471033 w 790361"/>
                <a:gd name="connsiteY10" fmla="*/ 558470 h 858396"/>
                <a:gd name="connsiteX11" fmla="*/ 376073 w 790361"/>
                <a:gd name="connsiteY11" fmla="*/ 443679 h 858396"/>
                <a:gd name="connsiteX12" fmla="*/ 282707 w 790361"/>
                <a:gd name="connsiteY12" fmla="*/ 368551 h 858396"/>
                <a:gd name="connsiteX13" fmla="*/ 108422 w 790361"/>
                <a:gd name="connsiteY13" fmla="*/ 236969 h 858396"/>
                <a:gd name="connsiteX14" fmla="*/ 26201 w 790361"/>
                <a:gd name="connsiteY14" fmla="*/ 151853 h 858396"/>
                <a:gd name="connsiteX15" fmla="*/ 4343 w 790361"/>
                <a:gd name="connsiteY15" fmla="*/ 110598 h 858396"/>
                <a:gd name="connsiteX16" fmla="*/ 26056 w 790361"/>
                <a:gd name="connsiteY16" fmla="*/ 40247 h 858396"/>
                <a:gd name="connsiteX17" fmla="*/ 95828 w 790361"/>
                <a:gd name="connsiteY17" fmla="*/ 9848 h 858396"/>
                <a:gd name="connsiteX18" fmla="*/ 174719 w 790361"/>
                <a:gd name="connsiteY18" fmla="*/ 5 h 858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90361" h="858396">
                  <a:moveTo>
                    <a:pt x="174719" y="5"/>
                  </a:moveTo>
                  <a:cubicBezTo>
                    <a:pt x="239425" y="150"/>
                    <a:pt x="300222" y="16797"/>
                    <a:pt x="357979" y="44445"/>
                  </a:cubicBezTo>
                  <a:cubicBezTo>
                    <a:pt x="467414" y="96557"/>
                    <a:pt x="558754" y="171105"/>
                    <a:pt x="629539" y="269684"/>
                  </a:cubicBezTo>
                  <a:cubicBezTo>
                    <a:pt x="668478" y="323822"/>
                    <a:pt x="697429" y="384040"/>
                    <a:pt x="723920" y="445127"/>
                  </a:cubicBezTo>
                  <a:cubicBezTo>
                    <a:pt x="750120" y="505634"/>
                    <a:pt x="771110" y="567879"/>
                    <a:pt x="782545" y="633018"/>
                  </a:cubicBezTo>
                  <a:cubicBezTo>
                    <a:pt x="792678" y="690341"/>
                    <a:pt x="795428" y="747664"/>
                    <a:pt x="780084" y="804408"/>
                  </a:cubicBezTo>
                  <a:cubicBezTo>
                    <a:pt x="775597" y="821345"/>
                    <a:pt x="767925" y="837268"/>
                    <a:pt x="761701" y="853770"/>
                  </a:cubicBezTo>
                  <a:cubicBezTo>
                    <a:pt x="760108" y="858112"/>
                    <a:pt x="757503" y="859270"/>
                    <a:pt x="752871" y="858257"/>
                  </a:cubicBezTo>
                  <a:cubicBezTo>
                    <a:pt x="727249" y="852612"/>
                    <a:pt x="705680" y="839005"/>
                    <a:pt x="685704" y="822937"/>
                  </a:cubicBezTo>
                  <a:cubicBezTo>
                    <a:pt x="652555" y="796302"/>
                    <a:pt x="624618" y="764601"/>
                    <a:pt x="598996" y="731018"/>
                  </a:cubicBezTo>
                  <a:cubicBezTo>
                    <a:pt x="555714" y="673984"/>
                    <a:pt x="513735" y="615937"/>
                    <a:pt x="471033" y="558470"/>
                  </a:cubicBezTo>
                  <a:cubicBezTo>
                    <a:pt x="441358" y="518517"/>
                    <a:pt x="410670" y="479578"/>
                    <a:pt x="376073" y="443679"/>
                  </a:cubicBezTo>
                  <a:cubicBezTo>
                    <a:pt x="347991" y="414728"/>
                    <a:pt x="315132" y="391857"/>
                    <a:pt x="282707" y="368551"/>
                  </a:cubicBezTo>
                  <a:cubicBezTo>
                    <a:pt x="223647" y="325849"/>
                    <a:pt x="163863" y="284304"/>
                    <a:pt x="108422" y="236969"/>
                  </a:cubicBezTo>
                  <a:cubicBezTo>
                    <a:pt x="78313" y="211203"/>
                    <a:pt x="48927" y="184568"/>
                    <a:pt x="26201" y="151853"/>
                  </a:cubicBezTo>
                  <a:cubicBezTo>
                    <a:pt x="17371" y="139115"/>
                    <a:pt x="9699" y="125073"/>
                    <a:pt x="4343" y="110598"/>
                  </a:cubicBezTo>
                  <a:cubicBezTo>
                    <a:pt x="-5935" y="82515"/>
                    <a:pt x="2316" y="58341"/>
                    <a:pt x="26056" y="40247"/>
                  </a:cubicBezTo>
                  <a:cubicBezTo>
                    <a:pt x="46756" y="24469"/>
                    <a:pt x="71075" y="16362"/>
                    <a:pt x="95828" y="9848"/>
                  </a:cubicBezTo>
                  <a:cubicBezTo>
                    <a:pt x="121739" y="2755"/>
                    <a:pt x="148084" y="-140"/>
                    <a:pt x="174719" y="5"/>
                  </a:cubicBezTo>
                  <a:close/>
                </a:path>
              </a:pathLst>
            </a:custGeom>
            <a:grpFill/>
            <a:ln w="14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27B4E281-376C-467E-B5DD-DC3C1CA059CF}"/>
                </a:ext>
              </a:extLst>
            </p:cNvPr>
            <p:cNvSpPr/>
            <p:nvPr/>
          </p:nvSpPr>
          <p:spPr>
            <a:xfrm>
              <a:off x="1716574" y="1255866"/>
              <a:ext cx="366230" cy="898928"/>
            </a:xfrm>
            <a:custGeom>
              <a:avLst/>
              <a:gdLst>
                <a:gd name="connsiteX0" fmla="*/ 0 w 366229"/>
                <a:gd name="connsiteY0" fmla="*/ 566548 h 898928"/>
                <a:gd name="connsiteX1" fmla="*/ 79470 w 366229"/>
                <a:gd name="connsiteY1" fmla="*/ 249101 h 898928"/>
                <a:gd name="connsiteX2" fmla="*/ 220317 w 366229"/>
                <a:gd name="connsiteY2" fmla="*/ 64394 h 898928"/>
                <a:gd name="connsiteX3" fmla="*/ 296892 w 366229"/>
                <a:gd name="connsiteY3" fmla="*/ 11413 h 898928"/>
                <a:gd name="connsiteX4" fmla="*/ 326712 w 366229"/>
                <a:gd name="connsiteY4" fmla="*/ 991 h 898928"/>
                <a:gd name="connsiteX5" fmla="*/ 362177 w 366229"/>
                <a:gd name="connsiteY5" fmla="*/ 21546 h 898928"/>
                <a:gd name="connsiteX6" fmla="*/ 365651 w 366229"/>
                <a:gd name="connsiteY6" fmla="*/ 75974 h 898928"/>
                <a:gd name="connsiteX7" fmla="*/ 328015 w 366229"/>
                <a:gd name="connsiteY7" fmla="*/ 242153 h 898928"/>
                <a:gd name="connsiteX8" fmla="*/ 280680 w 366229"/>
                <a:gd name="connsiteY8" fmla="*/ 402252 h 898928"/>
                <a:gd name="connsiteX9" fmla="*/ 267073 w 366229"/>
                <a:gd name="connsiteY9" fmla="*/ 523267 h 898928"/>
                <a:gd name="connsiteX10" fmla="*/ 268520 w 366229"/>
                <a:gd name="connsiteY10" fmla="*/ 673812 h 898928"/>
                <a:gd name="connsiteX11" fmla="*/ 260414 w 366229"/>
                <a:gd name="connsiteY11" fmla="*/ 813645 h 898928"/>
                <a:gd name="connsiteX12" fmla="*/ 244346 w 366229"/>
                <a:gd name="connsiteY12" fmla="*/ 865902 h 898928"/>
                <a:gd name="connsiteX13" fmla="*/ 176167 w 366229"/>
                <a:gd name="connsiteY13" fmla="*/ 896590 h 898928"/>
                <a:gd name="connsiteX14" fmla="*/ 97420 w 366229"/>
                <a:gd name="connsiteY14" fmla="*/ 842741 h 898928"/>
                <a:gd name="connsiteX15" fmla="*/ 12449 w 366229"/>
                <a:gd name="connsiteY15" fmla="*/ 669180 h 898928"/>
                <a:gd name="connsiteX16" fmla="*/ 3908 w 366229"/>
                <a:gd name="connsiteY16" fmla="*/ 618660 h 898928"/>
                <a:gd name="connsiteX17" fmla="*/ 0 w 366229"/>
                <a:gd name="connsiteY17" fmla="*/ 566548 h 898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66229" h="898928">
                  <a:moveTo>
                    <a:pt x="0" y="566548"/>
                  </a:moveTo>
                  <a:cubicBezTo>
                    <a:pt x="1592" y="449007"/>
                    <a:pt x="29675" y="346231"/>
                    <a:pt x="79470" y="249101"/>
                  </a:cubicBezTo>
                  <a:cubicBezTo>
                    <a:pt x="115370" y="179329"/>
                    <a:pt x="160967" y="116505"/>
                    <a:pt x="220317" y="64394"/>
                  </a:cubicBezTo>
                  <a:cubicBezTo>
                    <a:pt x="243767" y="43838"/>
                    <a:pt x="268810" y="25310"/>
                    <a:pt x="296892" y="11413"/>
                  </a:cubicBezTo>
                  <a:cubicBezTo>
                    <a:pt x="306301" y="6781"/>
                    <a:pt x="316579" y="3307"/>
                    <a:pt x="326712" y="991"/>
                  </a:cubicBezTo>
                  <a:cubicBezTo>
                    <a:pt x="343793" y="-2917"/>
                    <a:pt x="356387" y="4899"/>
                    <a:pt x="362177" y="21546"/>
                  </a:cubicBezTo>
                  <a:cubicBezTo>
                    <a:pt x="368401" y="39351"/>
                    <a:pt x="367388" y="57735"/>
                    <a:pt x="365651" y="75974"/>
                  </a:cubicBezTo>
                  <a:cubicBezTo>
                    <a:pt x="359861" y="132863"/>
                    <a:pt x="343938" y="187435"/>
                    <a:pt x="328015" y="242153"/>
                  </a:cubicBezTo>
                  <a:cubicBezTo>
                    <a:pt x="312526" y="295567"/>
                    <a:pt x="296458" y="348837"/>
                    <a:pt x="280680" y="402252"/>
                  </a:cubicBezTo>
                  <a:cubicBezTo>
                    <a:pt x="268955" y="441770"/>
                    <a:pt x="267218" y="482591"/>
                    <a:pt x="267073" y="523267"/>
                  </a:cubicBezTo>
                  <a:cubicBezTo>
                    <a:pt x="266928" y="573497"/>
                    <a:pt x="268231" y="623582"/>
                    <a:pt x="268520" y="673812"/>
                  </a:cubicBezTo>
                  <a:cubicBezTo>
                    <a:pt x="268810" y="720568"/>
                    <a:pt x="269244" y="767468"/>
                    <a:pt x="260414" y="813645"/>
                  </a:cubicBezTo>
                  <a:cubicBezTo>
                    <a:pt x="257085" y="831450"/>
                    <a:pt x="251874" y="849400"/>
                    <a:pt x="244346" y="865902"/>
                  </a:cubicBezTo>
                  <a:cubicBezTo>
                    <a:pt x="230884" y="895142"/>
                    <a:pt x="207289" y="904551"/>
                    <a:pt x="176167" y="896590"/>
                  </a:cubicBezTo>
                  <a:cubicBezTo>
                    <a:pt x="143452" y="888049"/>
                    <a:pt x="118699" y="867639"/>
                    <a:pt x="97420" y="842741"/>
                  </a:cubicBezTo>
                  <a:cubicBezTo>
                    <a:pt x="54138" y="792366"/>
                    <a:pt x="27359" y="733451"/>
                    <a:pt x="12449" y="669180"/>
                  </a:cubicBezTo>
                  <a:cubicBezTo>
                    <a:pt x="8541" y="652533"/>
                    <a:pt x="5790" y="635597"/>
                    <a:pt x="3908" y="618660"/>
                  </a:cubicBezTo>
                  <a:cubicBezTo>
                    <a:pt x="1592" y="598829"/>
                    <a:pt x="869" y="578708"/>
                    <a:pt x="0" y="566548"/>
                  </a:cubicBezTo>
                  <a:close/>
                </a:path>
              </a:pathLst>
            </a:custGeom>
            <a:grpFill/>
            <a:ln w="14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57932BC3-A9E5-4CEE-949C-D473FDF220E1}"/>
                </a:ext>
              </a:extLst>
            </p:cNvPr>
            <p:cNvSpPr/>
            <p:nvPr/>
          </p:nvSpPr>
          <p:spPr>
            <a:xfrm>
              <a:off x="1996404" y="1241624"/>
              <a:ext cx="364782" cy="903271"/>
            </a:xfrm>
            <a:custGeom>
              <a:avLst/>
              <a:gdLst>
                <a:gd name="connsiteX0" fmla="*/ 365632 w 364782"/>
                <a:gd name="connsiteY0" fmla="*/ 346867 h 903270"/>
                <a:gd name="connsiteX1" fmla="*/ 301940 w 364782"/>
                <a:gd name="connsiteY1" fmla="*/ 613651 h 903270"/>
                <a:gd name="connsiteX2" fmla="*/ 179477 w 364782"/>
                <a:gd name="connsiteY2" fmla="*/ 801542 h 903270"/>
                <a:gd name="connsiteX3" fmla="*/ 62081 w 364782"/>
                <a:gd name="connsiteY3" fmla="*/ 889988 h 903270"/>
                <a:gd name="connsiteX4" fmla="*/ 18655 w 364782"/>
                <a:gd name="connsiteY4" fmla="*/ 903450 h 903270"/>
                <a:gd name="connsiteX5" fmla="*/ 9969 w 364782"/>
                <a:gd name="connsiteY5" fmla="*/ 898962 h 903270"/>
                <a:gd name="connsiteX6" fmla="*/ 271 w 364782"/>
                <a:gd name="connsiteY6" fmla="*/ 854668 h 903270"/>
                <a:gd name="connsiteX7" fmla="*/ 15470 w 364782"/>
                <a:gd name="connsiteY7" fmla="*/ 741903 h 903270"/>
                <a:gd name="connsiteX8" fmla="*/ 71345 w 364782"/>
                <a:gd name="connsiteY8" fmla="*/ 548945 h 903270"/>
                <a:gd name="connsiteX9" fmla="*/ 98994 w 364782"/>
                <a:gd name="connsiteY9" fmla="*/ 414612 h 903270"/>
                <a:gd name="connsiteX10" fmla="*/ 99283 w 364782"/>
                <a:gd name="connsiteY10" fmla="*/ 332826 h 903270"/>
                <a:gd name="connsiteX11" fmla="*/ 99138 w 364782"/>
                <a:gd name="connsiteY11" fmla="*/ 159989 h 903270"/>
                <a:gd name="connsiteX12" fmla="*/ 115930 w 364782"/>
                <a:gd name="connsiteY12" fmla="*/ 53883 h 903270"/>
                <a:gd name="connsiteX13" fmla="*/ 127945 w 364782"/>
                <a:gd name="connsiteY13" fmla="*/ 27683 h 903270"/>
                <a:gd name="connsiteX14" fmla="*/ 193519 w 364782"/>
                <a:gd name="connsiteY14" fmla="*/ 4088 h 903270"/>
                <a:gd name="connsiteX15" fmla="*/ 270094 w 364782"/>
                <a:gd name="connsiteY15" fmla="*/ 57357 h 903270"/>
                <a:gd name="connsiteX16" fmla="*/ 347104 w 364782"/>
                <a:gd name="connsiteY16" fmla="*/ 199651 h 903270"/>
                <a:gd name="connsiteX17" fmla="*/ 365632 w 364782"/>
                <a:gd name="connsiteY17" fmla="*/ 346867 h 903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64782" h="903270">
                  <a:moveTo>
                    <a:pt x="365632" y="346867"/>
                  </a:moveTo>
                  <a:cubicBezTo>
                    <a:pt x="366790" y="441103"/>
                    <a:pt x="344353" y="529693"/>
                    <a:pt x="301940" y="613651"/>
                  </a:cubicBezTo>
                  <a:cubicBezTo>
                    <a:pt x="267923" y="680817"/>
                    <a:pt x="230142" y="745378"/>
                    <a:pt x="179477" y="801542"/>
                  </a:cubicBezTo>
                  <a:cubicBezTo>
                    <a:pt x="146039" y="838600"/>
                    <a:pt x="108692" y="870735"/>
                    <a:pt x="62081" y="889988"/>
                  </a:cubicBezTo>
                  <a:cubicBezTo>
                    <a:pt x="48185" y="895778"/>
                    <a:pt x="33130" y="898962"/>
                    <a:pt x="18655" y="903450"/>
                  </a:cubicBezTo>
                  <a:cubicBezTo>
                    <a:pt x="13878" y="905042"/>
                    <a:pt x="11851" y="903160"/>
                    <a:pt x="9969" y="898962"/>
                  </a:cubicBezTo>
                  <a:cubicBezTo>
                    <a:pt x="3745" y="884777"/>
                    <a:pt x="850" y="870011"/>
                    <a:pt x="271" y="854668"/>
                  </a:cubicBezTo>
                  <a:cubicBezTo>
                    <a:pt x="-1466" y="816163"/>
                    <a:pt x="5337" y="778671"/>
                    <a:pt x="15470" y="741903"/>
                  </a:cubicBezTo>
                  <a:cubicBezTo>
                    <a:pt x="33275" y="677343"/>
                    <a:pt x="52817" y="613361"/>
                    <a:pt x="71345" y="548945"/>
                  </a:cubicBezTo>
                  <a:cubicBezTo>
                    <a:pt x="83939" y="504940"/>
                    <a:pt x="96099" y="460645"/>
                    <a:pt x="98994" y="414612"/>
                  </a:cubicBezTo>
                  <a:cubicBezTo>
                    <a:pt x="100731" y="387399"/>
                    <a:pt x="99428" y="360185"/>
                    <a:pt x="99283" y="332826"/>
                  </a:cubicBezTo>
                  <a:cubicBezTo>
                    <a:pt x="99138" y="275214"/>
                    <a:pt x="97980" y="217601"/>
                    <a:pt x="99138" y="159989"/>
                  </a:cubicBezTo>
                  <a:cubicBezTo>
                    <a:pt x="99862" y="124089"/>
                    <a:pt x="104060" y="88190"/>
                    <a:pt x="115930" y="53883"/>
                  </a:cubicBezTo>
                  <a:cubicBezTo>
                    <a:pt x="119115" y="44764"/>
                    <a:pt x="123023" y="35789"/>
                    <a:pt x="127945" y="27683"/>
                  </a:cubicBezTo>
                  <a:cubicBezTo>
                    <a:pt x="143144" y="2206"/>
                    <a:pt x="165581" y="-5756"/>
                    <a:pt x="193519" y="4088"/>
                  </a:cubicBezTo>
                  <a:cubicBezTo>
                    <a:pt x="223772" y="14799"/>
                    <a:pt x="248091" y="34486"/>
                    <a:pt x="270094" y="57357"/>
                  </a:cubicBezTo>
                  <a:cubicBezTo>
                    <a:pt x="308744" y="97744"/>
                    <a:pt x="332194" y="146382"/>
                    <a:pt x="347104" y="199651"/>
                  </a:cubicBezTo>
                  <a:cubicBezTo>
                    <a:pt x="360421" y="247710"/>
                    <a:pt x="365487" y="297071"/>
                    <a:pt x="365632" y="346867"/>
                  </a:cubicBezTo>
                  <a:close/>
                </a:path>
              </a:pathLst>
            </a:custGeom>
            <a:grpFill/>
            <a:ln w="14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8C5E54D5-4ED6-4D23-B690-5C55213B3344}"/>
                </a:ext>
              </a:extLst>
            </p:cNvPr>
            <p:cNvSpPr/>
            <p:nvPr/>
          </p:nvSpPr>
          <p:spPr>
            <a:xfrm>
              <a:off x="2458043" y="1980114"/>
              <a:ext cx="411105" cy="610866"/>
            </a:xfrm>
            <a:custGeom>
              <a:avLst/>
              <a:gdLst>
                <a:gd name="connsiteX0" fmla="*/ 0 w 411103"/>
                <a:gd name="connsiteY0" fmla="*/ 436756 h 610865"/>
                <a:gd name="connsiteX1" fmla="*/ 39518 w 411103"/>
                <a:gd name="connsiteY1" fmla="*/ 273472 h 610865"/>
                <a:gd name="connsiteX2" fmla="*/ 272139 w 411103"/>
                <a:gd name="connsiteY2" fmla="*/ 32600 h 610865"/>
                <a:gd name="connsiteX3" fmla="*/ 369994 w 411103"/>
                <a:gd name="connsiteY3" fmla="*/ 609 h 610865"/>
                <a:gd name="connsiteX4" fmla="*/ 394312 w 411103"/>
                <a:gd name="connsiteY4" fmla="*/ 1188 h 610865"/>
                <a:gd name="connsiteX5" fmla="*/ 412262 w 411103"/>
                <a:gd name="connsiteY5" fmla="*/ 23625 h 610865"/>
                <a:gd name="connsiteX6" fmla="*/ 405603 w 411103"/>
                <a:gd name="connsiteY6" fmla="*/ 53734 h 610865"/>
                <a:gd name="connsiteX7" fmla="*/ 356242 w 411103"/>
                <a:gd name="connsiteY7" fmla="*/ 140153 h 610865"/>
                <a:gd name="connsiteX8" fmla="*/ 287773 w 411103"/>
                <a:gd name="connsiteY8" fmla="*/ 235257 h 610865"/>
                <a:gd name="connsiteX9" fmla="*/ 209316 w 411103"/>
                <a:gd name="connsiteY9" fmla="*/ 388118 h 610865"/>
                <a:gd name="connsiteX10" fmla="*/ 157349 w 411103"/>
                <a:gd name="connsiteY10" fmla="*/ 534466 h 610865"/>
                <a:gd name="connsiteX11" fmla="*/ 134043 w 411103"/>
                <a:gd name="connsiteY11" fmla="*/ 578471 h 610865"/>
                <a:gd name="connsiteX12" fmla="*/ 117396 w 411103"/>
                <a:gd name="connsiteY12" fmla="*/ 598302 h 610865"/>
                <a:gd name="connsiteX13" fmla="*/ 63982 w 411103"/>
                <a:gd name="connsiteY13" fmla="*/ 602935 h 610865"/>
                <a:gd name="connsiteX14" fmla="*/ 22003 w 411103"/>
                <a:gd name="connsiteY14" fmla="*/ 549810 h 610865"/>
                <a:gd name="connsiteX15" fmla="*/ 0 w 411103"/>
                <a:gd name="connsiteY15" fmla="*/ 436756 h 610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11103" h="610865">
                  <a:moveTo>
                    <a:pt x="0" y="436756"/>
                  </a:moveTo>
                  <a:cubicBezTo>
                    <a:pt x="290" y="378130"/>
                    <a:pt x="14475" y="324281"/>
                    <a:pt x="39518" y="273472"/>
                  </a:cubicBezTo>
                  <a:cubicBezTo>
                    <a:pt x="91196" y="168380"/>
                    <a:pt x="167916" y="87028"/>
                    <a:pt x="272139" y="32600"/>
                  </a:cubicBezTo>
                  <a:cubicBezTo>
                    <a:pt x="302827" y="16532"/>
                    <a:pt x="335397" y="5097"/>
                    <a:pt x="369994" y="609"/>
                  </a:cubicBezTo>
                  <a:cubicBezTo>
                    <a:pt x="377955" y="-404"/>
                    <a:pt x="386496" y="-114"/>
                    <a:pt x="394312" y="1188"/>
                  </a:cubicBezTo>
                  <a:cubicBezTo>
                    <a:pt x="406617" y="3360"/>
                    <a:pt x="413275" y="11176"/>
                    <a:pt x="412262" y="23625"/>
                  </a:cubicBezTo>
                  <a:cubicBezTo>
                    <a:pt x="411393" y="33758"/>
                    <a:pt x="409367" y="44181"/>
                    <a:pt x="405603" y="53734"/>
                  </a:cubicBezTo>
                  <a:cubicBezTo>
                    <a:pt x="393589" y="85001"/>
                    <a:pt x="375205" y="112939"/>
                    <a:pt x="356242" y="140153"/>
                  </a:cubicBezTo>
                  <a:cubicBezTo>
                    <a:pt x="333950" y="172144"/>
                    <a:pt x="311802" y="204424"/>
                    <a:pt x="287773" y="235257"/>
                  </a:cubicBezTo>
                  <a:cubicBezTo>
                    <a:pt x="251729" y="281289"/>
                    <a:pt x="227265" y="332822"/>
                    <a:pt x="209316" y="388118"/>
                  </a:cubicBezTo>
                  <a:cubicBezTo>
                    <a:pt x="193393" y="437335"/>
                    <a:pt x="175443" y="485973"/>
                    <a:pt x="157349" y="534466"/>
                  </a:cubicBezTo>
                  <a:cubicBezTo>
                    <a:pt x="151558" y="549954"/>
                    <a:pt x="142584" y="564285"/>
                    <a:pt x="134043" y="578471"/>
                  </a:cubicBezTo>
                  <a:cubicBezTo>
                    <a:pt x="129700" y="585854"/>
                    <a:pt x="123621" y="592512"/>
                    <a:pt x="117396" y="598302"/>
                  </a:cubicBezTo>
                  <a:cubicBezTo>
                    <a:pt x="100749" y="613791"/>
                    <a:pt x="83234" y="615094"/>
                    <a:pt x="63982" y="602935"/>
                  </a:cubicBezTo>
                  <a:cubicBezTo>
                    <a:pt x="43716" y="590196"/>
                    <a:pt x="31267" y="571088"/>
                    <a:pt x="22003" y="549810"/>
                  </a:cubicBezTo>
                  <a:cubicBezTo>
                    <a:pt x="6080" y="513331"/>
                    <a:pt x="579" y="474682"/>
                    <a:pt x="0" y="436756"/>
                  </a:cubicBezTo>
                  <a:close/>
                </a:path>
              </a:pathLst>
            </a:custGeom>
            <a:grpFill/>
            <a:ln w="14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62F3FCA8-CC7C-4D00-980F-C31BE334370C}"/>
              </a:ext>
            </a:extLst>
          </p:cNvPr>
          <p:cNvSpPr txBox="1"/>
          <p:nvPr/>
        </p:nvSpPr>
        <p:spPr>
          <a:xfrm>
            <a:off x="8796492" y="5923637"/>
            <a:ext cx="2970841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sz="1100" i="1" dirty="0">
                <a:cs typeface="Arial" pitchFamily="34" charset="0"/>
              </a:rPr>
              <a:t>L</a:t>
            </a:r>
            <a:r>
              <a:rPr lang="en-US" altLang="ko-KR" sz="1100" i="1" dirty="0">
                <a:cs typeface="Arial" pitchFamily="34" charset="0"/>
              </a:rPr>
              <a:t>OREM IPSUM DOLOR SIT AMET,</a:t>
            </a:r>
          </a:p>
          <a:p>
            <a:r>
              <a:rPr lang="en-US" altLang="ko-KR" sz="1100" i="1" dirty="0">
                <a:cs typeface="Arial" pitchFamily="34" charset="0"/>
              </a:rPr>
              <a:t>CU USU AGAM INTEGRE IMPEDIT.</a:t>
            </a:r>
            <a:endParaRPr lang="ko-KR" altLang="en-US" sz="1100" i="1" dirty="0">
              <a:cs typeface="Arial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847AF4D-393C-410E-B769-C291A3DF790D}"/>
              </a:ext>
            </a:extLst>
          </p:cNvPr>
          <p:cNvSpPr txBox="1"/>
          <p:nvPr/>
        </p:nvSpPr>
        <p:spPr>
          <a:xfrm>
            <a:off x="8796492" y="5162815"/>
            <a:ext cx="2970842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sz="2400" i="1" dirty="0">
                <a:solidFill>
                  <a:schemeClr val="accent1"/>
                </a:solidFill>
                <a:cs typeface="Arial" pitchFamily="34" charset="0"/>
              </a:rPr>
              <a:t>L</a:t>
            </a:r>
            <a:r>
              <a:rPr lang="en-US" altLang="ko-KR" sz="2400" i="1" dirty="0">
                <a:solidFill>
                  <a:schemeClr val="accent1"/>
                </a:solidFill>
                <a:cs typeface="Arial" pitchFamily="34" charset="0"/>
              </a:rPr>
              <a:t>OREM IPSUM</a:t>
            </a:r>
          </a:p>
          <a:p>
            <a:r>
              <a:rPr lang="en-US" altLang="ko-KR" sz="2400" i="1" dirty="0">
                <a:solidFill>
                  <a:schemeClr val="accent1"/>
                </a:solidFill>
                <a:cs typeface="Arial" pitchFamily="34" charset="0"/>
              </a:rPr>
              <a:t>DOLOR SIT AMET</a:t>
            </a:r>
            <a:endParaRPr lang="ko-KR" altLang="en-US" sz="2400" i="1" dirty="0">
              <a:solidFill>
                <a:schemeClr val="accent1"/>
              </a:solidFill>
              <a:cs typeface="Arial" pitchFamily="34" charset="0"/>
            </a:endParaRPr>
          </a:p>
        </p:txBody>
      </p:sp>
      <p:grpSp>
        <p:nvGrpSpPr>
          <p:cNvPr id="31" name="그룹 3">
            <a:extLst>
              <a:ext uri="{FF2B5EF4-FFF2-40B4-BE49-F238E27FC236}">
                <a16:creationId xmlns:a16="http://schemas.microsoft.com/office/drawing/2014/main" id="{73AE1E05-BD5F-4195-A794-53937BDE0AD9}"/>
              </a:ext>
            </a:extLst>
          </p:cNvPr>
          <p:cNvGrpSpPr/>
          <p:nvPr/>
        </p:nvGrpSpPr>
        <p:grpSpPr>
          <a:xfrm>
            <a:off x="7155850" y="832908"/>
            <a:ext cx="4685903" cy="1408743"/>
            <a:chOff x="8070434" y="1615052"/>
            <a:chExt cx="2925465" cy="1408743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36B6EFA-5343-4EF5-B6A3-56A375F60B6F}"/>
                </a:ext>
              </a:extLst>
            </p:cNvPr>
            <p:cNvSpPr txBox="1"/>
            <p:nvPr/>
          </p:nvSpPr>
          <p:spPr>
            <a:xfrm>
              <a:off x="8070434" y="2008132"/>
              <a:ext cx="2925465" cy="1015663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HY견명조" pitchFamily="18" charset="-127"/>
                  <a:cs typeface="Arial" pitchFamily="34" charset="0"/>
                </a:rPr>
                <a:t>Get a modern PowerPoint  Presentation that is beautifully designed.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I hope and I believe that this Template will your Time, Money and Reputation.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HY견명조" pitchFamily="18" charset="-127"/>
                  <a:cs typeface="Arial" pitchFamily="34" charset="0"/>
                </a:rPr>
                <a:t> Get a modern PowerPoint  Presentation that is beautifully designed. 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ea typeface="FZShuTi" pitchFamily="2" charset="-122"/>
                <a:cs typeface="Arial" pitchFamily="34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A03D238-B11D-4236-A325-C5D0CD3F7E60}"/>
                </a:ext>
              </a:extLst>
            </p:cNvPr>
            <p:cNvSpPr txBox="1"/>
            <p:nvPr/>
          </p:nvSpPr>
          <p:spPr>
            <a:xfrm>
              <a:off x="8070434" y="1615052"/>
              <a:ext cx="2925465" cy="369332"/>
            </a:xfrm>
            <a:prstGeom prst="rect">
              <a:avLst/>
            </a:prstGeom>
            <a:noFill/>
          </p:spPr>
          <p:txBody>
            <a:bodyPr wrap="square" lIns="108000" rIns="108000" rtlCol="0" anchor="ctr">
              <a:spAutoFit/>
            </a:bodyPr>
            <a:lstStyle/>
            <a:p>
              <a:r>
                <a:rPr lang="en-US" altLang="ko-KR" b="1" dirty="0">
                  <a:solidFill>
                    <a:schemeClr val="accent1"/>
                  </a:solidFill>
                  <a:cs typeface="Arial" pitchFamily="34" charset="0"/>
                </a:rPr>
                <a:t>Contents Here</a:t>
              </a:r>
              <a:endParaRPr lang="ko-KR" altLang="en-US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DE5F564F-3356-4835-8805-101B36BF843C}"/>
              </a:ext>
            </a:extLst>
          </p:cNvPr>
          <p:cNvSpPr txBox="1"/>
          <p:nvPr/>
        </p:nvSpPr>
        <p:spPr>
          <a:xfrm>
            <a:off x="7155850" y="2644517"/>
            <a:ext cx="4685903" cy="46166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u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You can simply impress your audience and add a unique zing and appeal to your Presentations.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ea typeface="FZShuTi" pitchFamily="2" charset="-122"/>
              <a:cs typeface="Arial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FC42251-6760-4F0E-BEAD-F34A69A26D7A}"/>
              </a:ext>
            </a:extLst>
          </p:cNvPr>
          <p:cNvSpPr txBox="1"/>
          <p:nvPr/>
        </p:nvSpPr>
        <p:spPr>
          <a:xfrm>
            <a:off x="7155850" y="3342924"/>
            <a:ext cx="4685903" cy="46166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u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You can simply impress your audience and add a unique zing and appeal to your Presentations.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ea typeface="FZShuTi" pitchFamily="2" charset="-122"/>
              <a:cs typeface="Arial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79642D-60B8-4F5A-A17B-0D6F1F9E5981}"/>
              </a:ext>
            </a:extLst>
          </p:cNvPr>
          <p:cNvSpPr>
            <a:spLocks noGrp="1"/>
          </p:cNvSpPr>
          <p:nvPr>
            <p:ph type="pic" idx="14"/>
          </p:nvPr>
        </p:nvSpPr>
        <p:spPr/>
      </p:sp>
    </p:spTree>
    <p:extLst>
      <p:ext uri="{BB962C8B-B14F-4D97-AF65-F5344CB8AC3E}">
        <p14:creationId xmlns:p14="http://schemas.microsoft.com/office/powerpoint/2010/main" val="9134277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17">
            <a:extLst>
              <a:ext uri="{FF2B5EF4-FFF2-40B4-BE49-F238E27FC236}">
                <a16:creationId xmlns:a16="http://schemas.microsoft.com/office/drawing/2014/main" id="{143F8600-C41F-4513-B6F0-6BCBEC8EBA00}"/>
              </a:ext>
            </a:extLst>
          </p:cNvPr>
          <p:cNvSpPr/>
          <p:nvPr/>
        </p:nvSpPr>
        <p:spPr>
          <a:xfrm>
            <a:off x="3599402" y="3246939"/>
            <a:ext cx="5426333" cy="2831499"/>
          </a:xfrm>
          <a:custGeom>
            <a:avLst/>
            <a:gdLst>
              <a:gd name="connsiteX0" fmla="*/ 0 w 4637314"/>
              <a:gd name="connsiteY0" fmla="*/ 468086 h 2906486"/>
              <a:gd name="connsiteX1" fmla="*/ 65314 w 4637314"/>
              <a:gd name="connsiteY1" fmla="*/ 2906486 h 2906486"/>
              <a:gd name="connsiteX2" fmla="*/ 4637314 w 4637314"/>
              <a:gd name="connsiteY2" fmla="*/ 2862943 h 2906486"/>
              <a:gd name="connsiteX3" fmla="*/ 729343 w 4637314"/>
              <a:gd name="connsiteY3" fmla="*/ 0 h 2906486"/>
              <a:gd name="connsiteX4" fmla="*/ 141514 w 4637314"/>
              <a:gd name="connsiteY4" fmla="*/ 304800 h 2906486"/>
              <a:gd name="connsiteX5" fmla="*/ 0 w 4637314"/>
              <a:gd name="connsiteY5" fmla="*/ 468086 h 2906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37314" h="2906486">
                <a:moveTo>
                  <a:pt x="0" y="468086"/>
                </a:moveTo>
                <a:lnTo>
                  <a:pt x="65314" y="2906486"/>
                </a:lnTo>
                <a:lnTo>
                  <a:pt x="4637314" y="2862943"/>
                </a:lnTo>
                <a:lnTo>
                  <a:pt x="729343" y="0"/>
                </a:lnTo>
                <a:lnTo>
                  <a:pt x="141514" y="304800"/>
                </a:lnTo>
                <a:lnTo>
                  <a:pt x="0" y="468086"/>
                </a:lnTo>
                <a:close/>
              </a:path>
            </a:pathLst>
          </a:custGeom>
          <a:gradFill>
            <a:gsLst>
              <a:gs pos="0">
                <a:schemeClr val="bg1">
                  <a:alpha val="20000"/>
                </a:schemeClr>
              </a:gs>
              <a:gs pos="27000">
                <a:schemeClr val="bg1">
                  <a:alpha val="80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3395CD80-2174-4ED5-B296-7A5794085D62}"/>
              </a:ext>
            </a:extLst>
          </p:cNvPr>
          <p:cNvSpPr/>
          <p:nvPr/>
        </p:nvSpPr>
        <p:spPr>
          <a:xfrm rot="20712819">
            <a:off x="3597400" y="5390901"/>
            <a:ext cx="1153874" cy="693490"/>
          </a:xfrm>
          <a:custGeom>
            <a:avLst/>
            <a:gdLst>
              <a:gd name="connsiteX0" fmla="*/ 1463215 w 1885950"/>
              <a:gd name="connsiteY0" fmla="*/ 833805 h 1133475"/>
              <a:gd name="connsiteX1" fmla="*/ 1517508 w 1885950"/>
              <a:gd name="connsiteY1" fmla="*/ 851903 h 1133475"/>
              <a:gd name="connsiteX2" fmla="*/ 1873742 w 1885950"/>
              <a:gd name="connsiteY2" fmla="*/ 670928 h 1133475"/>
              <a:gd name="connsiteX3" fmla="*/ 1798495 w 1885950"/>
              <a:gd name="connsiteY3" fmla="*/ 408038 h 1133475"/>
              <a:gd name="connsiteX4" fmla="*/ 1629902 w 1885950"/>
              <a:gd name="connsiteY4" fmla="*/ 322313 h 1133475"/>
              <a:gd name="connsiteX5" fmla="*/ 1587992 w 1885950"/>
              <a:gd name="connsiteY5" fmla="*/ 289928 h 1133475"/>
              <a:gd name="connsiteX6" fmla="*/ 1541320 w 1885950"/>
              <a:gd name="connsiteY6" fmla="*/ 250875 h 1133475"/>
              <a:gd name="connsiteX7" fmla="*/ 583105 w 1885950"/>
              <a:gd name="connsiteY7" fmla="*/ 3225 h 1133475"/>
              <a:gd name="connsiteX8" fmla="*/ 514525 w 1885950"/>
              <a:gd name="connsiteY8" fmla="*/ 39420 h 1133475"/>
              <a:gd name="connsiteX9" fmla="*/ 510715 w 1885950"/>
              <a:gd name="connsiteY9" fmla="*/ 609015 h 1133475"/>
              <a:gd name="connsiteX10" fmla="*/ 521192 w 1885950"/>
              <a:gd name="connsiteY10" fmla="*/ 651878 h 1133475"/>
              <a:gd name="connsiteX11" fmla="*/ 476425 w 1885950"/>
              <a:gd name="connsiteY11" fmla="*/ 648068 h 1133475"/>
              <a:gd name="connsiteX12" fmla="*/ 43037 w 1885950"/>
              <a:gd name="connsiteY12" fmla="*/ 535673 h 1133475"/>
              <a:gd name="connsiteX13" fmla="*/ 3032 w 1885950"/>
              <a:gd name="connsiteY13" fmla="*/ 535673 h 1133475"/>
              <a:gd name="connsiteX14" fmla="*/ 8748 w 1885950"/>
              <a:gd name="connsiteY14" fmla="*/ 571868 h 1133475"/>
              <a:gd name="connsiteX15" fmla="*/ 158290 w 1885950"/>
              <a:gd name="connsiteY15" fmla="*/ 764273 h 1133475"/>
              <a:gd name="connsiteX16" fmla="*/ 499285 w 1885950"/>
              <a:gd name="connsiteY16" fmla="*/ 930960 h 1133475"/>
              <a:gd name="connsiteX17" fmla="*/ 540242 w 1885950"/>
              <a:gd name="connsiteY17" fmla="*/ 957630 h 1133475"/>
              <a:gd name="connsiteX18" fmla="*/ 581200 w 1885950"/>
              <a:gd name="connsiteY18" fmla="*/ 993825 h 1133475"/>
              <a:gd name="connsiteX19" fmla="*/ 1139365 w 1885950"/>
              <a:gd name="connsiteY19" fmla="*/ 1135748 h 1133475"/>
              <a:gd name="connsiteX20" fmla="*/ 1185085 w 1885950"/>
              <a:gd name="connsiteY20" fmla="*/ 1133843 h 1133475"/>
              <a:gd name="connsiteX21" fmla="*/ 1265095 w 1885950"/>
              <a:gd name="connsiteY21" fmla="*/ 1114793 h 1133475"/>
              <a:gd name="connsiteX22" fmla="*/ 1568942 w 1885950"/>
              <a:gd name="connsiteY22" fmla="*/ 1110983 h 1133475"/>
              <a:gd name="connsiteX23" fmla="*/ 1801352 w 1885950"/>
              <a:gd name="connsiteY23" fmla="*/ 1026210 h 1133475"/>
              <a:gd name="connsiteX24" fmla="*/ 1831833 w 1885950"/>
              <a:gd name="connsiteY24" fmla="*/ 988110 h 1133475"/>
              <a:gd name="connsiteX25" fmla="*/ 1789923 w 1885950"/>
              <a:gd name="connsiteY25" fmla="*/ 970965 h 1133475"/>
              <a:gd name="connsiteX26" fmla="*/ 1640380 w 1885950"/>
              <a:gd name="connsiteY26" fmla="*/ 940485 h 1133475"/>
              <a:gd name="connsiteX27" fmla="*/ 1326055 w 1885950"/>
              <a:gd name="connsiteY27" fmla="*/ 876668 h 1133475"/>
              <a:gd name="connsiteX28" fmla="*/ 1463215 w 1885950"/>
              <a:gd name="connsiteY28" fmla="*/ 833805 h 1133475"/>
              <a:gd name="connsiteX29" fmla="*/ 1534652 w 1885950"/>
              <a:gd name="connsiteY29" fmla="*/ 655688 h 1133475"/>
              <a:gd name="connsiteX30" fmla="*/ 1596565 w 1885950"/>
              <a:gd name="connsiteY30" fmla="*/ 439470 h 1133475"/>
              <a:gd name="connsiteX31" fmla="*/ 1642285 w 1885950"/>
              <a:gd name="connsiteY31" fmla="*/ 408990 h 1133475"/>
              <a:gd name="connsiteX32" fmla="*/ 1764205 w 1885950"/>
              <a:gd name="connsiteY32" fmla="*/ 675690 h 1133475"/>
              <a:gd name="connsiteX33" fmla="*/ 1621330 w 1885950"/>
              <a:gd name="connsiteY33" fmla="*/ 760463 h 1133475"/>
              <a:gd name="connsiteX34" fmla="*/ 1583230 w 1885950"/>
              <a:gd name="connsiteY34" fmla="*/ 756653 h 1133475"/>
              <a:gd name="connsiteX35" fmla="*/ 1534652 w 1885950"/>
              <a:gd name="connsiteY35" fmla="*/ 655688 h 1133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885950" h="1133475">
                <a:moveTo>
                  <a:pt x="1463215" y="833805"/>
                </a:moveTo>
                <a:cubicBezTo>
                  <a:pt x="1481313" y="840473"/>
                  <a:pt x="1499410" y="847140"/>
                  <a:pt x="1517508" y="851903"/>
                </a:cubicBezTo>
                <a:cubicBezTo>
                  <a:pt x="1684195" y="899528"/>
                  <a:pt x="1814688" y="833805"/>
                  <a:pt x="1873742" y="670928"/>
                </a:cubicBezTo>
                <a:cubicBezTo>
                  <a:pt x="1911842" y="566153"/>
                  <a:pt x="1886125" y="477570"/>
                  <a:pt x="1798495" y="408038"/>
                </a:cubicBezTo>
                <a:cubicBezTo>
                  <a:pt x="1748013" y="368033"/>
                  <a:pt x="1689910" y="342315"/>
                  <a:pt x="1629902" y="322313"/>
                </a:cubicBezTo>
                <a:cubicBezTo>
                  <a:pt x="1611805" y="316598"/>
                  <a:pt x="1590850" y="313740"/>
                  <a:pt x="1587992" y="289928"/>
                </a:cubicBezTo>
                <a:cubicBezTo>
                  <a:pt x="1585135" y="261353"/>
                  <a:pt x="1563227" y="255638"/>
                  <a:pt x="1541320" y="250875"/>
                </a:cubicBezTo>
                <a:cubicBezTo>
                  <a:pt x="1222233" y="168008"/>
                  <a:pt x="902192" y="86093"/>
                  <a:pt x="583105" y="3225"/>
                </a:cubicBezTo>
                <a:cubicBezTo>
                  <a:pt x="545957" y="-6300"/>
                  <a:pt x="527860" y="5130"/>
                  <a:pt x="514525" y="39420"/>
                </a:cubicBezTo>
                <a:cubicBezTo>
                  <a:pt x="436420" y="228968"/>
                  <a:pt x="409750" y="418515"/>
                  <a:pt x="510715" y="609015"/>
                </a:cubicBezTo>
                <a:cubicBezTo>
                  <a:pt x="517382" y="622350"/>
                  <a:pt x="533575" y="638543"/>
                  <a:pt x="521192" y="651878"/>
                </a:cubicBezTo>
                <a:cubicBezTo>
                  <a:pt x="509762" y="664260"/>
                  <a:pt x="491665" y="651878"/>
                  <a:pt x="476425" y="648068"/>
                </a:cubicBezTo>
                <a:cubicBezTo>
                  <a:pt x="331645" y="610920"/>
                  <a:pt x="187817" y="572820"/>
                  <a:pt x="43037" y="535673"/>
                </a:cubicBezTo>
                <a:cubicBezTo>
                  <a:pt x="29702" y="531863"/>
                  <a:pt x="13510" y="522338"/>
                  <a:pt x="3032" y="535673"/>
                </a:cubicBezTo>
                <a:cubicBezTo>
                  <a:pt x="-4588" y="546150"/>
                  <a:pt x="3985" y="560438"/>
                  <a:pt x="8748" y="571868"/>
                </a:cubicBezTo>
                <a:cubicBezTo>
                  <a:pt x="41132" y="649973"/>
                  <a:pt x="87805" y="715695"/>
                  <a:pt x="158290" y="764273"/>
                </a:cubicBezTo>
                <a:cubicBezTo>
                  <a:pt x="264017" y="835710"/>
                  <a:pt x="380223" y="886193"/>
                  <a:pt x="499285" y="930960"/>
                </a:cubicBezTo>
                <a:cubicBezTo>
                  <a:pt x="514525" y="936675"/>
                  <a:pt x="539290" y="936675"/>
                  <a:pt x="540242" y="957630"/>
                </a:cubicBezTo>
                <a:cubicBezTo>
                  <a:pt x="541195" y="988110"/>
                  <a:pt x="561198" y="989063"/>
                  <a:pt x="581200" y="993825"/>
                </a:cubicBezTo>
                <a:cubicBezTo>
                  <a:pt x="766937" y="1041450"/>
                  <a:pt x="953627" y="1088123"/>
                  <a:pt x="1139365" y="1135748"/>
                </a:cubicBezTo>
                <a:cubicBezTo>
                  <a:pt x="1154605" y="1139558"/>
                  <a:pt x="1172702" y="1147178"/>
                  <a:pt x="1185085" y="1133843"/>
                </a:cubicBezTo>
                <a:cubicBezTo>
                  <a:pt x="1207945" y="1108125"/>
                  <a:pt x="1236520" y="1111935"/>
                  <a:pt x="1265095" y="1114793"/>
                </a:cubicBezTo>
                <a:cubicBezTo>
                  <a:pt x="1367013" y="1127175"/>
                  <a:pt x="1467977" y="1116698"/>
                  <a:pt x="1568942" y="1110983"/>
                </a:cubicBezTo>
                <a:cubicBezTo>
                  <a:pt x="1654667" y="1106220"/>
                  <a:pt x="1734677" y="1083360"/>
                  <a:pt x="1801352" y="1026210"/>
                </a:cubicBezTo>
                <a:cubicBezTo>
                  <a:pt x="1813735" y="1015733"/>
                  <a:pt x="1836595" y="1007160"/>
                  <a:pt x="1831833" y="988110"/>
                </a:cubicBezTo>
                <a:cubicBezTo>
                  <a:pt x="1828023" y="971918"/>
                  <a:pt x="1805163" y="974775"/>
                  <a:pt x="1789923" y="970965"/>
                </a:cubicBezTo>
                <a:cubicBezTo>
                  <a:pt x="1740392" y="960488"/>
                  <a:pt x="1690863" y="950010"/>
                  <a:pt x="1640380" y="940485"/>
                </a:cubicBezTo>
                <a:cubicBezTo>
                  <a:pt x="1538463" y="919530"/>
                  <a:pt x="1435592" y="898575"/>
                  <a:pt x="1326055" y="876668"/>
                </a:cubicBezTo>
                <a:cubicBezTo>
                  <a:pt x="1387967" y="810945"/>
                  <a:pt x="1398445" y="809040"/>
                  <a:pt x="1463215" y="833805"/>
                </a:cubicBezTo>
                <a:close/>
                <a:moveTo>
                  <a:pt x="1534652" y="655688"/>
                </a:moveTo>
                <a:cubicBezTo>
                  <a:pt x="1576563" y="589965"/>
                  <a:pt x="1595613" y="516623"/>
                  <a:pt x="1596565" y="439470"/>
                </a:cubicBezTo>
                <a:cubicBezTo>
                  <a:pt x="1596565" y="404228"/>
                  <a:pt x="1607995" y="394703"/>
                  <a:pt x="1642285" y="408990"/>
                </a:cubicBezTo>
                <a:cubicBezTo>
                  <a:pt x="1773730" y="464235"/>
                  <a:pt x="1822308" y="568058"/>
                  <a:pt x="1764205" y="675690"/>
                </a:cubicBezTo>
                <a:cubicBezTo>
                  <a:pt x="1733725" y="732840"/>
                  <a:pt x="1688005" y="763320"/>
                  <a:pt x="1621330" y="760463"/>
                </a:cubicBezTo>
                <a:cubicBezTo>
                  <a:pt x="1608948" y="759510"/>
                  <a:pt x="1595613" y="758558"/>
                  <a:pt x="1583230" y="756653"/>
                </a:cubicBezTo>
                <a:cubicBezTo>
                  <a:pt x="1493695" y="743318"/>
                  <a:pt x="1487980" y="729983"/>
                  <a:pt x="1534652" y="655688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26365FBF-8362-48CB-98B3-801011BD49B4}"/>
              </a:ext>
            </a:extLst>
          </p:cNvPr>
          <p:cNvSpPr/>
          <p:nvPr/>
        </p:nvSpPr>
        <p:spPr>
          <a:xfrm rot="20712819">
            <a:off x="4821002" y="5390901"/>
            <a:ext cx="1153874" cy="693490"/>
          </a:xfrm>
          <a:custGeom>
            <a:avLst/>
            <a:gdLst>
              <a:gd name="connsiteX0" fmla="*/ 1463215 w 1885950"/>
              <a:gd name="connsiteY0" fmla="*/ 833805 h 1133475"/>
              <a:gd name="connsiteX1" fmla="*/ 1517508 w 1885950"/>
              <a:gd name="connsiteY1" fmla="*/ 851903 h 1133475"/>
              <a:gd name="connsiteX2" fmla="*/ 1873742 w 1885950"/>
              <a:gd name="connsiteY2" fmla="*/ 670928 h 1133475"/>
              <a:gd name="connsiteX3" fmla="*/ 1798495 w 1885950"/>
              <a:gd name="connsiteY3" fmla="*/ 408038 h 1133475"/>
              <a:gd name="connsiteX4" fmla="*/ 1629902 w 1885950"/>
              <a:gd name="connsiteY4" fmla="*/ 322313 h 1133475"/>
              <a:gd name="connsiteX5" fmla="*/ 1587992 w 1885950"/>
              <a:gd name="connsiteY5" fmla="*/ 289928 h 1133475"/>
              <a:gd name="connsiteX6" fmla="*/ 1541320 w 1885950"/>
              <a:gd name="connsiteY6" fmla="*/ 250875 h 1133475"/>
              <a:gd name="connsiteX7" fmla="*/ 583105 w 1885950"/>
              <a:gd name="connsiteY7" fmla="*/ 3225 h 1133475"/>
              <a:gd name="connsiteX8" fmla="*/ 514525 w 1885950"/>
              <a:gd name="connsiteY8" fmla="*/ 39420 h 1133475"/>
              <a:gd name="connsiteX9" fmla="*/ 510715 w 1885950"/>
              <a:gd name="connsiteY9" fmla="*/ 609015 h 1133475"/>
              <a:gd name="connsiteX10" fmla="*/ 521192 w 1885950"/>
              <a:gd name="connsiteY10" fmla="*/ 651878 h 1133475"/>
              <a:gd name="connsiteX11" fmla="*/ 476425 w 1885950"/>
              <a:gd name="connsiteY11" fmla="*/ 648068 h 1133475"/>
              <a:gd name="connsiteX12" fmla="*/ 43037 w 1885950"/>
              <a:gd name="connsiteY12" fmla="*/ 535673 h 1133475"/>
              <a:gd name="connsiteX13" fmla="*/ 3032 w 1885950"/>
              <a:gd name="connsiteY13" fmla="*/ 535673 h 1133475"/>
              <a:gd name="connsiteX14" fmla="*/ 8748 w 1885950"/>
              <a:gd name="connsiteY14" fmla="*/ 571868 h 1133475"/>
              <a:gd name="connsiteX15" fmla="*/ 158290 w 1885950"/>
              <a:gd name="connsiteY15" fmla="*/ 764273 h 1133475"/>
              <a:gd name="connsiteX16" fmla="*/ 499285 w 1885950"/>
              <a:gd name="connsiteY16" fmla="*/ 930960 h 1133475"/>
              <a:gd name="connsiteX17" fmla="*/ 540242 w 1885950"/>
              <a:gd name="connsiteY17" fmla="*/ 957630 h 1133475"/>
              <a:gd name="connsiteX18" fmla="*/ 581200 w 1885950"/>
              <a:gd name="connsiteY18" fmla="*/ 993825 h 1133475"/>
              <a:gd name="connsiteX19" fmla="*/ 1139365 w 1885950"/>
              <a:gd name="connsiteY19" fmla="*/ 1135748 h 1133475"/>
              <a:gd name="connsiteX20" fmla="*/ 1185085 w 1885950"/>
              <a:gd name="connsiteY20" fmla="*/ 1133843 h 1133475"/>
              <a:gd name="connsiteX21" fmla="*/ 1265095 w 1885950"/>
              <a:gd name="connsiteY21" fmla="*/ 1114793 h 1133475"/>
              <a:gd name="connsiteX22" fmla="*/ 1568942 w 1885950"/>
              <a:gd name="connsiteY22" fmla="*/ 1110983 h 1133475"/>
              <a:gd name="connsiteX23" fmla="*/ 1801352 w 1885950"/>
              <a:gd name="connsiteY23" fmla="*/ 1026210 h 1133475"/>
              <a:gd name="connsiteX24" fmla="*/ 1831833 w 1885950"/>
              <a:gd name="connsiteY24" fmla="*/ 988110 h 1133475"/>
              <a:gd name="connsiteX25" fmla="*/ 1789923 w 1885950"/>
              <a:gd name="connsiteY25" fmla="*/ 970965 h 1133475"/>
              <a:gd name="connsiteX26" fmla="*/ 1640380 w 1885950"/>
              <a:gd name="connsiteY26" fmla="*/ 940485 h 1133475"/>
              <a:gd name="connsiteX27" fmla="*/ 1326055 w 1885950"/>
              <a:gd name="connsiteY27" fmla="*/ 876668 h 1133475"/>
              <a:gd name="connsiteX28" fmla="*/ 1463215 w 1885950"/>
              <a:gd name="connsiteY28" fmla="*/ 833805 h 1133475"/>
              <a:gd name="connsiteX29" fmla="*/ 1534652 w 1885950"/>
              <a:gd name="connsiteY29" fmla="*/ 655688 h 1133475"/>
              <a:gd name="connsiteX30" fmla="*/ 1596565 w 1885950"/>
              <a:gd name="connsiteY30" fmla="*/ 439470 h 1133475"/>
              <a:gd name="connsiteX31" fmla="*/ 1642285 w 1885950"/>
              <a:gd name="connsiteY31" fmla="*/ 408990 h 1133475"/>
              <a:gd name="connsiteX32" fmla="*/ 1764205 w 1885950"/>
              <a:gd name="connsiteY32" fmla="*/ 675690 h 1133475"/>
              <a:gd name="connsiteX33" fmla="*/ 1621330 w 1885950"/>
              <a:gd name="connsiteY33" fmla="*/ 760463 h 1133475"/>
              <a:gd name="connsiteX34" fmla="*/ 1583230 w 1885950"/>
              <a:gd name="connsiteY34" fmla="*/ 756653 h 1133475"/>
              <a:gd name="connsiteX35" fmla="*/ 1534652 w 1885950"/>
              <a:gd name="connsiteY35" fmla="*/ 655688 h 1133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885950" h="1133475">
                <a:moveTo>
                  <a:pt x="1463215" y="833805"/>
                </a:moveTo>
                <a:cubicBezTo>
                  <a:pt x="1481313" y="840473"/>
                  <a:pt x="1499410" y="847140"/>
                  <a:pt x="1517508" y="851903"/>
                </a:cubicBezTo>
                <a:cubicBezTo>
                  <a:pt x="1684195" y="899528"/>
                  <a:pt x="1814688" y="833805"/>
                  <a:pt x="1873742" y="670928"/>
                </a:cubicBezTo>
                <a:cubicBezTo>
                  <a:pt x="1911842" y="566153"/>
                  <a:pt x="1886125" y="477570"/>
                  <a:pt x="1798495" y="408038"/>
                </a:cubicBezTo>
                <a:cubicBezTo>
                  <a:pt x="1748013" y="368033"/>
                  <a:pt x="1689910" y="342315"/>
                  <a:pt x="1629902" y="322313"/>
                </a:cubicBezTo>
                <a:cubicBezTo>
                  <a:pt x="1611805" y="316598"/>
                  <a:pt x="1590850" y="313740"/>
                  <a:pt x="1587992" y="289928"/>
                </a:cubicBezTo>
                <a:cubicBezTo>
                  <a:pt x="1585135" y="261353"/>
                  <a:pt x="1563227" y="255638"/>
                  <a:pt x="1541320" y="250875"/>
                </a:cubicBezTo>
                <a:cubicBezTo>
                  <a:pt x="1222233" y="168008"/>
                  <a:pt x="902192" y="86093"/>
                  <a:pt x="583105" y="3225"/>
                </a:cubicBezTo>
                <a:cubicBezTo>
                  <a:pt x="545957" y="-6300"/>
                  <a:pt x="527860" y="5130"/>
                  <a:pt x="514525" y="39420"/>
                </a:cubicBezTo>
                <a:cubicBezTo>
                  <a:pt x="436420" y="228968"/>
                  <a:pt x="409750" y="418515"/>
                  <a:pt x="510715" y="609015"/>
                </a:cubicBezTo>
                <a:cubicBezTo>
                  <a:pt x="517382" y="622350"/>
                  <a:pt x="533575" y="638543"/>
                  <a:pt x="521192" y="651878"/>
                </a:cubicBezTo>
                <a:cubicBezTo>
                  <a:pt x="509762" y="664260"/>
                  <a:pt x="491665" y="651878"/>
                  <a:pt x="476425" y="648068"/>
                </a:cubicBezTo>
                <a:cubicBezTo>
                  <a:pt x="331645" y="610920"/>
                  <a:pt x="187817" y="572820"/>
                  <a:pt x="43037" y="535673"/>
                </a:cubicBezTo>
                <a:cubicBezTo>
                  <a:pt x="29702" y="531863"/>
                  <a:pt x="13510" y="522338"/>
                  <a:pt x="3032" y="535673"/>
                </a:cubicBezTo>
                <a:cubicBezTo>
                  <a:pt x="-4588" y="546150"/>
                  <a:pt x="3985" y="560438"/>
                  <a:pt x="8748" y="571868"/>
                </a:cubicBezTo>
                <a:cubicBezTo>
                  <a:pt x="41132" y="649973"/>
                  <a:pt x="87805" y="715695"/>
                  <a:pt x="158290" y="764273"/>
                </a:cubicBezTo>
                <a:cubicBezTo>
                  <a:pt x="264017" y="835710"/>
                  <a:pt x="380223" y="886193"/>
                  <a:pt x="499285" y="930960"/>
                </a:cubicBezTo>
                <a:cubicBezTo>
                  <a:pt x="514525" y="936675"/>
                  <a:pt x="539290" y="936675"/>
                  <a:pt x="540242" y="957630"/>
                </a:cubicBezTo>
                <a:cubicBezTo>
                  <a:pt x="541195" y="988110"/>
                  <a:pt x="561198" y="989063"/>
                  <a:pt x="581200" y="993825"/>
                </a:cubicBezTo>
                <a:cubicBezTo>
                  <a:pt x="766937" y="1041450"/>
                  <a:pt x="953627" y="1088123"/>
                  <a:pt x="1139365" y="1135748"/>
                </a:cubicBezTo>
                <a:cubicBezTo>
                  <a:pt x="1154605" y="1139558"/>
                  <a:pt x="1172702" y="1147178"/>
                  <a:pt x="1185085" y="1133843"/>
                </a:cubicBezTo>
                <a:cubicBezTo>
                  <a:pt x="1207945" y="1108125"/>
                  <a:pt x="1236520" y="1111935"/>
                  <a:pt x="1265095" y="1114793"/>
                </a:cubicBezTo>
                <a:cubicBezTo>
                  <a:pt x="1367013" y="1127175"/>
                  <a:pt x="1467977" y="1116698"/>
                  <a:pt x="1568942" y="1110983"/>
                </a:cubicBezTo>
                <a:cubicBezTo>
                  <a:pt x="1654667" y="1106220"/>
                  <a:pt x="1734677" y="1083360"/>
                  <a:pt x="1801352" y="1026210"/>
                </a:cubicBezTo>
                <a:cubicBezTo>
                  <a:pt x="1813735" y="1015733"/>
                  <a:pt x="1836595" y="1007160"/>
                  <a:pt x="1831833" y="988110"/>
                </a:cubicBezTo>
                <a:cubicBezTo>
                  <a:pt x="1828023" y="971918"/>
                  <a:pt x="1805163" y="974775"/>
                  <a:pt x="1789923" y="970965"/>
                </a:cubicBezTo>
                <a:cubicBezTo>
                  <a:pt x="1740392" y="960488"/>
                  <a:pt x="1690863" y="950010"/>
                  <a:pt x="1640380" y="940485"/>
                </a:cubicBezTo>
                <a:cubicBezTo>
                  <a:pt x="1538463" y="919530"/>
                  <a:pt x="1435592" y="898575"/>
                  <a:pt x="1326055" y="876668"/>
                </a:cubicBezTo>
                <a:cubicBezTo>
                  <a:pt x="1387967" y="810945"/>
                  <a:pt x="1398445" y="809040"/>
                  <a:pt x="1463215" y="833805"/>
                </a:cubicBezTo>
                <a:close/>
                <a:moveTo>
                  <a:pt x="1534652" y="655688"/>
                </a:moveTo>
                <a:cubicBezTo>
                  <a:pt x="1576563" y="589965"/>
                  <a:pt x="1595613" y="516623"/>
                  <a:pt x="1596565" y="439470"/>
                </a:cubicBezTo>
                <a:cubicBezTo>
                  <a:pt x="1596565" y="404228"/>
                  <a:pt x="1607995" y="394703"/>
                  <a:pt x="1642285" y="408990"/>
                </a:cubicBezTo>
                <a:cubicBezTo>
                  <a:pt x="1773730" y="464235"/>
                  <a:pt x="1822308" y="568058"/>
                  <a:pt x="1764205" y="675690"/>
                </a:cubicBezTo>
                <a:cubicBezTo>
                  <a:pt x="1733725" y="732840"/>
                  <a:pt x="1688005" y="763320"/>
                  <a:pt x="1621330" y="760463"/>
                </a:cubicBezTo>
                <a:cubicBezTo>
                  <a:pt x="1608948" y="759510"/>
                  <a:pt x="1595613" y="758558"/>
                  <a:pt x="1583230" y="756653"/>
                </a:cubicBezTo>
                <a:cubicBezTo>
                  <a:pt x="1493695" y="743318"/>
                  <a:pt x="1487980" y="729983"/>
                  <a:pt x="1534652" y="655688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0E68E9F5-5F7B-4D00-AEA1-729447A0322F}"/>
              </a:ext>
            </a:extLst>
          </p:cNvPr>
          <p:cNvSpPr/>
          <p:nvPr/>
        </p:nvSpPr>
        <p:spPr>
          <a:xfrm rot="20712819">
            <a:off x="6044604" y="5390901"/>
            <a:ext cx="1153874" cy="693490"/>
          </a:xfrm>
          <a:custGeom>
            <a:avLst/>
            <a:gdLst>
              <a:gd name="connsiteX0" fmla="*/ 1463215 w 1885950"/>
              <a:gd name="connsiteY0" fmla="*/ 833805 h 1133475"/>
              <a:gd name="connsiteX1" fmla="*/ 1517508 w 1885950"/>
              <a:gd name="connsiteY1" fmla="*/ 851903 h 1133475"/>
              <a:gd name="connsiteX2" fmla="*/ 1873742 w 1885950"/>
              <a:gd name="connsiteY2" fmla="*/ 670928 h 1133475"/>
              <a:gd name="connsiteX3" fmla="*/ 1798495 w 1885950"/>
              <a:gd name="connsiteY3" fmla="*/ 408038 h 1133475"/>
              <a:gd name="connsiteX4" fmla="*/ 1629902 w 1885950"/>
              <a:gd name="connsiteY4" fmla="*/ 322313 h 1133475"/>
              <a:gd name="connsiteX5" fmla="*/ 1587992 w 1885950"/>
              <a:gd name="connsiteY5" fmla="*/ 289928 h 1133475"/>
              <a:gd name="connsiteX6" fmla="*/ 1541320 w 1885950"/>
              <a:gd name="connsiteY6" fmla="*/ 250875 h 1133475"/>
              <a:gd name="connsiteX7" fmla="*/ 583105 w 1885950"/>
              <a:gd name="connsiteY7" fmla="*/ 3225 h 1133475"/>
              <a:gd name="connsiteX8" fmla="*/ 514525 w 1885950"/>
              <a:gd name="connsiteY8" fmla="*/ 39420 h 1133475"/>
              <a:gd name="connsiteX9" fmla="*/ 510715 w 1885950"/>
              <a:gd name="connsiteY9" fmla="*/ 609015 h 1133475"/>
              <a:gd name="connsiteX10" fmla="*/ 521192 w 1885950"/>
              <a:gd name="connsiteY10" fmla="*/ 651878 h 1133475"/>
              <a:gd name="connsiteX11" fmla="*/ 476425 w 1885950"/>
              <a:gd name="connsiteY11" fmla="*/ 648068 h 1133475"/>
              <a:gd name="connsiteX12" fmla="*/ 43037 w 1885950"/>
              <a:gd name="connsiteY12" fmla="*/ 535673 h 1133475"/>
              <a:gd name="connsiteX13" fmla="*/ 3032 w 1885950"/>
              <a:gd name="connsiteY13" fmla="*/ 535673 h 1133475"/>
              <a:gd name="connsiteX14" fmla="*/ 8748 w 1885950"/>
              <a:gd name="connsiteY14" fmla="*/ 571868 h 1133475"/>
              <a:gd name="connsiteX15" fmla="*/ 158290 w 1885950"/>
              <a:gd name="connsiteY15" fmla="*/ 764273 h 1133475"/>
              <a:gd name="connsiteX16" fmla="*/ 499285 w 1885950"/>
              <a:gd name="connsiteY16" fmla="*/ 930960 h 1133475"/>
              <a:gd name="connsiteX17" fmla="*/ 540242 w 1885950"/>
              <a:gd name="connsiteY17" fmla="*/ 957630 h 1133475"/>
              <a:gd name="connsiteX18" fmla="*/ 581200 w 1885950"/>
              <a:gd name="connsiteY18" fmla="*/ 993825 h 1133475"/>
              <a:gd name="connsiteX19" fmla="*/ 1139365 w 1885950"/>
              <a:gd name="connsiteY19" fmla="*/ 1135748 h 1133475"/>
              <a:gd name="connsiteX20" fmla="*/ 1185085 w 1885950"/>
              <a:gd name="connsiteY20" fmla="*/ 1133843 h 1133475"/>
              <a:gd name="connsiteX21" fmla="*/ 1265095 w 1885950"/>
              <a:gd name="connsiteY21" fmla="*/ 1114793 h 1133475"/>
              <a:gd name="connsiteX22" fmla="*/ 1568942 w 1885950"/>
              <a:gd name="connsiteY22" fmla="*/ 1110983 h 1133475"/>
              <a:gd name="connsiteX23" fmla="*/ 1801352 w 1885950"/>
              <a:gd name="connsiteY23" fmla="*/ 1026210 h 1133475"/>
              <a:gd name="connsiteX24" fmla="*/ 1831833 w 1885950"/>
              <a:gd name="connsiteY24" fmla="*/ 988110 h 1133475"/>
              <a:gd name="connsiteX25" fmla="*/ 1789923 w 1885950"/>
              <a:gd name="connsiteY25" fmla="*/ 970965 h 1133475"/>
              <a:gd name="connsiteX26" fmla="*/ 1640380 w 1885950"/>
              <a:gd name="connsiteY26" fmla="*/ 940485 h 1133475"/>
              <a:gd name="connsiteX27" fmla="*/ 1326055 w 1885950"/>
              <a:gd name="connsiteY27" fmla="*/ 876668 h 1133475"/>
              <a:gd name="connsiteX28" fmla="*/ 1463215 w 1885950"/>
              <a:gd name="connsiteY28" fmla="*/ 833805 h 1133475"/>
              <a:gd name="connsiteX29" fmla="*/ 1534652 w 1885950"/>
              <a:gd name="connsiteY29" fmla="*/ 655688 h 1133475"/>
              <a:gd name="connsiteX30" fmla="*/ 1596565 w 1885950"/>
              <a:gd name="connsiteY30" fmla="*/ 439470 h 1133475"/>
              <a:gd name="connsiteX31" fmla="*/ 1642285 w 1885950"/>
              <a:gd name="connsiteY31" fmla="*/ 408990 h 1133475"/>
              <a:gd name="connsiteX32" fmla="*/ 1764205 w 1885950"/>
              <a:gd name="connsiteY32" fmla="*/ 675690 h 1133475"/>
              <a:gd name="connsiteX33" fmla="*/ 1621330 w 1885950"/>
              <a:gd name="connsiteY33" fmla="*/ 760463 h 1133475"/>
              <a:gd name="connsiteX34" fmla="*/ 1583230 w 1885950"/>
              <a:gd name="connsiteY34" fmla="*/ 756653 h 1133475"/>
              <a:gd name="connsiteX35" fmla="*/ 1534652 w 1885950"/>
              <a:gd name="connsiteY35" fmla="*/ 655688 h 1133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885950" h="1133475">
                <a:moveTo>
                  <a:pt x="1463215" y="833805"/>
                </a:moveTo>
                <a:cubicBezTo>
                  <a:pt x="1481313" y="840473"/>
                  <a:pt x="1499410" y="847140"/>
                  <a:pt x="1517508" y="851903"/>
                </a:cubicBezTo>
                <a:cubicBezTo>
                  <a:pt x="1684195" y="899528"/>
                  <a:pt x="1814688" y="833805"/>
                  <a:pt x="1873742" y="670928"/>
                </a:cubicBezTo>
                <a:cubicBezTo>
                  <a:pt x="1911842" y="566153"/>
                  <a:pt x="1886125" y="477570"/>
                  <a:pt x="1798495" y="408038"/>
                </a:cubicBezTo>
                <a:cubicBezTo>
                  <a:pt x="1748013" y="368033"/>
                  <a:pt x="1689910" y="342315"/>
                  <a:pt x="1629902" y="322313"/>
                </a:cubicBezTo>
                <a:cubicBezTo>
                  <a:pt x="1611805" y="316598"/>
                  <a:pt x="1590850" y="313740"/>
                  <a:pt x="1587992" y="289928"/>
                </a:cubicBezTo>
                <a:cubicBezTo>
                  <a:pt x="1585135" y="261353"/>
                  <a:pt x="1563227" y="255638"/>
                  <a:pt x="1541320" y="250875"/>
                </a:cubicBezTo>
                <a:cubicBezTo>
                  <a:pt x="1222233" y="168008"/>
                  <a:pt x="902192" y="86093"/>
                  <a:pt x="583105" y="3225"/>
                </a:cubicBezTo>
                <a:cubicBezTo>
                  <a:pt x="545957" y="-6300"/>
                  <a:pt x="527860" y="5130"/>
                  <a:pt x="514525" y="39420"/>
                </a:cubicBezTo>
                <a:cubicBezTo>
                  <a:pt x="436420" y="228968"/>
                  <a:pt x="409750" y="418515"/>
                  <a:pt x="510715" y="609015"/>
                </a:cubicBezTo>
                <a:cubicBezTo>
                  <a:pt x="517382" y="622350"/>
                  <a:pt x="533575" y="638543"/>
                  <a:pt x="521192" y="651878"/>
                </a:cubicBezTo>
                <a:cubicBezTo>
                  <a:pt x="509762" y="664260"/>
                  <a:pt x="491665" y="651878"/>
                  <a:pt x="476425" y="648068"/>
                </a:cubicBezTo>
                <a:cubicBezTo>
                  <a:pt x="331645" y="610920"/>
                  <a:pt x="187817" y="572820"/>
                  <a:pt x="43037" y="535673"/>
                </a:cubicBezTo>
                <a:cubicBezTo>
                  <a:pt x="29702" y="531863"/>
                  <a:pt x="13510" y="522338"/>
                  <a:pt x="3032" y="535673"/>
                </a:cubicBezTo>
                <a:cubicBezTo>
                  <a:pt x="-4588" y="546150"/>
                  <a:pt x="3985" y="560438"/>
                  <a:pt x="8748" y="571868"/>
                </a:cubicBezTo>
                <a:cubicBezTo>
                  <a:pt x="41132" y="649973"/>
                  <a:pt x="87805" y="715695"/>
                  <a:pt x="158290" y="764273"/>
                </a:cubicBezTo>
                <a:cubicBezTo>
                  <a:pt x="264017" y="835710"/>
                  <a:pt x="380223" y="886193"/>
                  <a:pt x="499285" y="930960"/>
                </a:cubicBezTo>
                <a:cubicBezTo>
                  <a:pt x="514525" y="936675"/>
                  <a:pt x="539290" y="936675"/>
                  <a:pt x="540242" y="957630"/>
                </a:cubicBezTo>
                <a:cubicBezTo>
                  <a:pt x="541195" y="988110"/>
                  <a:pt x="561198" y="989063"/>
                  <a:pt x="581200" y="993825"/>
                </a:cubicBezTo>
                <a:cubicBezTo>
                  <a:pt x="766937" y="1041450"/>
                  <a:pt x="953627" y="1088123"/>
                  <a:pt x="1139365" y="1135748"/>
                </a:cubicBezTo>
                <a:cubicBezTo>
                  <a:pt x="1154605" y="1139558"/>
                  <a:pt x="1172702" y="1147178"/>
                  <a:pt x="1185085" y="1133843"/>
                </a:cubicBezTo>
                <a:cubicBezTo>
                  <a:pt x="1207945" y="1108125"/>
                  <a:pt x="1236520" y="1111935"/>
                  <a:pt x="1265095" y="1114793"/>
                </a:cubicBezTo>
                <a:cubicBezTo>
                  <a:pt x="1367013" y="1127175"/>
                  <a:pt x="1467977" y="1116698"/>
                  <a:pt x="1568942" y="1110983"/>
                </a:cubicBezTo>
                <a:cubicBezTo>
                  <a:pt x="1654667" y="1106220"/>
                  <a:pt x="1734677" y="1083360"/>
                  <a:pt x="1801352" y="1026210"/>
                </a:cubicBezTo>
                <a:cubicBezTo>
                  <a:pt x="1813735" y="1015733"/>
                  <a:pt x="1836595" y="1007160"/>
                  <a:pt x="1831833" y="988110"/>
                </a:cubicBezTo>
                <a:cubicBezTo>
                  <a:pt x="1828023" y="971918"/>
                  <a:pt x="1805163" y="974775"/>
                  <a:pt x="1789923" y="970965"/>
                </a:cubicBezTo>
                <a:cubicBezTo>
                  <a:pt x="1740392" y="960488"/>
                  <a:pt x="1690863" y="950010"/>
                  <a:pt x="1640380" y="940485"/>
                </a:cubicBezTo>
                <a:cubicBezTo>
                  <a:pt x="1538463" y="919530"/>
                  <a:pt x="1435592" y="898575"/>
                  <a:pt x="1326055" y="876668"/>
                </a:cubicBezTo>
                <a:cubicBezTo>
                  <a:pt x="1387967" y="810945"/>
                  <a:pt x="1398445" y="809040"/>
                  <a:pt x="1463215" y="833805"/>
                </a:cubicBezTo>
                <a:close/>
                <a:moveTo>
                  <a:pt x="1534652" y="655688"/>
                </a:moveTo>
                <a:cubicBezTo>
                  <a:pt x="1576563" y="589965"/>
                  <a:pt x="1595613" y="516623"/>
                  <a:pt x="1596565" y="439470"/>
                </a:cubicBezTo>
                <a:cubicBezTo>
                  <a:pt x="1596565" y="404228"/>
                  <a:pt x="1607995" y="394703"/>
                  <a:pt x="1642285" y="408990"/>
                </a:cubicBezTo>
                <a:cubicBezTo>
                  <a:pt x="1773730" y="464235"/>
                  <a:pt x="1822308" y="568058"/>
                  <a:pt x="1764205" y="675690"/>
                </a:cubicBezTo>
                <a:cubicBezTo>
                  <a:pt x="1733725" y="732840"/>
                  <a:pt x="1688005" y="763320"/>
                  <a:pt x="1621330" y="760463"/>
                </a:cubicBezTo>
                <a:cubicBezTo>
                  <a:pt x="1608948" y="759510"/>
                  <a:pt x="1595613" y="758558"/>
                  <a:pt x="1583230" y="756653"/>
                </a:cubicBezTo>
                <a:cubicBezTo>
                  <a:pt x="1493695" y="743318"/>
                  <a:pt x="1487980" y="729983"/>
                  <a:pt x="1534652" y="655688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B48AC7BA-0BE7-45F5-BAB6-B856BF483617}"/>
              </a:ext>
            </a:extLst>
          </p:cNvPr>
          <p:cNvSpPr/>
          <p:nvPr/>
        </p:nvSpPr>
        <p:spPr>
          <a:xfrm rot="20712819">
            <a:off x="7268205" y="5390901"/>
            <a:ext cx="1153874" cy="693490"/>
          </a:xfrm>
          <a:custGeom>
            <a:avLst/>
            <a:gdLst>
              <a:gd name="connsiteX0" fmla="*/ 1463215 w 1885950"/>
              <a:gd name="connsiteY0" fmla="*/ 833805 h 1133475"/>
              <a:gd name="connsiteX1" fmla="*/ 1517508 w 1885950"/>
              <a:gd name="connsiteY1" fmla="*/ 851903 h 1133475"/>
              <a:gd name="connsiteX2" fmla="*/ 1873742 w 1885950"/>
              <a:gd name="connsiteY2" fmla="*/ 670928 h 1133475"/>
              <a:gd name="connsiteX3" fmla="*/ 1798495 w 1885950"/>
              <a:gd name="connsiteY3" fmla="*/ 408038 h 1133475"/>
              <a:gd name="connsiteX4" fmla="*/ 1629902 w 1885950"/>
              <a:gd name="connsiteY4" fmla="*/ 322313 h 1133475"/>
              <a:gd name="connsiteX5" fmla="*/ 1587992 w 1885950"/>
              <a:gd name="connsiteY5" fmla="*/ 289928 h 1133475"/>
              <a:gd name="connsiteX6" fmla="*/ 1541320 w 1885950"/>
              <a:gd name="connsiteY6" fmla="*/ 250875 h 1133475"/>
              <a:gd name="connsiteX7" fmla="*/ 583105 w 1885950"/>
              <a:gd name="connsiteY7" fmla="*/ 3225 h 1133475"/>
              <a:gd name="connsiteX8" fmla="*/ 514525 w 1885950"/>
              <a:gd name="connsiteY8" fmla="*/ 39420 h 1133475"/>
              <a:gd name="connsiteX9" fmla="*/ 510715 w 1885950"/>
              <a:gd name="connsiteY9" fmla="*/ 609015 h 1133475"/>
              <a:gd name="connsiteX10" fmla="*/ 521192 w 1885950"/>
              <a:gd name="connsiteY10" fmla="*/ 651878 h 1133475"/>
              <a:gd name="connsiteX11" fmla="*/ 476425 w 1885950"/>
              <a:gd name="connsiteY11" fmla="*/ 648068 h 1133475"/>
              <a:gd name="connsiteX12" fmla="*/ 43037 w 1885950"/>
              <a:gd name="connsiteY12" fmla="*/ 535673 h 1133475"/>
              <a:gd name="connsiteX13" fmla="*/ 3032 w 1885950"/>
              <a:gd name="connsiteY13" fmla="*/ 535673 h 1133475"/>
              <a:gd name="connsiteX14" fmla="*/ 8748 w 1885950"/>
              <a:gd name="connsiteY14" fmla="*/ 571868 h 1133475"/>
              <a:gd name="connsiteX15" fmla="*/ 158290 w 1885950"/>
              <a:gd name="connsiteY15" fmla="*/ 764273 h 1133475"/>
              <a:gd name="connsiteX16" fmla="*/ 499285 w 1885950"/>
              <a:gd name="connsiteY16" fmla="*/ 930960 h 1133475"/>
              <a:gd name="connsiteX17" fmla="*/ 540242 w 1885950"/>
              <a:gd name="connsiteY17" fmla="*/ 957630 h 1133475"/>
              <a:gd name="connsiteX18" fmla="*/ 581200 w 1885950"/>
              <a:gd name="connsiteY18" fmla="*/ 993825 h 1133475"/>
              <a:gd name="connsiteX19" fmla="*/ 1139365 w 1885950"/>
              <a:gd name="connsiteY19" fmla="*/ 1135748 h 1133475"/>
              <a:gd name="connsiteX20" fmla="*/ 1185085 w 1885950"/>
              <a:gd name="connsiteY20" fmla="*/ 1133843 h 1133475"/>
              <a:gd name="connsiteX21" fmla="*/ 1265095 w 1885950"/>
              <a:gd name="connsiteY21" fmla="*/ 1114793 h 1133475"/>
              <a:gd name="connsiteX22" fmla="*/ 1568942 w 1885950"/>
              <a:gd name="connsiteY22" fmla="*/ 1110983 h 1133475"/>
              <a:gd name="connsiteX23" fmla="*/ 1801352 w 1885950"/>
              <a:gd name="connsiteY23" fmla="*/ 1026210 h 1133475"/>
              <a:gd name="connsiteX24" fmla="*/ 1831833 w 1885950"/>
              <a:gd name="connsiteY24" fmla="*/ 988110 h 1133475"/>
              <a:gd name="connsiteX25" fmla="*/ 1789923 w 1885950"/>
              <a:gd name="connsiteY25" fmla="*/ 970965 h 1133475"/>
              <a:gd name="connsiteX26" fmla="*/ 1640380 w 1885950"/>
              <a:gd name="connsiteY26" fmla="*/ 940485 h 1133475"/>
              <a:gd name="connsiteX27" fmla="*/ 1326055 w 1885950"/>
              <a:gd name="connsiteY27" fmla="*/ 876668 h 1133475"/>
              <a:gd name="connsiteX28" fmla="*/ 1463215 w 1885950"/>
              <a:gd name="connsiteY28" fmla="*/ 833805 h 1133475"/>
              <a:gd name="connsiteX29" fmla="*/ 1534652 w 1885950"/>
              <a:gd name="connsiteY29" fmla="*/ 655688 h 1133475"/>
              <a:gd name="connsiteX30" fmla="*/ 1596565 w 1885950"/>
              <a:gd name="connsiteY30" fmla="*/ 439470 h 1133475"/>
              <a:gd name="connsiteX31" fmla="*/ 1642285 w 1885950"/>
              <a:gd name="connsiteY31" fmla="*/ 408990 h 1133475"/>
              <a:gd name="connsiteX32" fmla="*/ 1764205 w 1885950"/>
              <a:gd name="connsiteY32" fmla="*/ 675690 h 1133475"/>
              <a:gd name="connsiteX33" fmla="*/ 1621330 w 1885950"/>
              <a:gd name="connsiteY33" fmla="*/ 760463 h 1133475"/>
              <a:gd name="connsiteX34" fmla="*/ 1583230 w 1885950"/>
              <a:gd name="connsiteY34" fmla="*/ 756653 h 1133475"/>
              <a:gd name="connsiteX35" fmla="*/ 1534652 w 1885950"/>
              <a:gd name="connsiteY35" fmla="*/ 655688 h 1133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885950" h="1133475">
                <a:moveTo>
                  <a:pt x="1463215" y="833805"/>
                </a:moveTo>
                <a:cubicBezTo>
                  <a:pt x="1481313" y="840473"/>
                  <a:pt x="1499410" y="847140"/>
                  <a:pt x="1517508" y="851903"/>
                </a:cubicBezTo>
                <a:cubicBezTo>
                  <a:pt x="1684195" y="899528"/>
                  <a:pt x="1814688" y="833805"/>
                  <a:pt x="1873742" y="670928"/>
                </a:cubicBezTo>
                <a:cubicBezTo>
                  <a:pt x="1911842" y="566153"/>
                  <a:pt x="1886125" y="477570"/>
                  <a:pt x="1798495" y="408038"/>
                </a:cubicBezTo>
                <a:cubicBezTo>
                  <a:pt x="1748013" y="368033"/>
                  <a:pt x="1689910" y="342315"/>
                  <a:pt x="1629902" y="322313"/>
                </a:cubicBezTo>
                <a:cubicBezTo>
                  <a:pt x="1611805" y="316598"/>
                  <a:pt x="1590850" y="313740"/>
                  <a:pt x="1587992" y="289928"/>
                </a:cubicBezTo>
                <a:cubicBezTo>
                  <a:pt x="1585135" y="261353"/>
                  <a:pt x="1563227" y="255638"/>
                  <a:pt x="1541320" y="250875"/>
                </a:cubicBezTo>
                <a:cubicBezTo>
                  <a:pt x="1222233" y="168008"/>
                  <a:pt x="902192" y="86093"/>
                  <a:pt x="583105" y="3225"/>
                </a:cubicBezTo>
                <a:cubicBezTo>
                  <a:pt x="545957" y="-6300"/>
                  <a:pt x="527860" y="5130"/>
                  <a:pt x="514525" y="39420"/>
                </a:cubicBezTo>
                <a:cubicBezTo>
                  <a:pt x="436420" y="228968"/>
                  <a:pt x="409750" y="418515"/>
                  <a:pt x="510715" y="609015"/>
                </a:cubicBezTo>
                <a:cubicBezTo>
                  <a:pt x="517382" y="622350"/>
                  <a:pt x="533575" y="638543"/>
                  <a:pt x="521192" y="651878"/>
                </a:cubicBezTo>
                <a:cubicBezTo>
                  <a:pt x="509762" y="664260"/>
                  <a:pt x="491665" y="651878"/>
                  <a:pt x="476425" y="648068"/>
                </a:cubicBezTo>
                <a:cubicBezTo>
                  <a:pt x="331645" y="610920"/>
                  <a:pt x="187817" y="572820"/>
                  <a:pt x="43037" y="535673"/>
                </a:cubicBezTo>
                <a:cubicBezTo>
                  <a:pt x="29702" y="531863"/>
                  <a:pt x="13510" y="522338"/>
                  <a:pt x="3032" y="535673"/>
                </a:cubicBezTo>
                <a:cubicBezTo>
                  <a:pt x="-4588" y="546150"/>
                  <a:pt x="3985" y="560438"/>
                  <a:pt x="8748" y="571868"/>
                </a:cubicBezTo>
                <a:cubicBezTo>
                  <a:pt x="41132" y="649973"/>
                  <a:pt x="87805" y="715695"/>
                  <a:pt x="158290" y="764273"/>
                </a:cubicBezTo>
                <a:cubicBezTo>
                  <a:pt x="264017" y="835710"/>
                  <a:pt x="380223" y="886193"/>
                  <a:pt x="499285" y="930960"/>
                </a:cubicBezTo>
                <a:cubicBezTo>
                  <a:pt x="514525" y="936675"/>
                  <a:pt x="539290" y="936675"/>
                  <a:pt x="540242" y="957630"/>
                </a:cubicBezTo>
                <a:cubicBezTo>
                  <a:pt x="541195" y="988110"/>
                  <a:pt x="561198" y="989063"/>
                  <a:pt x="581200" y="993825"/>
                </a:cubicBezTo>
                <a:cubicBezTo>
                  <a:pt x="766937" y="1041450"/>
                  <a:pt x="953627" y="1088123"/>
                  <a:pt x="1139365" y="1135748"/>
                </a:cubicBezTo>
                <a:cubicBezTo>
                  <a:pt x="1154605" y="1139558"/>
                  <a:pt x="1172702" y="1147178"/>
                  <a:pt x="1185085" y="1133843"/>
                </a:cubicBezTo>
                <a:cubicBezTo>
                  <a:pt x="1207945" y="1108125"/>
                  <a:pt x="1236520" y="1111935"/>
                  <a:pt x="1265095" y="1114793"/>
                </a:cubicBezTo>
                <a:cubicBezTo>
                  <a:pt x="1367013" y="1127175"/>
                  <a:pt x="1467977" y="1116698"/>
                  <a:pt x="1568942" y="1110983"/>
                </a:cubicBezTo>
                <a:cubicBezTo>
                  <a:pt x="1654667" y="1106220"/>
                  <a:pt x="1734677" y="1083360"/>
                  <a:pt x="1801352" y="1026210"/>
                </a:cubicBezTo>
                <a:cubicBezTo>
                  <a:pt x="1813735" y="1015733"/>
                  <a:pt x="1836595" y="1007160"/>
                  <a:pt x="1831833" y="988110"/>
                </a:cubicBezTo>
                <a:cubicBezTo>
                  <a:pt x="1828023" y="971918"/>
                  <a:pt x="1805163" y="974775"/>
                  <a:pt x="1789923" y="970965"/>
                </a:cubicBezTo>
                <a:cubicBezTo>
                  <a:pt x="1740392" y="960488"/>
                  <a:pt x="1690863" y="950010"/>
                  <a:pt x="1640380" y="940485"/>
                </a:cubicBezTo>
                <a:cubicBezTo>
                  <a:pt x="1538463" y="919530"/>
                  <a:pt x="1435592" y="898575"/>
                  <a:pt x="1326055" y="876668"/>
                </a:cubicBezTo>
                <a:cubicBezTo>
                  <a:pt x="1387967" y="810945"/>
                  <a:pt x="1398445" y="809040"/>
                  <a:pt x="1463215" y="833805"/>
                </a:cubicBezTo>
                <a:close/>
                <a:moveTo>
                  <a:pt x="1534652" y="655688"/>
                </a:moveTo>
                <a:cubicBezTo>
                  <a:pt x="1576563" y="589965"/>
                  <a:pt x="1595613" y="516623"/>
                  <a:pt x="1596565" y="439470"/>
                </a:cubicBezTo>
                <a:cubicBezTo>
                  <a:pt x="1596565" y="404228"/>
                  <a:pt x="1607995" y="394703"/>
                  <a:pt x="1642285" y="408990"/>
                </a:cubicBezTo>
                <a:cubicBezTo>
                  <a:pt x="1773730" y="464235"/>
                  <a:pt x="1822308" y="568058"/>
                  <a:pt x="1764205" y="675690"/>
                </a:cubicBezTo>
                <a:cubicBezTo>
                  <a:pt x="1733725" y="732840"/>
                  <a:pt x="1688005" y="763320"/>
                  <a:pt x="1621330" y="760463"/>
                </a:cubicBezTo>
                <a:cubicBezTo>
                  <a:pt x="1608948" y="759510"/>
                  <a:pt x="1595613" y="758558"/>
                  <a:pt x="1583230" y="756653"/>
                </a:cubicBezTo>
                <a:cubicBezTo>
                  <a:pt x="1493695" y="743318"/>
                  <a:pt x="1487980" y="729983"/>
                  <a:pt x="1534652" y="655688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60260B7-1384-42D2-AB24-C2E787D191BD}"/>
              </a:ext>
            </a:extLst>
          </p:cNvPr>
          <p:cNvGrpSpPr/>
          <p:nvPr/>
        </p:nvGrpSpPr>
        <p:grpSpPr>
          <a:xfrm>
            <a:off x="1221718" y="2761870"/>
            <a:ext cx="3123898" cy="3291702"/>
            <a:chOff x="435640" y="1356998"/>
            <a:chExt cx="3123898" cy="3291702"/>
          </a:xfrm>
          <a:solidFill>
            <a:schemeClr val="accent1">
              <a:lumMod val="60000"/>
              <a:lumOff val="40000"/>
            </a:schemeClr>
          </a:solidFill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4960F7E5-9DB7-4683-87CB-4F2EF254B7CD}"/>
                </a:ext>
              </a:extLst>
            </p:cNvPr>
            <p:cNvGrpSpPr/>
            <p:nvPr/>
          </p:nvGrpSpPr>
          <p:grpSpPr>
            <a:xfrm rot="3660000">
              <a:off x="1915710" y="1176300"/>
              <a:ext cx="197023" cy="1802702"/>
              <a:chOff x="1115616" y="2490394"/>
              <a:chExt cx="197023" cy="1802702"/>
            </a:xfrm>
            <a:grpFill/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65F20920-B194-4651-9CF6-8779BF2AD7BD}"/>
                  </a:ext>
                </a:extLst>
              </p:cNvPr>
              <p:cNvSpPr/>
              <p:nvPr/>
            </p:nvSpPr>
            <p:spPr>
              <a:xfrm>
                <a:off x="1115616" y="2492896"/>
                <a:ext cx="72008" cy="18002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E7238649-A204-4C17-BE94-ACAB5BF1437D}"/>
                  </a:ext>
                </a:extLst>
              </p:cNvPr>
              <p:cNvSpPr/>
              <p:nvPr/>
            </p:nvSpPr>
            <p:spPr>
              <a:xfrm>
                <a:off x="1240631" y="2490394"/>
                <a:ext cx="72008" cy="18002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8FCDC16-EA0D-4B7B-9A02-2E11F315D4D0}"/>
                </a:ext>
              </a:extLst>
            </p:cNvPr>
            <p:cNvGrpSpPr/>
            <p:nvPr/>
          </p:nvGrpSpPr>
          <p:grpSpPr>
            <a:xfrm>
              <a:off x="1142119" y="2490394"/>
              <a:ext cx="197023" cy="1802702"/>
              <a:chOff x="1115616" y="2490394"/>
              <a:chExt cx="197023" cy="1802702"/>
            </a:xfrm>
            <a:grpFill/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35243F11-12BA-4B9B-9FEC-BC2723AECC83}"/>
                  </a:ext>
                </a:extLst>
              </p:cNvPr>
              <p:cNvSpPr/>
              <p:nvPr/>
            </p:nvSpPr>
            <p:spPr>
              <a:xfrm>
                <a:off x="1115616" y="2492896"/>
                <a:ext cx="72008" cy="18002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74E2986-6DD4-46F9-985B-63E5497B8F6A}"/>
                  </a:ext>
                </a:extLst>
              </p:cNvPr>
              <p:cNvSpPr/>
              <p:nvPr/>
            </p:nvSpPr>
            <p:spPr>
              <a:xfrm>
                <a:off x="1240631" y="2490394"/>
                <a:ext cx="72008" cy="18002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C0620FBE-8CDA-45A4-B2CB-63496294AF5C}"/>
                </a:ext>
              </a:extLst>
            </p:cNvPr>
            <p:cNvGrpSpPr/>
            <p:nvPr/>
          </p:nvGrpSpPr>
          <p:grpSpPr>
            <a:xfrm>
              <a:off x="1004052" y="2253815"/>
              <a:ext cx="473157" cy="473157"/>
              <a:chOff x="3275856" y="4077072"/>
              <a:chExt cx="504056" cy="504056"/>
            </a:xfrm>
            <a:grpFill/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90AD4486-F52A-4AEF-8A1E-33EF40A98077}"/>
                  </a:ext>
                </a:extLst>
              </p:cNvPr>
              <p:cNvSpPr/>
              <p:nvPr/>
            </p:nvSpPr>
            <p:spPr>
              <a:xfrm>
                <a:off x="3275856" y="4077072"/>
                <a:ext cx="504056" cy="50405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79D57B3B-995B-4680-8216-B8FCA291E555}"/>
                  </a:ext>
                </a:extLst>
              </p:cNvPr>
              <p:cNvSpPr/>
              <p:nvPr/>
            </p:nvSpPr>
            <p:spPr>
              <a:xfrm>
                <a:off x="3375484" y="4176700"/>
                <a:ext cx="304800" cy="3048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  <p:sp>
          <p:nvSpPr>
            <p:cNvPr id="8" name="Oval 12">
              <a:extLst>
                <a:ext uri="{FF2B5EF4-FFF2-40B4-BE49-F238E27FC236}">
                  <a16:creationId xmlns:a16="http://schemas.microsoft.com/office/drawing/2014/main" id="{2FB4E402-2724-4E41-A2A6-0EC6B41C3AC3}"/>
                </a:ext>
              </a:extLst>
            </p:cNvPr>
            <p:cNvSpPr/>
            <p:nvPr/>
          </p:nvSpPr>
          <p:spPr>
            <a:xfrm>
              <a:off x="435640" y="4221088"/>
              <a:ext cx="1609980" cy="427612"/>
            </a:xfrm>
            <a:custGeom>
              <a:avLst/>
              <a:gdLst/>
              <a:ahLst/>
              <a:cxnLst/>
              <a:rect l="l" t="t" r="r" b="b"/>
              <a:pathLst>
                <a:path w="1534063" h="407449">
                  <a:moveTo>
                    <a:pt x="767031" y="0"/>
                  </a:moveTo>
                  <a:cubicBezTo>
                    <a:pt x="1137209" y="0"/>
                    <a:pt x="1448077" y="173138"/>
                    <a:pt x="1534063" y="407449"/>
                  </a:cubicBezTo>
                  <a:lnTo>
                    <a:pt x="0" y="407449"/>
                  </a:lnTo>
                  <a:cubicBezTo>
                    <a:pt x="85986" y="173138"/>
                    <a:pt x="396854" y="0"/>
                    <a:pt x="767031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9" name="Rounded Rectangle 14">
              <a:extLst>
                <a:ext uri="{FF2B5EF4-FFF2-40B4-BE49-F238E27FC236}">
                  <a16:creationId xmlns:a16="http://schemas.microsoft.com/office/drawing/2014/main" id="{B6009BE1-8183-4C9C-9DC5-9DA76D7F715F}"/>
                </a:ext>
              </a:extLst>
            </p:cNvPr>
            <p:cNvSpPr/>
            <p:nvPr/>
          </p:nvSpPr>
          <p:spPr>
            <a:xfrm rot="19800000">
              <a:off x="2546102" y="1356998"/>
              <a:ext cx="1013436" cy="790340"/>
            </a:xfrm>
            <a:custGeom>
              <a:avLst/>
              <a:gdLst/>
              <a:ahLst/>
              <a:cxnLst/>
              <a:rect l="l" t="t" r="r" b="b"/>
              <a:pathLst>
                <a:path w="4593188" h="2986373">
                  <a:moveTo>
                    <a:pt x="1308312" y="0"/>
                  </a:moveTo>
                  <a:lnTo>
                    <a:pt x="3212995" y="0"/>
                  </a:lnTo>
                  <a:cubicBezTo>
                    <a:pt x="3328954" y="0"/>
                    <a:pt x="3422957" y="94003"/>
                    <a:pt x="3422957" y="209962"/>
                  </a:cubicBezTo>
                  <a:lnTo>
                    <a:pt x="3422957" y="967743"/>
                  </a:lnTo>
                  <a:lnTo>
                    <a:pt x="3424105" y="967743"/>
                  </a:lnTo>
                  <a:lnTo>
                    <a:pt x="4593188" y="2964572"/>
                  </a:lnTo>
                  <a:lnTo>
                    <a:pt x="0" y="2986373"/>
                  </a:lnTo>
                  <a:lnTo>
                    <a:pt x="1092932" y="967743"/>
                  </a:lnTo>
                  <a:lnTo>
                    <a:pt x="1098350" y="967743"/>
                  </a:lnTo>
                  <a:lnTo>
                    <a:pt x="1098350" y="209962"/>
                  </a:lnTo>
                  <a:cubicBezTo>
                    <a:pt x="1098350" y="94003"/>
                    <a:pt x="1192353" y="0"/>
                    <a:pt x="1308312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4E6CF32-28BC-4CC7-95C7-DF8D0F4F4089}"/>
              </a:ext>
            </a:extLst>
          </p:cNvPr>
          <p:cNvGrpSpPr/>
          <p:nvPr/>
        </p:nvGrpSpPr>
        <p:grpSpPr>
          <a:xfrm>
            <a:off x="6229314" y="1806783"/>
            <a:ext cx="5121557" cy="699456"/>
            <a:chOff x="270023" y="1671304"/>
            <a:chExt cx="3384594" cy="706450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ABF0CD4-5FC7-4209-BC82-2DAB4475CDA6}"/>
                </a:ext>
              </a:extLst>
            </p:cNvPr>
            <p:cNvSpPr txBox="1"/>
            <p:nvPr/>
          </p:nvSpPr>
          <p:spPr>
            <a:xfrm>
              <a:off x="270024" y="1911473"/>
              <a:ext cx="3384593" cy="46628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BB4F235-3E78-4A1D-B977-6AD89F91E8AE}"/>
                </a:ext>
              </a:extLst>
            </p:cNvPr>
            <p:cNvSpPr txBox="1"/>
            <p:nvPr/>
          </p:nvSpPr>
          <p:spPr>
            <a:xfrm>
              <a:off x="270023" y="1671304"/>
              <a:ext cx="3384594" cy="3108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accent1"/>
                  </a:solidFill>
                  <a:cs typeface="Arial" pitchFamily="34" charset="0"/>
                </a:rPr>
                <a:t>Add Contents Title</a:t>
              </a:r>
              <a:endParaRPr lang="ko-KR" altLang="en-US" sz="14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1E9B86E-0C4B-4E61-A7D2-C28FB83D1DFA}"/>
              </a:ext>
            </a:extLst>
          </p:cNvPr>
          <p:cNvGrpSpPr/>
          <p:nvPr/>
        </p:nvGrpSpPr>
        <p:grpSpPr>
          <a:xfrm>
            <a:off x="6229314" y="2617827"/>
            <a:ext cx="5121557" cy="699456"/>
            <a:chOff x="270023" y="1671304"/>
            <a:chExt cx="3384594" cy="706450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73C2F1F-9542-4BD0-8259-BC8CF6E72BA7}"/>
                </a:ext>
              </a:extLst>
            </p:cNvPr>
            <p:cNvSpPr txBox="1"/>
            <p:nvPr/>
          </p:nvSpPr>
          <p:spPr>
            <a:xfrm>
              <a:off x="270024" y="1911473"/>
              <a:ext cx="3384593" cy="46628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B37A5E3-04A9-4E93-B0E0-C0CA5E39FFBE}"/>
                </a:ext>
              </a:extLst>
            </p:cNvPr>
            <p:cNvSpPr txBox="1"/>
            <p:nvPr/>
          </p:nvSpPr>
          <p:spPr>
            <a:xfrm>
              <a:off x="270023" y="1671304"/>
              <a:ext cx="3384594" cy="3108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accent2"/>
                  </a:solidFill>
                  <a:cs typeface="Arial" pitchFamily="34" charset="0"/>
                </a:rPr>
                <a:t>Add Contents Title</a:t>
              </a:r>
              <a:endParaRPr lang="ko-KR" altLang="en-US" sz="1400" b="1" dirty="0">
                <a:solidFill>
                  <a:schemeClr val="accent2"/>
                </a:solidFill>
                <a:cs typeface="Arial" pitchFamily="34" charset="0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49325F3-241D-4390-A187-48DB6C70C91B}"/>
              </a:ext>
            </a:extLst>
          </p:cNvPr>
          <p:cNvGrpSpPr/>
          <p:nvPr/>
        </p:nvGrpSpPr>
        <p:grpSpPr>
          <a:xfrm>
            <a:off x="6229314" y="3428871"/>
            <a:ext cx="5121557" cy="699456"/>
            <a:chOff x="270023" y="1671304"/>
            <a:chExt cx="3384594" cy="706450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25848DE-1EF8-4B41-BD73-C47BE872F823}"/>
                </a:ext>
              </a:extLst>
            </p:cNvPr>
            <p:cNvSpPr txBox="1"/>
            <p:nvPr/>
          </p:nvSpPr>
          <p:spPr>
            <a:xfrm>
              <a:off x="270024" y="1911473"/>
              <a:ext cx="3384593" cy="46628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7ABF29B-9044-48E3-8C08-D7924985BCDD}"/>
                </a:ext>
              </a:extLst>
            </p:cNvPr>
            <p:cNvSpPr txBox="1"/>
            <p:nvPr/>
          </p:nvSpPr>
          <p:spPr>
            <a:xfrm>
              <a:off x="270023" y="1671304"/>
              <a:ext cx="3384594" cy="3108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accent3"/>
                  </a:solidFill>
                  <a:cs typeface="Arial" pitchFamily="34" charset="0"/>
                </a:rPr>
                <a:t>Add Contents Title</a:t>
              </a:r>
              <a:endParaRPr lang="ko-KR" altLang="en-US" sz="1400" b="1" dirty="0">
                <a:solidFill>
                  <a:schemeClr val="accent3"/>
                </a:solidFill>
                <a:cs typeface="Arial" pitchFamily="34" charset="0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F0ED191-D5C6-45EF-9285-27BEA56DCB97}"/>
              </a:ext>
            </a:extLst>
          </p:cNvPr>
          <p:cNvGrpSpPr/>
          <p:nvPr/>
        </p:nvGrpSpPr>
        <p:grpSpPr>
          <a:xfrm>
            <a:off x="6229314" y="4239915"/>
            <a:ext cx="5121557" cy="699456"/>
            <a:chOff x="270023" y="1671304"/>
            <a:chExt cx="3384594" cy="706450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6286B04-88C7-42AF-B79D-F2C1CD77FE0F}"/>
                </a:ext>
              </a:extLst>
            </p:cNvPr>
            <p:cNvSpPr txBox="1"/>
            <p:nvPr/>
          </p:nvSpPr>
          <p:spPr>
            <a:xfrm>
              <a:off x="270024" y="1911473"/>
              <a:ext cx="3384593" cy="46628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09EEC76-24BC-4598-A9D6-23F82986BBDA}"/>
                </a:ext>
              </a:extLst>
            </p:cNvPr>
            <p:cNvSpPr txBox="1"/>
            <p:nvPr/>
          </p:nvSpPr>
          <p:spPr>
            <a:xfrm>
              <a:off x="270023" y="1671304"/>
              <a:ext cx="3384594" cy="3108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accent4"/>
                  </a:solidFill>
                  <a:cs typeface="Arial" pitchFamily="34" charset="0"/>
                </a:rPr>
                <a:t>Add Contents Title</a:t>
              </a:r>
              <a:endParaRPr lang="ko-KR" altLang="en-US" sz="1400" b="1" dirty="0">
                <a:solidFill>
                  <a:schemeClr val="accent4"/>
                </a:solidFill>
                <a:cs typeface="Arial" pitchFamily="34" charset="0"/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797AFDD9-0F88-44D5-AE53-E8BAFF6DA1D5}"/>
              </a:ext>
            </a:extLst>
          </p:cNvPr>
          <p:cNvSpPr txBox="1"/>
          <p:nvPr/>
        </p:nvSpPr>
        <p:spPr>
          <a:xfrm>
            <a:off x="865185" y="1339086"/>
            <a:ext cx="259615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High</a:t>
            </a:r>
          </a:p>
          <a:p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Quality</a:t>
            </a:r>
          </a:p>
          <a:p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Infographic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1DDCD335-08B5-4FB9-A853-DF2B515576C4}"/>
              </a:ext>
            </a:extLst>
          </p:cNvPr>
          <p:cNvCxnSpPr>
            <a:cxnSpLocks/>
          </p:cNvCxnSpPr>
          <p:nvPr/>
        </p:nvCxnSpPr>
        <p:spPr>
          <a:xfrm flipV="1">
            <a:off x="1063870" y="6048532"/>
            <a:ext cx="10075985" cy="10885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0">
            <a:extLst>
              <a:ext uri="{FF2B5EF4-FFF2-40B4-BE49-F238E27FC236}">
                <a16:creationId xmlns:a16="http://schemas.microsoft.com/office/drawing/2014/main" id="{D3BF3D47-E843-4043-814F-D56752EE2B3B}"/>
              </a:ext>
            </a:extLst>
          </p:cNvPr>
          <p:cNvSpPr/>
          <p:nvPr/>
        </p:nvSpPr>
        <p:spPr>
          <a:xfrm>
            <a:off x="7762930" y="5559961"/>
            <a:ext cx="233476" cy="232792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5" name="Rectangle 7">
            <a:extLst>
              <a:ext uri="{FF2B5EF4-FFF2-40B4-BE49-F238E27FC236}">
                <a16:creationId xmlns:a16="http://schemas.microsoft.com/office/drawing/2014/main" id="{5CE7EE12-9E13-4768-800C-E8661D666E64}"/>
              </a:ext>
            </a:extLst>
          </p:cNvPr>
          <p:cNvSpPr/>
          <p:nvPr/>
        </p:nvSpPr>
        <p:spPr>
          <a:xfrm>
            <a:off x="4077303" y="5583743"/>
            <a:ext cx="237030" cy="237030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01869" y="2055482"/>
                </a:moveTo>
                <a:lnTo>
                  <a:pt x="869869" y="2055482"/>
                </a:lnTo>
                <a:lnTo>
                  <a:pt x="869869" y="2919482"/>
                </a:lnTo>
                <a:lnTo>
                  <a:pt x="401869" y="2919482"/>
                </a:lnTo>
                <a:close/>
                <a:moveTo>
                  <a:pt x="1121949" y="1695482"/>
                </a:moveTo>
                <a:lnTo>
                  <a:pt x="1589949" y="1695482"/>
                </a:lnTo>
                <a:lnTo>
                  <a:pt x="1589949" y="2919482"/>
                </a:lnTo>
                <a:lnTo>
                  <a:pt x="1121949" y="2919482"/>
                </a:lnTo>
                <a:close/>
                <a:moveTo>
                  <a:pt x="1842029" y="1335482"/>
                </a:moveTo>
                <a:lnTo>
                  <a:pt x="2310029" y="1335482"/>
                </a:lnTo>
                <a:lnTo>
                  <a:pt x="2310029" y="2919482"/>
                </a:lnTo>
                <a:lnTo>
                  <a:pt x="1842029" y="2919482"/>
                </a:lnTo>
                <a:close/>
                <a:moveTo>
                  <a:pt x="2562109" y="975482"/>
                </a:moveTo>
                <a:lnTo>
                  <a:pt x="3030109" y="975482"/>
                </a:lnTo>
                <a:lnTo>
                  <a:pt x="3030109" y="2919482"/>
                </a:lnTo>
                <a:lnTo>
                  <a:pt x="2562109" y="2919482"/>
                </a:lnTo>
                <a:close/>
                <a:moveTo>
                  <a:pt x="2321888" y="224805"/>
                </a:moveTo>
                <a:lnTo>
                  <a:pt x="2880631" y="247420"/>
                </a:lnTo>
                <a:lnTo>
                  <a:pt x="2620844" y="742612"/>
                </a:lnTo>
                <a:lnTo>
                  <a:pt x="2546105" y="613161"/>
                </a:lnTo>
                <a:lnTo>
                  <a:pt x="541555" y="1770488"/>
                </a:lnTo>
                <a:lnTo>
                  <a:pt x="392077" y="1511585"/>
                </a:lnTo>
                <a:lnTo>
                  <a:pt x="2396627" y="354257"/>
                </a:lnTo>
                <a:close/>
                <a:moveTo>
                  <a:pt x="0" y="0"/>
                </a:moveTo>
                <a:lnTo>
                  <a:pt x="180000" y="0"/>
                </a:lnTo>
                <a:lnTo>
                  <a:pt x="180000" y="3059999"/>
                </a:lnTo>
                <a:lnTo>
                  <a:pt x="3240000" y="3059999"/>
                </a:lnTo>
                <a:lnTo>
                  <a:pt x="3240000" y="3239999"/>
                </a:lnTo>
                <a:lnTo>
                  <a:pt x="180000" y="3239999"/>
                </a:lnTo>
                <a:lnTo>
                  <a:pt x="180000" y="3240000"/>
                </a:lnTo>
                <a:lnTo>
                  <a:pt x="0" y="3240000"/>
                </a:lnTo>
                <a:lnTo>
                  <a:pt x="0" y="3239999"/>
                </a:lnTo>
                <a:lnTo>
                  <a:pt x="0" y="305999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6" name="Rectangle 16">
            <a:extLst>
              <a:ext uri="{FF2B5EF4-FFF2-40B4-BE49-F238E27FC236}">
                <a16:creationId xmlns:a16="http://schemas.microsoft.com/office/drawing/2014/main" id="{839D0A7A-C05E-41D8-B8F1-A996FE672ED4}"/>
              </a:ext>
            </a:extLst>
          </p:cNvPr>
          <p:cNvSpPr/>
          <p:nvPr/>
        </p:nvSpPr>
        <p:spPr>
          <a:xfrm rot="2700000">
            <a:off x="6560082" y="5528507"/>
            <a:ext cx="195724" cy="350896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7" name="Rectangle 9">
            <a:extLst>
              <a:ext uri="{FF2B5EF4-FFF2-40B4-BE49-F238E27FC236}">
                <a16:creationId xmlns:a16="http://schemas.microsoft.com/office/drawing/2014/main" id="{BF1947ED-693D-41F9-9D00-0AF5A1D51957}"/>
              </a:ext>
            </a:extLst>
          </p:cNvPr>
          <p:cNvSpPr/>
          <p:nvPr/>
        </p:nvSpPr>
        <p:spPr>
          <a:xfrm>
            <a:off x="5302077" y="5590727"/>
            <a:ext cx="242494" cy="226994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330900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B52179E-7233-4BD8-9899-7B8AF297021D}"/>
              </a:ext>
            </a:extLst>
          </p:cNvPr>
          <p:cNvGrpSpPr/>
          <p:nvPr/>
        </p:nvGrpSpPr>
        <p:grpSpPr>
          <a:xfrm>
            <a:off x="990168" y="2176044"/>
            <a:ext cx="10211664" cy="3802676"/>
            <a:chOff x="539552" y="1664813"/>
            <a:chExt cx="8043192" cy="2995169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D20754F-DE90-4A24-89A2-3E7DE52F8E7D}"/>
                </a:ext>
              </a:extLst>
            </p:cNvPr>
            <p:cNvSpPr/>
            <p:nvPr/>
          </p:nvSpPr>
          <p:spPr>
            <a:xfrm>
              <a:off x="4581165" y="3809320"/>
              <a:ext cx="3384376" cy="64062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3200"/>
            </a:p>
          </p:txBody>
        </p:sp>
        <p:sp>
          <p:nvSpPr>
            <p:cNvPr id="5" name="Block Arc 4">
              <a:extLst>
                <a:ext uri="{FF2B5EF4-FFF2-40B4-BE49-F238E27FC236}">
                  <a16:creationId xmlns:a16="http://schemas.microsoft.com/office/drawing/2014/main" id="{2EE83AEB-A899-47DA-AC34-C966FDFC3428}"/>
                </a:ext>
              </a:extLst>
            </p:cNvPr>
            <p:cNvSpPr/>
            <p:nvPr/>
          </p:nvSpPr>
          <p:spPr>
            <a:xfrm rot="10800000">
              <a:off x="3275856" y="1879355"/>
              <a:ext cx="2570584" cy="2570584"/>
            </a:xfrm>
            <a:prstGeom prst="blockArc">
              <a:avLst>
                <a:gd name="adj1" fmla="val 5399885"/>
                <a:gd name="adj2" fmla="val 16270511"/>
                <a:gd name="adj3" fmla="val 25497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3200">
                <a:solidFill>
                  <a:schemeClr val="tx1"/>
                </a:solidFill>
              </a:endParaRPr>
            </a:p>
          </p:txBody>
        </p:sp>
        <p:sp>
          <p:nvSpPr>
            <p:cNvPr id="6" name="Block Arc 5">
              <a:extLst>
                <a:ext uri="{FF2B5EF4-FFF2-40B4-BE49-F238E27FC236}">
                  <a16:creationId xmlns:a16="http://schemas.microsoft.com/office/drawing/2014/main" id="{B38F913A-59EE-4423-B83E-21EA769E5184}"/>
                </a:ext>
              </a:extLst>
            </p:cNvPr>
            <p:cNvSpPr/>
            <p:nvPr/>
          </p:nvSpPr>
          <p:spPr>
            <a:xfrm>
              <a:off x="3275856" y="1879356"/>
              <a:ext cx="2570584" cy="2570584"/>
            </a:xfrm>
            <a:prstGeom prst="blockArc">
              <a:avLst>
                <a:gd name="adj1" fmla="val 5399885"/>
                <a:gd name="adj2" fmla="val 16270511"/>
                <a:gd name="adj3" fmla="val 25497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3200">
                <a:solidFill>
                  <a:schemeClr val="tx1"/>
                </a:solidFill>
              </a:endParaRPr>
            </a:p>
          </p:txBody>
        </p:sp>
        <p:sp>
          <p:nvSpPr>
            <p:cNvPr id="7" name="Isosceles Triangle 6">
              <a:extLst>
                <a:ext uri="{FF2B5EF4-FFF2-40B4-BE49-F238E27FC236}">
                  <a16:creationId xmlns:a16="http://schemas.microsoft.com/office/drawing/2014/main" id="{103E8FFD-96B2-47FB-A018-C67609C4C99C}"/>
                </a:ext>
              </a:extLst>
            </p:cNvPr>
            <p:cNvSpPr/>
            <p:nvPr/>
          </p:nvSpPr>
          <p:spPr>
            <a:xfrm rot="5400000">
              <a:off x="4487996" y="1737965"/>
              <a:ext cx="1060704" cy="914400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320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139E93C-F75D-46D5-BE75-DE2046A2A878}"/>
                </a:ext>
              </a:extLst>
            </p:cNvPr>
            <p:cNvSpPr/>
            <p:nvPr/>
          </p:nvSpPr>
          <p:spPr>
            <a:xfrm>
              <a:off x="1194068" y="3809320"/>
              <a:ext cx="3384376" cy="6406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3200"/>
            </a:p>
          </p:txBody>
        </p:sp>
        <p:sp>
          <p:nvSpPr>
            <p:cNvPr id="9" name="Isosceles Triangle 8">
              <a:extLst>
                <a:ext uri="{FF2B5EF4-FFF2-40B4-BE49-F238E27FC236}">
                  <a16:creationId xmlns:a16="http://schemas.microsoft.com/office/drawing/2014/main" id="{8ED26202-F6B3-4FD0-B1CD-34AE7FB21B06}"/>
                </a:ext>
              </a:extLst>
            </p:cNvPr>
            <p:cNvSpPr/>
            <p:nvPr/>
          </p:nvSpPr>
          <p:spPr>
            <a:xfrm rot="5400000">
              <a:off x="7595192" y="3672430"/>
              <a:ext cx="1060704" cy="914400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3200"/>
            </a:p>
          </p:txBody>
        </p:sp>
        <p:sp>
          <p:nvSpPr>
            <p:cNvPr id="10" name="Isosceles Triangle 9">
              <a:extLst>
                <a:ext uri="{FF2B5EF4-FFF2-40B4-BE49-F238E27FC236}">
                  <a16:creationId xmlns:a16="http://schemas.microsoft.com/office/drawing/2014/main" id="{C7E923D7-F6D9-43AE-9324-D3BC89E0BAF2}"/>
                </a:ext>
              </a:extLst>
            </p:cNvPr>
            <p:cNvSpPr/>
            <p:nvPr/>
          </p:nvSpPr>
          <p:spPr>
            <a:xfrm rot="16200000">
              <a:off x="466400" y="3672430"/>
              <a:ext cx="1060704" cy="914400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320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B104C469-1A5A-453E-BF60-046319ECDD7E}"/>
              </a:ext>
            </a:extLst>
          </p:cNvPr>
          <p:cNvSpPr txBox="1"/>
          <p:nvPr/>
        </p:nvSpPr>
        <p:spPr>
          <a:xfrm>
            <a:off x="2073150" y="5004435"/>
            <a:ext cx="1067893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ea typeface="+mj-ea"/>
                <a:cs typeface="Arial" pitchFamily="34" charset="0"/>
              </a:rPr>
              <a:t>80%</a:t>
            </a:r>
            <a:endParaRPr lang="ko-KR" altLang="en-US" sz="3200" b="1" dirty="0">
              <a:solidFill>
                <a:schemeClr val="bg1"/>
              </a:solidFill>
              <a:ea typeface="+mj-ea"/>
              <a:cs typeface="Arial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8210321-46E2-40BE-AB41-7B57C7BA70E0}"/>
              </a:ext>
            </a:extLst>
          </p:cNvPr>
          <p:cNvSpPr txBox="1"/>
          <p:nvPr/>
        </p:nvSpPr>
        <p:spPr>
          <a:xfrm>
            <a:off x="9170088" y="5004435"/>
            <a:ext cx="1067893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ea typeface="+mj-ea"/>
                <a:cs typeface="Arial" pitchFamily="34" charset="0"/>
              </a:rPr>
              <a:t>60%</a:t>
            </a:r>
            <a:endParaRPr lang="ko-KR" altLang="en-US" sz="3200" b="1" dirty="0">
              <a:solidFill>
                <a:schemeClr val="bg1"/>
              </a:solidFill>
              <a:ea typeface="+mj-ea"/>
              <a:cs typeface="Arial" pitchFamily="34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8984109-1944-4D0E-9850-6BF6F0C25205}"/>
              </a:ext>
            </a:extLst>
          </p:cNvPr>
          <p:cNvGrpSpPr/>
          <p:nvPr/>
        </p:nvGrpSpPr>
        <p:grpSpPr>
          <a:xfrm>
            <a:off x="603357" y="1926681"/>
            <a:ext cx="3404827" cy="1391766"/>
            <a:chOff x="300361" y="1376682"/>
            <a:chExt cx="2936827" cy="1043825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415D4A8-1CE4-4941-913E-676AC00FA6D6}"/>
                </a:ext>
              </a:extLst>
            </p:cNvPr>
            <p:cNvSpPr txBox="1"/>
            <p:nvPr/>
          </p:nvSpPr>
          <p:spPr>
            <a:xfrm>
              <a:off x="300361" y="1658760"/>
              <a:ext cx="2936827" cy="7617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+mj-ea"/>
                  <a:cs typeface="Arial" pitchFamily="34" charset="0"/>
                </a:rPr>
                <a:t>Get a modern PowerPoint  Presentation that is beautifully designed.  Easy to change colors, photos and Text. You can simply impress your audience and add a unique zing and appeal to your Presentations.  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BABE68F-F18E-4F4F-9F8C-8B54275ED899}"/>
                </a:ext>
              </a:extLst>
            </p:cNvPr>
            <p:cNvSpPr txBox="1"/>
            <p:nvPr/>
          </p:nvSpPr>
          <p:spPr>
            <a:xfrm>
              <a:off x="300361" y="1376682"/>
              <a:ext cx="2936827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600" b="1" dirty="0">
                  <a:solidFill>
                    <a:schemeClr val="accent3"/>
                  </a:solidFill>
                  <a:ea typeface="+mj-ea"/>
                  <a:cs typeface="Arial" pitchFamily="34" charset="0"/>
                </a:rPr>
                <a:t>Your Text  Here</a:t>
              </a:r>
              <a:endParaRPr lang="ko-KR" altLang="en-US" sz="1600" b="1" dirty="0">
                <a:solidFill>
                  <a:schemeClr val="accent3"/>
                </a:solidFill>
                <a:ea typeface="+mj-ea"/>
                <a:cs typeface="Arial" pitchFamily="34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7C3F81E-59DC-44A5-B136-99D4794B152D}"/>
              </a:ext>
            </a:extLst>
          </p:cNvPr>
          <p:cNvGrpSpPr/>
          <p:nvPr/>
        </p:nvGrpSpPr>
        <p:grpSpPr>
          <a:xfrm>
            <a:off x="8135193" y="1926681"/>
            <a:ext cx="3404827" cy="1391766"/>
            <a:chOff x="300361" y="1376682"/>
            <a:chExt cx="2936827" cy="1043825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F4EED51-3E4F-44CA-A471-36CF48CEFDFC}"/>
                </a:ext>
              </a:extLst>
            </p:cNvPr>
            <p:cNvSpPr txBox="1"/>
            <p:nvPr/>
          </p:nvSpPr>
          <p:spPr>
            <a:xfrm>
              <a:off x="300361" y="1658760"/>
              <a:ext cx="2936827" cy="7617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+mj-ea"/>
                  <a:cs typeface="Arial" pitchFamily="34" charset="0"/>
                </a:rPr>
                <a:t>Get a modern PowerPoint  Presentation that is beautifully designed.  Easy to change colors, photos and Text. You can simply impress your audience and add a unique zing and appeal to your Presentations.  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693F185-FA70-4A71-9816-02AEFFD33B99}"/>
                </a:ext>
              </a:extLst>
            </p:cNvPr>
            <p:cNvSpPr txBox="1"/>
            <p:nvPr/>
          </p:nvSpPr>
          <p:spPr>
            <a:xfrm>
              <a:off x="300361" y="1376682"/>
              <a:ext cx="2936827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accent2"/>
                  </a:solidFill>
                  <a:ea typeface="+mj-ea"/>
                  <a:cs typeface="Arial" pitchFamily="34" charset="0"/>
                </a:rPr>
                <a:t>Your Text  Here</a:t>
              </a:r>
              <a:endParaRPr lang="ko-KR" altLang="en-US" sz="1600" b="1" dirty="0">
                <a:solidFill>
                  <a:schemeClr val="accent2"/>
                </a:solidFill>
                <a:ea typeface="+mj-ea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932279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2160413C-7E2A-4FFB-A422-D53D799B17EC}"/>
              </a:ext>
            </a:extLst>
          </p:cNvPr>
          <p:cNvGrpSpPr/>
          <p:nvPr/>
        </p:nvGrpSpPr>
        <p:grpSpPr>
          <a:xfrm>
            <a:off x="6837941" y="3429000"/>
            <a:ext cx="4908099" cy="1718820"/>
            <a:chOff x="6943932" y="4901794"/>
            <a:chExt cx="4908099" cy="1718820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BF0E40DC-5920-4894-9495-90EDCA49F2B3}"/>
                </a:ext>
              </a:extLst>
            </p:cNvPr>
            <p:cNvGrpSpPr/>
            <p:nvPr/>
          </p:nvGrpSpPr>
          <p:grpSpPr>
            <a:xfrm rot="5400000">
              <a:off x="8430530" y="5496775"/>
              <a:ext cx="560359" cy="648959"/>
              <a:chOff x="578647" y="350931"/>
              <a:chExt cx="633507" cy="733672"/>
            </a:xfrm>
            <a:solidFill>
              <a:schemeClr val="accent2">
                <a:lumMod val="60000"/>
                <a:lumOff val="40000"/>
              </a:schemeClr>
            </a:solidFill>
          </p:grpSpPr>
          <p:sp>
            <p:nvSpPr>
              <p:cNvPr id="4" name="Freeform: Shape 3">
                <a:extLst>
                  <a:ext uri="{FF2B5EF4-FFF2-40B4-BE49-F238E27FC236}">
                    <a16:creationId xmlns:a16="http://schemas.microsoft.com/office/drawing/2014/main" id="{EC3EF959-5651-4D17-97D2-E9B3A244B38E}"/>
                  </a:ext>
                </a:extLst>
              </p:cNvPr>
              <p:cNvSpPr/>
              <p:nvPr/>
            </p:nvSpPr>
            <p:spPr>
              <a:xfrm>
                <a:off x="578647" y="468752"/>
                <a:ext cx="574864" cy="615851"/>
              </a:xfrm>
              <a:custGeom>
                <a:avLst/>
                <a:gdLst>
                  <a:gd name="connsiteX0" fmla="*/ 0 w 791809"/>
                  <a:gd name="connsiteY0" fmla="*/ 108844 h 848263"/>
                  <a:gd name="connsiteX1" fmla="*/ 4632 w 791809"/>
                  <a:gd name="connsiteY1" fmla="*/ 68747 h 848263"/>
                  <a:gd name="connsiteX2" fmla="*/ 15923 w 791809"/>
                  <a:gd name="connsiteY2" fmla="*/ 26334 h 848263"/>
                  <a:gd name="connsiteX3" fmla="*/ 69193 w 791809"/>
                  <a:gd name="connsiteY3" fmla="*/ 5345 h 848263"/>
                  <a:gd name="connsiteX4" fmla="*/ 112764 w 791809"/>
                  <a:gd name="connsiteY4" fmla="*/ 34585 h 848263"/>
                  <a:gd name="connsiteX5" fmla="*/ 211342 w 791809"/>
                  <a:gd name="connsiteY5" fmla="*/ 145033 h 848263"/>
                  <a:gd name="connsiteX6" fmla="*/ 339885 w 791809"/>
                  <a:gd name="connsiteY6" fmla="*/ 319897 h 848263"/>
                  <a:gd name="connsiteX7" fmla="*/ 479139 w 791809"/>
                  <a:gd name="connsiteY7" fmla="*/ 460744 h 848263"/>
                  <a:gd name="connsiteX8" fmla="*/ 659938 w 791809"/>
                  <a:gd name="connsiteY8" fmla="*/ 595800 h 848263"/>
                  <a:gd name="connsiteX9" fmla="*/ 757213 w 791809"/>
                  <a:gd name="connsiteY9" fmla="*/ 685259 h 848263"/>
                  <a:gd name="connsiteX10" fmla="*/ 790362 w 791809"/>
                  <a:gd name="connsiteY10" fmla="*/ 743884 h 848263"/>
                  <a:gd name="connsiteX11" fmla="*/ 775452 w 791809"/>
                  <a:gd name="connsiteY11" fmla="*/ 800773 h 848263"/>
                  <a:gd name="connsiteX12" fmla="*/ 697429 w 791809"/>
                  <a:gd name="connsiteY12" fmla="*/ 842318 h 848263"/>
                  <a:gd name="connsiteX13" fmla="*/ 557306 w 791809"/>
                  <a:gd name="connsiteY13" fmla="*/ 843331 h 848263"/>
                  <a:gd name="connsiteX14" fmla="*/ 252018 w 791809"/>
                  <a:gd name="connsiteY14" fmla="*/ 682219 h 848263"/>
                  <a:gd name="connsiteX15" fmla="*/ 16936 w 791809"/>
                  <a:gd name="connsiteY15" fmla="*/ 269378 h 848263"/>
                  <a:gd name="connsiteX16" fmla="*/ 1303 w 791809"/>
                  <a:gd name="connsiteY16" fmla="*/ 161535 h 848263"/>
                  <a:gd name="connsiteX17" fmla="*/ 0 w 791809"/>
                  <a:gd name="connsiteY17" fmla="*/ 153863 h 848263"/>
                  <a:gd name="connsiteX18" fmla="*/ 0 w 791809"/>
                  <a:gd name="connsiteY18" fmla="*/ 108844 h 848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91809" h="848263">
                    <a:moveTo>
                      <a:pt x="0" y="108844"/>
                    </a:moveTo>
                    <a:cubicBezTo>
                      <a:pt x="1448" y="95527"/>
                      <a:pt x="2171" y="81920"/>
                      <a:pt x="4632" y="68747"/>
                    </a:cubicBezTo>
                    <a:cubicBezTo>
                      <a:pt x="7383" y="54417"/>
                      <a:pt x="10422" y="39796"/>
                      <a:pt x="15923" y="26334"/>
                    </a:cubicBezTo>
                    <a:cubicBezTo>
                      <a:pt x="26056" y="1436"/>
                      <a:pt x="45019" y="-6380"/>
                      <a:pt x="69193" y="5345"/>
                    </a:cubicBezTo>
                    <a:cubicBezTo>
                      <a:pt x="84826" y="12872"/>
                      <a:pt x="99591" y="23150"/>
                      <a:pt x="112764" y="34585"/>
                    </a:cubicBezTo>
                    <a:cubicBezTo>
                      <a:pt x="150400" y="67010"/>
                      <a:pt x="181667" y="105515"/>
                      <a:pt x="211342" y="145033"/>
                    </a:cubicBezTo>
                    <a:cubicBezTo>
                      <a:pt x="254913" y="202790"/>
                      <a:pt x="298050" y="260837"/>
                      <a:pt x="339885" y="319897"/>
                    </a:cubicBezTo>
                    <a:cubicBezTo>
                      <a:pt x="378679" y="374615"/>
                      <a:pt x="425435" y="420936"/>
                      <a:pt x="479139" y="460744"/>
                    </a:cubicBezTo>
                    <a:cubicBezTo>
                      <a:pt x="539646" y="505473"/>
                      <a:pt x="600009" y="550347"/>
                      <a:pt x="659938" y="595800"/>
                    </a:cubicBezTo>
                    <a:cubicBezTo>
                      <a:pt x="695113" y="622580"/>
                      <a:pt x="728696" y="651241"/>
                      <a:pt x="757213" y="685259"/>
                    </a:cubicBezTo>
                    <a:cubicBezTo>
                      <a:pt x="771833" y="702774"/>
                      <a:pt x="784861" y="721303"/>
                      <a:pt x="790362" y="743884"/>
                    </a:cubicBezTo>
                    <a:cubicBezTo>
                      <a:pt x="795573" y="765453"/>
                      <a:pt x="790507" y="784560"/>
                      <a:pt x="775452" y="800773"/>
                    </a:cubicBezTo>
                    <a:cubicBezTo>
                      <a:pt x="754318" y="823644"/>
                      <a:pt x="727104" y="835514"/>
                      <a:pt x="697429" y="842318"/>
                    </a:cubicBezTo>
                    <a:cubicBezTo>
                      <a:pt x="650818" y="853030"/>
                      <a:pt x="604062" y="850858"/>
                      <a:pt x="557306" y="843331"/>
                    </a:cubicBezTo>
                    <a:cubicBezTo>
                      <a:pt x="437594" y="823789"/>
                      <a:pt x="337713" y="765887"/>
                      <a:pt x="252018" y="682219"/>
                    </a:cubicBezTo>
                    <a:cubicBezTo>
                      <a:pt x="134333" y="567428"/>
                      <a:pt x="55875" y="429477"/>
                      <a:pt x="16936" y="269378"/>
                    </a:cubicBezTo>
                    <a:cubicBezTo>
                      <a:pt x="8396" y="233913"/>
                      <a:pt x="3040" y="198014"/>
                      <a:pt x="1303" y="161535"/>
                    </a:cubicBezTo>
                    <a:cubicBezTo>
                      <a:pt x="1158" y="158930"/>
                      <a:pt x="434" y="156324"/>
                      <a:pt x="0" y="153863"/>
                    </a:cubicBezTo>
                    <a:cubicBezTo>
                      <a:pt x="0" y="138809"/>
                      <a:pt x="0" y="123899"/>
                      <a:pt x="0" y="108844"/>
                    </a:cubicBezTo>
                    <a:close/>
                  </a:path>
                </a:pathLst>
              </a:custGeom>
              <a:grpFill/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" name="Freeform: Shape 4">
                <a:extLst>
                  <a:ext uri="{FF2B5EF4-FFF2-40B4-BE49-F238E27FC236}">
                    <a16:creationId xmlns:a16="http://schemas.microsoft.com/office/drawing/2014/main" id="{324EB935-6632-4959-914F-0874BE07707F}"/>
                  </a:ext>
                </a:extLst>
              </p:cNvPr>
              <p:cNvSpPr/>
              <p:nvPr/>
            </p:nvSpPr>
            <p:spPr>
              <a:xfrm>
                <a:off x="638341" y="350931"/>
                <a:ext cx="573813" cy="623208"/>
              </a:xfrm>
              <a:custGeom>
                <a:avLst/>
                <a:gdLst>
                  <a:gd name="connsiteX0" fmla="*/ 174719 w 790361"/>
                  <a:gd name="connsiteY0" fmla="*/ 5 h 858396"/>
                  <a:gd name="connsiteX1" fmla="*/ 357979 w 790361"/>
                  <a:gd name="connsiteY1" fmla="*/ 44445 h 858396"/>
                  <a:gd name="connsiteX2" fmla="*/ 629539 w 790361"/>
                  <a:gd name="connsiteY2" fmla="*/ 269684 h 858396"/>
                  <a:gd name="connsiteX3" fmla="*/ 723920 w 790361"/>
                  <a:gd name="connsiteY3" fmla="*/ 445127 h 858396"/>
                  <a:gd name="connsiteX4" fmla="*/ 782545 w 790361"/>
                  <a:gd name="connsiteY4" fmla="*/ 633018 h 858396"/>
                  <a:gd name="connsiteX5" fmla="*/ 780084 w 790361"/>
                  <a:gd name="connsiteY5" fmla="*/ 804408 h 858396"/>
                  <a:gd name="connsiteX6" fmla="*/ 761701 w 790361"/>
                  <a:gd name="connsiteY6" fmla="*/ 853770 h 858396"/>
                  <a:gd name="connsiteX7" fmla="*/ 752871 w 790361"/>
                  <a:gd name="connsiteY7" fmla="*/ 858257 h 858396"/>
                  <a:gd name="connsiteX8" fmla="*/ 685704 w 790361"/>
                  <a:gd name="connsiteY8" fmla="*/ 822937 h 858396"/>
                  <a:gd name="connsiteX9" fmla="*/ 598996 w 790361"/>
                  <a:gd name="connsiteY9" fmla="*/ 731018 h 858396"/>
                  <a:gd name="connsiteX10" fmla="*/ 471033 w 790361"/>
                  <a:gd name="connsiteY10" fmla="*/ 558470 h 858396"/>
                  <a:gd name="connsiteX11" fmla="*/ 376073 w 790361"/>
                  <a:gd name="connsiteY11" fmla="*/ 443679 h 858396"/>
                  <a:gd name="connsiteX12" fmla="*/ 282707 w 790361"/>
                  <a:gd name="connsiteY12" fmla="*/ 368551 h 858396"/>
                  <a:gd name="connsiteX13" fmla="*/ 108422 w 790361"/>
                  <a:gd name="connsiteY13" fmla="*/ 236969 h 858396"/>
                  <a:gd name="connsiteX14" fmla="*/ 26201 w 790361"/>
                  <a:gd name="connsiteY14" fmla="*/ 151853 h 858396"/>
                  <a:gd name="connsiteX15" fmla="*/ 4343 w 790361"/>
                  <a:gd name="connsiteY15" fmla="*/ 110598 h 858396"/>
                  <a:gd name="connsiteX16" fmla="*/ 26056 w 790361"/>
                  <a:gd name="connsiteY16" fmla="*/ 40247 h 858396"/>
                  <a:gd name="connsiteX17" fmla="*/ 95828 w 790361"/>
                  <a:gd name="connsiteY17" fmla="*/ 9848 h 858396"/>
                  <a:gd name="connsiteX18" fmla="*/ 174719 w 790361"/>
                  <a:gd name="connsiteY18" fmla="*/ 5 h 8583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90361" h="858396">
                    <a:moveTo>
                      <a:pt x="174719" y="5"/>
                    </a:moveTo>
                    <a:cubicBezTo>
                      <a:pt x="239425" y="150"/>
                      <a:pt x="300222" y="16797"/>
                      <a:pt x="357979" y="44445"/>
                    </a:cubicBezTo>
                    <a:cubicBezTo>
                      <a:pt x="467414" y="96557"/>
                      <a:pt x="558754" y="171105"/>
                      <a:pt x="629539" y="269684"/>
                    </a:cubicBezTo>
                    <a:cubicBezTo>
                      <a:pt x="668478" y="323822"/>
                      <a:pt x="697429" y="384040"/>
                      <a:pt x="723920" y="445127"/>
                    </a:cubicBezTo>
                    <a:cubicBezTo>
                      <a:pt x="750120" y="505634"/>
                      <a:pt x="771110" y="567879"/>
                      <a:pt x="782545" y="633018"/>
                    </a:cubicBezTo>
                    <a:cubicBezTo>
                      <a:pt x="792678" y="690341"/>
                      <a:pt x="795428" y="747664"/>
                      <a:pt x="780084" y="804408"/>
                    </a:cubicBezTo>
                    <a:cubicBezTo>
                      <a:pt x="775597" y="821345"/>
                      <a:pt x="767925" y="837268"/>
                      <a:pt x="761701" y="853770"/>
                    </a:cubicBezTo>
                    <a:cubicBezTo>
                      <a:pt x="760108" y="858112"/>
                      <a:pt x="757503" y="859270"/>
                      <a:pt x="752871" y="858257"/>
                    </a:cubicBezTo>
                    <a:cubicBezTo>
                      <a:pt x="727249" y="852612"/>
                      <a:pt x="705680" y="839005"/>
                      <a:pt x="685704" y="822937"/>
                    </a:cubicBezTo>
                    <a:cubicBezTo>
                      <a:pt x="652555" y="796302"/>
                      <a:pt x="624618" y="764601"/>
                      <a:pt x="598996" y="731018"/>
                    </a:cubicBezTo>
                    <a:cubicBezTo>
                      <a:pt x="555714" y="673984"/>
                      <a:pt x="513735" y="615937"/>
                      <a:pt x="471033" y="558470"/>
                    </a:cubicBezTo>
                    <a:cubicBezTo>
                      <a:pt x="441358" y="518517"/>
                      <a:pt x="410670" y="479578"/>
                      <a:pt x="376073" y="443679"/>
                    </a:cubicBezTo>
                    <a:cubicBezTo>
                      <a:pt x="347991" y="414728"/>
                      <a:pt x="315132" y="391857"/>
                      <a:pt x="282707" y="368551"/>
                    </a:cubicBezTo>
                    <a:cubicBezTo>
                      <a:pt x="223647" y="325849"/>
                      <a:pt x="163863" y="284304"/>
                      <a:pt x="108422" y="236969"/>
                    </a:cubicBezTo>
                    <a:cubicBezTo>
                      <a:pt x="78313" y="211203"/>
                      <a:pt x="48927" y="184568"/>
                      <a:pt x="26201" y="151853"/>
                    </a:cubicBezTo>
                    <a:cubicBezTo>
                      <a:pt x="17371" y="139115"/>
                      <a:pt x="9699" y="125073"/>
                      <a:pt x="4343" y="110598"/>
                    </a:cubicBezTo>
                    <a:cubicBezTo>
                      <a:pt x="-5935" y="82515"/>
                      <a:pt x="2316" y="58341"/>
                      <a:pt x="26056" y="40247"/>
                    </a:cubicBezTo>
                    <a:cubicBezTo>
                      <a:pt x="46756" y="24469"/>
                      <a:pt x="71075" y="16362"/>
                      <a:pt x="95828" y="9848"/>
                    </a:cubicBezTo>
                    <a:cubicBezTo>
                      <a:pt x="121739" y="2755"/>
                      <a:pt x="148084" y="-140"/>
                      <a:pt x="174719" y="5"/>
                    </a:cubicBezTo>
                    <a:close/>
                  </a:path>
                </a:pathLst>
              </a:custGeom>
              <a:grpFill/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D346B0B9-7DD8-498B-AFC9-E5526D8B4D04}"/>
                </a:ext>
              </a:extLst>
            </p:cNvPr>
            <p:cNvSpPr/>
            <p:nvPr/>
          </p:nvSpPr>
          <p:spPr>
            <a:xfrm>
              <a:off x="6943932" y="4901794"/>
              <a:ext cx="1293854" cy="1199640"/>
            </a:xfrm>
            <a:custGeom>
              <a:avLst/>
              <a:gdLst>
                <a:gd name="connsiteX0" fmla="*/ 323153 w 1140063"/>
                <a:gd name="connsiteY0" fmla="*/ 519398 h 1057049"/>
                <a:gd name="connsiteX1" fmla="*/ 198632 w 1140063"/>
                <a:gd name="connsiteY1" fmla="*/ 487299 h 1057049"/>
                <a:gd name="connsiteX2" fmla="*/ 44225 w 1140063"/>
                <a:gd name="connsiteY2" fmla="*/ 392663 h 1057049"/>
                <a:gd name="connsiteX3" fmla="*/ 60274 w 1140063"/>
                <a:gd name="connsiteY3" fmla="*/ 125357 h 1057049"/>
                <a:gd name="connsiteX4" fmla="*/ 319833 w 1140063"/>
                <a:gd name="connsiteY4" fmla="*/ 6923 h 1057049"/>
                <a:gd name="connsiteX5" fmla="*/ 608169 w 1140063"/>
                <a:gd name="connsiteY5" fmla="*/ 22972 h 1057049"/>
                <a:gd name="connsiteX6" fmla="*/ 882117 w 1140063"/>
                <a:gd name="connsiteY6" fmla="*/ 135318 h 1057049"/>
                <a:gd name="connsiteX7" fmla="*/ 930265 w 1140063"/>
                <a:gd name="connsiteY7" fmla="*/ 143066 h 1057049"/>
                <a:gd name="connsiteX8" fmla="*/ 1085225 w 1140063"/>
                <a:gd name="connsiteY8" fmla="*/ 144173 h 1057049"/>
                <a:gd name="connsiteX9" fmla="*/ 1118431 w 1140063"/>
                <a:gd name="connsiteY9" fmla="*/ 264821 h 1057049"/>
                <a:gd name="connsiteX10" fmla="*/ 1080244 w 1140063"/>
                <a:gd name="connsiteY10" fmla="*/ 305221 h 1057049"/>
                <a:gd name="connsiteX11" fmla="*/ 1108469 w 1140063"/>
                <a:gd name="connsiteY11" fmla="*/ 350602 h 1057049"/>
                <a:gd name="connsiteX12" fmla="*/ 1143335 w 1140063"/>
                <a:gd name="connsiteY12" fmla="*/ 463502 h 1057049"/>
                <a:gd name="connsiteX13" fmla="*/ 1134480 w 1140063"/>
                <a:gd name="connsiteY13" fmla="*/ 481212 h 1057049"/>
                <a:gd name="connsiteX14" fmla="*/ 1123412 w 1140063"/>
                <a:gd name="connsiteY14" fmla="*/ 464609 h 1057049"/>
                <a:gd name="connsiteX15" fmla="*/ 1094633 w 1140063"/>
                <a:gd name="connsiteY15" fmla="*/ 354476 h 1057049"/>
                <a:gd name="connsiteX16" fmla="*/ 1072496 w 1140063"/>
                <a:gd name="connsiteY16" fmla="*/ 319610 h 1057049"/>
                <a:gd name="connsiteX17" fmla="*/ 1058107 w 1140063"/>
                <a:gd name="connsiteY17" fmla="*/ 317950 h 1057049"/>
                <a:gd name="connsiteX18" fmla="*/ 797995 w 1140063"/>
                <a:gd name="connsiteY18" fmla="*/ 451326 h 1057049"/>
                <a:gd name="connsiteX19" fmla="*/ 537330 w 1140063"/>
                <a:gd name="connsiteY19" fmla="*/ 516631 h 1057049"/>
                <a:gd name="connsiteX20" fmla="*/ 436606 w 1140063"/>
                <a:gd name="connsiteY20" fmla="*/ 524932 h 1057049"/>
                <a:gd name="connsiteX21" fmla="*/ 420003 w 1140063"/>
                <a:gd name="connsiteY21" fmla="*/ 534341 h 1057049"/>
                <a:gd name="connsiteX22" fmla="*/ 337542 w 1140063"/>
                <a:gd name="connsiteY22" fmla="*/ 705904 h 1057049"/>
                <a:gd name="connsiteX23" fmla="*/ 333668 w 1140063"/>
                <a:gd name="connsiteY23" fmla="*/ 912886 h 1057049"/>
                <a:gd name="connsiteX24" fmla="*/ 493056 w 1140063"/>
                <a:gd name="connsiteY24" fmla="*/ 1044049 h 1057049"/>
                <a:gd name="connsiteX25" fmla="*/ 781393 w 1140063"/>
                <a:gd name="connsiteY25" fmla="*/ 979851 h 1057049"/>
                <a:gd name="connsiteX26" fmla="*/ 993909 w 1140063"/>
                <a:gd name="connsiteY26" fmla="*/ 730255 h 1057049"/>
                <a:gd name="connsiteX27" fmla="*/ 1017153 w 1140063"/>
                <a:gd name="connsiteY27" fmla="*/ 584703 h 1057049"/>
                <a:gd name="connsiteX28" fmla="*/ 908681 w 1140063"/>
                <a:gd name="connsiteY28" fmla="*/ 493940 h 1057049"/>
                <a:gd name="connsiteX29" fmla="*/ 747080 w 1140063"/>
                <a:gd name="connsiteY29" fmla="*/ 553157 h 1057049"/>
                <a:gd name="connsiteX30" fmla="*/ 648016 w 1140063"/>
                <a:gd name="connsiteY30" fmla="*/ 650007 h 1057049"/>
                <a:gd name="connsiteX31" fmla="*/ 599868 w 1140063"/>
                <a:gd name="connsiteY31" fmla="*/ 784491 h 1057049"/>
                <a:gd name="connsiteX32" fmla="*/ 614257 w 1140063"/>
                <a:gd name="connsiteY32" fmla="*/ 772315 h 1057049"/>
                <a:gd name="connsiteX33" fmla="*/ 660745 w 1140063"/>
                <a:gd name="connsiteY33" fmla="*/ 761800 h 1057049"/>
                <a:gd name="connsiteX34" fmla="*/ 682329 w 1140063"/>
                <a:gd name="connsiteY34" fmla="*/ 798326 h 1057049"/>
                <a:gd name="connsiteX35" fmla="*/ 617577 w 1140063"/>
                <a:gd name="connsiteY35" fmla="*/ 854223 h 1057049"/>
                <a:gd name="connsiteX36" fmla="*/ 587692 w 1140063"/>
                <a:gd name="connsiteY36" fmla="*/ 825998 h 1057049"/>
                <a:gd name="connsiteX37" fmla="*/ 618131 w 1140063"/>
                <a:gd name="connsiteY37" fmla="*/ 662736 h 1057049"/>
                <a:gd name="connsiteX38" fmla="*/ 813491 w 1140063"/>
                <a:gd name="connsiteY38" fmla="*/ 498921 h 1057049"/>
                <a:gd name="connsiteX39" fmla="*/ 939673 w 1140063"/>
                <a:gd name="connsiteY39" fmla="*/ 486192 h 1057049"/>
                <a:gd name="connsiteX40" fmla="*/ 1029882 w 1140063"/>
                <a:gd name="connsiteY40" fmla="*/ 572527 h 1057049"/>
                <a:gd name="connsiteX41" fmla="*/ 990589 w 1140063"/>
                <a:gd name="connsiteY41" fmla="*/ 808841 h 1057049"/>
                <a:gd name="connsiteX42" fmla="*/ 607062 w 1140063"/>
                <a:gd name="connsiteY42" fmla="*/ 1056778 h 1057049"/>
                <a:gd name="connsiteX43" fmla="*/ 377943 w 1140063"/>
                <a:gd name="connsiteY43" fmla="*/ 1010290 h 1057049"/>
                <a:gd name="connsiteX44" fmla="*/ 246780 w 1140063"/>
                <a:gd name="connsiteY44" fmla="*/ 769548 h 1057049"/>
                <a:gd name="connsiteX45" fmla="*/ 309871 w 1140063"/>
                <a:gd name="connsiteY45" fmla="*/ 538215 h 1057049"/>
                <a:gd name="connsiteX46" fmla="*/ 323153 w 1140063"/>
                <a:gd name="connsiteY46" fmla="*/ 519398 h 1057049"/>
                <a:gd name="connsiteX47" fmla="*/ 878243 w 1140063"/>
                <a:gd name="connsiteY47" fmla="*/ 149708 h 1057049"/>
                <a:gd name="connsiteX48" fmla="*/ 879350 w 1140063"/>
                <a:gd name="connsiteY48" fmla="*/ 145280 h 1057049"/>
                <a:gd name="connsiteX49" fmla="*/ 788034 w 1140063"/>
                <a:gd name="connsiteY49" fmla="*/ 104326 h 1057049"/>
                <a:gd name="connsiteX50" fmla="*/ 500804 w 1140063"/>
                <a:gd name="connsiteY50" fmla="*/ 40129 h 1057049"/>
                <a:gd name="connsiteX51" fmla="*/ 233498 w 1140063"/>
                <a:gd name="connsiteY51" fmla="*/ 69460 h 1057049"/>
                <a:gd name="connsiteX52" fmla="*/ 68022 w 1140063"/>
                <a:gd name="connsiteY52" fmla="*/ 180146 h 1057049"/>
                <a:gd name="connsiteX53" fmla="*/ 83518 w 1140063"/>
                <a:gd name="connsiteY53" fmla="*/ 413693 h 1057049"/>
                <a:gd name="connsiteX54" fmla="*/ 132774 w 1140063"/>
                <a:gd name="connsiteY54" fmla="*/ 448559 h 1057049"/>
                <a:gd name="connsiteX55" fmla="*/ 320939 w 1140063"/>
                <a:gd name="connsiteY55" fmla="*/ 506116 h 1057049"/>
                <a:gd name="connsiteX56" fmla="*/ 336989 w 1140063"/>
                <a:gd name="connsiteY56" fmla="*/ 497261 h 1057049"/>
                <a:gd name="connsiteX57" fmla="*/ 759809 w 1140063"/>
                <a:gd name="connsiteY57" fmla="*/ 188448 h 1057049"/>
                <a:gd name="connsiteX58" fmla="*/ 878243 w 1140063"/>
                <a:gd name="connsiteY58" fmla="*/ 149708 h 1057049"/>
                <a:gd name="connsiteX59" fmla="*/ 440480 w 1140063"/>
                <a:gd name="connsiteY59" fmla="*/ 506669 h 1057049"/>
                <a:gd name="connsiteX60" fmla="*/ 442141 w 1140063"/>
                <a:gd name="connsiteY60" fmla="*/ 511650 h 1057049"/>
                <a:gd name="connsiteX61" fmla="*/ 524601 w 1140063"/>
                <a:gd name="connsiteY61" fmla="*/ 503902 h 1057049"/>
                <a:gd name="connsiteX62" fmla="*/ 851124 w 1140063"/>
                <a:gd name="connsiteY62" fmla="*/ 415907 h 1057049"/>
                <a:gd name="connsiteX63" fmla="*/ 1046485 w 1140063"/>
                <a:gd name="connsiteY63" fmla="*/ 310755 h 1057049"/>
                <a:gd name="connsiteX64" fmla="*/ 1049252 w 1140063"/>
                <a:gd name="connsiteY64" fmla="*/ 284191 h 1057049"/>
                <a:gd name="connsiteX65" fmla="*/ 915876 w 1140063"/>
                <a:gd name="connsiteY65" fmla="*/ 169078 h 1057049"/>
                <a:gd name="connsiteX66" fmla="*/ 897059 w 1140063"/>
                <a:gd name="connsiteY66" fmla="*/ 166310 h 1057049"/>
                <a:gd name="connsiteX67" fmla="*/ 812938 w 1140063"/>
                <a:gd name="connsiteY67" fmla="*/ 198963 h 1057049"/>
                <a:gd name="connsiteX68" fmla="*/ 572750 w 1140063"/>
                <a:gd name="connsiteY68" fmla="*/ 358904 h 1057049"/>
                <a:gd name="connsiteX69" fmla="*/ 440480 w 1140063"/>
                <a:gd name="connsiteY69" fmla="*/ 506669 h 1057049"/>
                <a:gd name="connsiteX70" fmla="*/ 1070836 w 1140063"/>
                <a:gd name="connsiteY70" fmla="*/ 292492 h 1057049"/>
                <a:gd name="connsiteX71" fmla="*/ 1124519 w 1140063"/>
                <a:gd name="connsiteY71" fmla="*/ 226081 h 1057049"/>
                <a:gd name="connsiteX72" fmla="*/ 1091313 w 1140063"/>
                <a:gd name="connsiteY72" fmla="*/ 156349 h 1057049"/>
                <a:gd name="connsiteX73" fmla="*/ 924730 w 1140063"/>
                <a:gd name="connsiteY73" fmla="*/ 160223 h 1057049"/>
                <a:gd name="connsiteX74" fmla="*/ 1070836 w 1140063"/>
                <a:gd name="connsiteY74" fmla="*/ 292492 h 1057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</a:cxnLst>
              <a:rect l="l" t="t" r="r" b="b"/>
              <a:pathLst>
                <a:path w="1140063" h="1057049">
                  <a:moveTo>
                    <a:pt x="323153" y="519398"/>
                  </a:moveTo>
                  <a:cubicBezTo>
                    <a:pt x="279986" y="508329"/>
                    <a:pt x="239032" y="499475"/>
                    <a:pt x="198632" y="487299"/>
                  </a:cubicBezTo>
                  <a:cubicBezTo>
                    <a:pt x="138861" y="469589"/>
                    <a:pt x="84072" y="441918"/>
                    <a:pt x="44225" y="392663"/>
                  </a:cubicBezTo>
                  <a:cubicBezTo>
                    <a:pt x="-20526" y="311862"/>
                    <a:pt x="-13332" y="198409"/>
                    <a:pt x="60274" y="125357"/>
                  </a:cubicBezTo>
                  <a:cubicBezTo>
                    <a:pt x="132220" y="54518"/>
                    <a:pt x="221876" y="20759"/>
                    <a:pt x="319833" y="6923"/>
                  </a:cubicBezTo>
                  <a:cubicBezTo>
                    <a:pt x="416683" y="-6360"/>
                    <a:pt x="512979" y="-272"/>
                    <a:pt x="608169" y="22972"/>
                  </a:cubicBezTo>
                  <a:cubicBezTo>
                    <a:pt x="705019" y="46216"/>
                    <a:pt x="796888" y="83296"/>
                    <a:pt x="882117" y="135318"/>
                  </a:cubicBezTo>
                  <a:cubicBezTo>
                    <a:pt x="897613" y="144727"/>
                    <a:pt x="911448" y="147494"/>
                    <a:pt x="930265" y="143066"/>
                  </a:cubicBezTo>
                  <a:cubicBezTo>
                    <a:pt x="981734" y="131998"/>
                    <a:pt x="1033756" y="130338"/>
                    <a:pt x="1085225" y="144173"/>
                  </a:cubicBezTo>
                  <a:cubicBezTo>
                    <a:pt x="1153850" y="162436"/>
                    <a:pt x="1152190" y="224420"/>
                    <a:pt x="1118431" y="264821"/>
                  </a:cubicBezTo>
                  <a:cubicBezTo>
                    <a:pt x="1106809" y="278103"/>
                    <a:pt x="1094080" y="290832"/>
                    <a:pt x="1080244" y="305221"/>
                  </a:cubicBezTo>
                  <a:cubicBezTo>
                    <a:pt x="1089099" y="319610"/>
                    <a:pt x="1099061" y="334553"/>
                    <a:pt x="1108469" y="350602"/>
                  </a:cubicBezTo>
                  <a:cubicBezTo>
                    <a:pt x="1128393" y="385468"/>
                    <a:pt x="1144995" y="421995"/>
                    <a:pt x="1143335" y="463502"/>
                  </a:cubicBezTo>
                  <a:cubicBezTo>
                    <a:pt x="1143335" y="469589"/>
                    <a:pt x="1137801" y="475677"/>
                    <a:pt x="1134480" y="481212"/>
                  </a:cubicBezTo>
                  <a:cubicBezTo>
                    <a:pt x="1130606" y="475677"/>
                    <a:pt x="1123965" y="470143"/>
                    <a:pt x="1123412" y="464609"/>
                  </a:cubicBezTo>
                  <a:cubicBezTo>
                    <a:pt x="1122305" y="425869"/>
                    <a:pt x="1113450" y="388789"/>
                    <a:pt x="1094633" y="354476"/>
                  </a:cubicBezTo>
                  <a:cubicBezTo>
                    <a:pt x="1087992" y="342301"/>
                    <a:pt x="1080798" y="330679"/>
                    <a:pt x="1072496" y="319610"/>
                  </a:cubicBezTo>
                  <a:cubicBezTo>
                    <a:pt x="1070283" y="316843"/>
                    <a:pt x="1061428" y="315736"/>
                    <a:pt x="1058107" y="317950"/>
                  </a:cubicBezTo>
                  <a:cubicBezTo>
                    <a:pt x="980073" y="379381"/>
                    <a:pt x="890418" y="417567"/>
                    <a:pt x="797995" y="451326"/>
                  </a:cubicBezTo>
                  <a:cubicBezTo>
                    <a:pt x="713321" y="481765"/>
                    <a:pt x="626432" y="505009"/>
                    <a:pt x="537330" y="516631"/>
                  </a:cubicBezTo>
                  <a:cubicBezTo>
                    <a:pt x="504124" y="521058"/>
                    <a:pt x="470365" y="521612"/>
                    <a:pt x="436606" y="524932"/>
                  </a:cubicBezTo>
                  <a:cubicBezTo>
                    <a:pt x="430518" y="525486"/>
                    <a:pt x="423324" y="529360"/>
                    <a:pt x="420003" y="534341"/>
                  </a:cubicBezTo>
                  <a:cubicBezTo>
                    <a:pt x="384031" y="587470"/>
                    <a:pt x="355252" y="644473"/>
                    <a:pt x="337542" y="705904"/>
                  </a:cubicBezTo>
                  <a:cubicBezTo>
                    <a:pt x="318172" y="773975"/>
                    <a:pt x="309871" y="844261"/>
                    <a:pt x="333668" y="912886"/>
                  </a:cubicBezTo>
                  <a:cubicBezTo>
                    <a:pt x="359126" y="988706"/>
                    <a:pt x="415576" y="1031320"/>
                    <a:pt x="493056" y="1044049"/>
                  </a:cubicBezTo>
                  <a:cubicBezTo>
                    <a:pt x="597101" y="1061205"/>
                    <a:pt x="693951" y="1037961"/>
                    <a:pt x="781393" y="979851"/>
                  </a:cubicBezTo>
                  <a:cubicBezTo>
                    <a:pt x="876029" y="917314"/>
                    <a:pt x="946314" y="832639"/>
                    <a:pt x="993909" y="730255"/>
                  </a:cubicBezTo>
                  <a:cubicBezTo>
                    <a:pt x="1014940" y="684874"/>
                    <a:pt x="1027115" y="636172"/>
                    <a:pt x="1017153" y="584703"/>
                  </a:cubicBezTo>
                  <a:cubicBezTo>
                    <a:pt x="1006638" y="531574"/>
                    <a:pt x="962917" y="496154"/>
                    <a:pt x="908681" y="493940"/>
                  </a:cubicBezTo>
                  <a:cubicBezTo>
                    <a:pt x="846697" y="491727"/>
                    <a:pt x="793568" y="516078"/>
                    <a:pt x="747080" y="553157"/>
                  </a:cubicBezTo>
                  <a:cubicBezTo>
                    <a:pt x="711107" y="581936"/>
                    <a:pt x="677901" y="615141"/>
                    <a:pt x="648016" y="650007"/>
                  </a:cubicBezTo>
                  <a:cubicBezTo>
                    <a:pt x="616471" y="686534"/>
                    <a:pt x="596547" y="729701"/>
                    <a:pt x="599868" y="784491"/>
                  </a:cubicBezTo>
                  <a:cubicBezTo>
                    <a:pt x="606509" y="778956"/>
                    <a:pt x="610936" y="775636"/>
                    <a:pt x="614257" y="772315"/>
                  </a:cubicBezTo>
                  <a:cubicBezTo>
                    <a:pt x="627539" y="759033"/>
                    <a:pt x="643035" y="755712"/>
                    <a:pt x="660745" y="761800"/>
                  </a:cubicBezTo>
                  <a:cubicBezTo>
                    <a:pt x="677901" y="767334"/>
                    <a:pt x="681222" y="782830"/>
                    <a:pt x="682329" y="798326"/>
                  </a:cubicBezTo>
                  <a:cubicBezTo>
                    <a:pt x="686203" y="840941"/>
                    <a:pt x="659638" y="864184"/>
                    <a:pt x="617577" y="854223"/>
                  </a:cubicBezTo>
                  <a:cubicBezTo>
                    <a:pt x="602635" y="850902"/>
                    <a:pt x="591566" y="842601"/>
                    <a:pt x="587692" y="825998"/>
                  </a:cubicBezTo>
                  <a:cubicBezTo>
                    <a:pt x="573857" y="766781"/>
                    <a:pt x="587139" y="711991"/>
                    <a:pt x="618131" y="662736"/>
                  </a:cubicBezTo>
                  <a:cubicBezTo>
                    <a:pt x="665726" y="588577"/>
                    <a:pt x="729370" y="530467"/>
                    <a:pt x="813491" y="498921"/>
                  </a:cubicBezTo>
                  <a:cubicBezTo>
                    <a:pt x="853892" y="483425"/>
                    <a:pt x="896506" y="476784"/>
                    <a:pt x="939673" y="486192"/>
                  </a:cubicBezTo>
                  <a:cubicBezTo>
                    <a:pt x="987821" y="496154"/>
                    <a:pt x="1017707" y="526593"/>
                    <a:pt x="1029882" y="572527"/>
                  </a:cubicBezTo>
                  <a:cubicBezTo>
                    <a:pt x="1052019" y="656649"/>
                    <a:pt x="1036523" y="736896"/>
                    <a:pt x="990589" y="808841"/>
                  </a:cubicBezTo>
                  <a:cubicBezTo>
                    <a:pt x="901487" y="949966"/>
                    <a:pt x="773091" y="1033534"/>
                    <a:pt x="607062" y="1056778"/>
                  </a:cubicBezTo>
                  <a:cubicBezTo>
                    <a:pt x="525708" y="1068400"/>
                    <a:pt x="447121" y="1059545"/>
                    <a:pt x="377943" y="1010290"/>
                  </a:cubicBezTo>
                  <a:cubicBezTo>
                    <a:pt x="294928" y="951626"/>
                    <a:pt x="252314" y="871379"/>
                    <a:pt x="246780" y="769548"/>
                  </a:cubicBezTo>
                  <a:cubicBezTo>
                    <a:pt x="242352" y="684874"/>
                    <a:pt x="269471" y="610161"/>
                    <a:pt x="309871" y="538215"/>
                  </a:cubicBezTo>
                  <a:cubicBezTo>
                    <a:pt x="315958" y="532127"/>
                    <a:pt x="319279" y="526039"/>
                    <a:pt x="323153" y="519398"/>
                  </a:cubicBezTo>
                  <a:close/>
                  <a:moveTo>
                    <a:pt x="878243" y="149708"/>
                  </a:moveTo>
                  <a:cubicBezTo>
                    <a:pt x="878796" y="148047"/>
                    <a:pt x="879350" y="146387"/>
                    <a:pt x="879350" y="145280"/>
                  </a:cubicBezTo>
                  <a:cubicBezTo>
                    <a:pt x="848911" y="131444"/>
                    <a:pt x="819026" y="116502"/>
                    <a:pt x="788034" y="104326"/>
                  </a:cubicBezTo>
                  <a:cubicBezTo>
                    <a:pt x="695611" y="68353"/>
                    <a:pt x="599868" y="46770"/>
                    <a:pt x="500804" y="40129"/>
                  </a:cubicBezTo>
                  <a:cubicBezTo>
                    <a:pt x="410041" y="34041"/>
                    <a:pt x="319833" y="36255"/>
                    <a:pt x="233498" y="69460"/>
                  </a:cubicBezTo>
                  <a:cubicBezTo>
                    <a:pt x="170407" y="93811"/>
                    <a:pt x="112297" y="126463"/>
                    <a:pt x="68022" y="180146"/>
                  </a:cubicBezTo>
                  <a:cubicBezTo>
                    <a:pt x="12679" y="246558"/>
                    <a:pt x="12679" y="353923"/>
                    <a:pt x="83518" y="413693"/>
                  </a:cubicBezTo>
                  <a:cubicBezTo>
                    <a:pt x="99014" y="426976"/>
                    <a:pt x="115617" y="438598"/>
                    <a:pt x="132774" y="448559"/>
                  </a:cubicBezTo>
                  <a:cubicBezTo>
                    <a:pt x="190884" y="482872"/>
                    <a:pt x="256188" y="493940"/>
                    <a:pt x="320939" y="506116"/>
                  </a:cubicBezTo>
                  <a:cubicBezTo>
                    <a:pt x="325367" y="507223"/>
                    <a:pt x="333668" y="501688"/>
                    <a:pt x="336989" y="497261"/>
                  </a:cubicBezTo>
                  <a:cubicBezTo>
                    <a:pt x="443247" y="346728"/>
                    <a:pt x="588246" y="249878"/>
                    <a:pt x="759809" y="188448"/>
                  </a:cubicBezTo>
                  <a:cubicBezTo>
                    <a:pt x="799102" y="174058"/>
                    <a:pt x="838949" y="162436"/>
                    <a:pt x="878243" y="149708"/>
                  </a:cubicBezTo>
                  <a:close/>
                  <a:moveTo>
                    <a:pt x="440480" y="506669"/>
                  </a:moveTo>
                  <a:cubicBezTo>
                    <a:pt x="441034" y="508329"/>
                    <a:pt x="441587" y="509990"/>
                    <a:pt x="442141" y="511650"/>
                  </a:cubicBezTo>
                  <a:cubicBezTo>
                    <a:pt x="469812" y="508883"/>
                    <a:pt x="497483" y="507776"/>
                    <a:pt x="524601" y="503902"/>
                  </a:cubicBezTo>
                  <a:cubicBezTo>
                    <a:pt x="636947" y="488406"/>
                    <a:pt x="745420" y="457968"/>
                    <a:pt x="851124" y="415907"/>
                  </a:cubicBezTo>
                  <a:cubicBezTo>
                    <a:pt x="920303" y="388236"/>
                    <a:pt x="986161" y="355030"/>
                    <a:pt x="1046485" y="310755"/>
                  </a:cubicBezTo>
                  <a:cubicBezTo>
                    <a:pt x="1058660" y="301901"/>
                    <a:pt x="1058107" y="294706"/>
                    <a:pt x="1049252" y="284191"/>
                  </a:cubicBezTo>
                  <a:cubicBezTo>
                    <a:pt x="1010512" y="238810"/>
                    <a:pt x="966791" y="199516"/>
                    <a:pt x="915876" y="169078"/>
                  </a:cubicBezTo>
                  <a:cubicBezTo>
                    <a:pt x="910895" y="165757"/>
                    <a:pt x="902593" y="164650"/>
                    <a:pt x="897059" y="166310"/>
                  </a:cubicBezTo>
                  <a:cubicBezTo>
                    <a:pt x="868834" y="176272"/>
                    <a:pt x="840056" y="186234"/>
                    <a:pt x="812938" y="198963"/>
                  </a:cubicBezTo>
                  <a:cubicBezTo>
                    <a:pt x="724943" y="239916"/>
                    <a:pt x="645249" y="293599"/>
                    <a:pt x="572750" y="358904"/>
                  </a:cubicBezTo>
                  <a:cubicBezTo>
                    <a:pt x="522941" y="403731"/>
                    <a:pt x="479774" y="453540"/>
                    <a:pt x="440480" y="506669"/>
                  </a:cubicBezTo>
                  <a:close/>
                  <a:moveTo>
                    <a:pt x="1070836" y="292492"/>
                  </a:moveTo>
                  <a:cubicBezTo>
                    <a:pt x="1092973" y="272569"/>
                    <a:pt x="1112896" y="252645"/>
                    <a:pt x="1124519" y="226081"/>
                  </a:cubicBezTo>
                  <a:cubicBezTo>
                    <a:pt x="1141121" y="187341"/>
                    <a:pt x="1119538" y="164097"/>
                    <a:pt x="1091313" y="156349"/>
                  </a:cubicBezTo>
                  <a:cubicBezTo>
                    <a:pt x="1036523" y="140853"/>
                    <a:pt x="982840" y="146387"/>
                    <a:pt x="924730" y="160223"/>
                  </a:cubicBezTo>
                  <a:cubicBezTo>
                    <a:pt x="980627" y="198409"/>
                    <a:pt x="1030436" y="239916"/>
                    <a:pt x="1070836" y="292492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D83FE969-64DD-445C-945B-1089B0DE1E64}"/>
                </a:ext>
              </a:extLst>
            </p:cNvPr>
            <p:cNvSpPr/>
            <p:nvPr/>
          </p:nvSpPr>
          <p:spPr>
            <a:xfrm>
              <a:off x="8817957" y="5289075"/>
              <a:ext cx="1193359" cy="1331539"/>
            </a:xfrm>
            <a:custGeom>
              <a:avLst/>
              <a:gdLst>
                <a:gd name="connsiteX0" fmla="*/ 636997 w 1051515"/>
                <a:gd name="connsiteY0" fmla="*/ 412571 h 1173269"/>
                <a:gd name="connsiteX1" fmla="*/ 566158 w 1051515"/>
                <a:gd name="connsiteY1" fmla="*/ 412571 h 1173269"/>
                <a:gd name="connsiteX2" fmla="*/ 565051 w 1051515"/>
                <a:gd name="connsiteY2" fmla="*/ 408143 h 1173269"/>
                <a:gd name="connsiteX3" fmla="*/ 579440 w 1051515"/>
                <a:gd name="connsiteY3" fmla="*/ 403162 h 1173269"/>
                <a:gd name="connsiteX4" fmla="*/ 631463 w 1051515"/>
                <a:gd name="connsiteY4" fmla="*/ 401502 h 1173269"/>
                <a:gd name="connsiteX5" fmla="*/ 652493 w 1051515"/>
                <a:gd name="connsiteY5" fmla="*/ 388220 h 1173269"/>
                <a:gd name="connsiteX6" fmla="*/ 809113 w 1051515"/>
                <a:gd name="connsiteY6" fmla="*/ 165188 h 1173269"/>
                <a:gd name="connsiteX7" fmla="*/ 920352 w 1051515"/>
                <a:gd name="connsiteY7" fmla="*/ 50628 h 1173269"/>
                <a:gd name="connsiteX8" fmla="*/ 1008901 w 1051515"/>
                <a:gd name="connsiteY8" fmla="*/ 1373 h 1173269"/>
                <a:gd name="connsiteX9" fmla="*/ 1051515 w 1051515"/>
                <a:gd name="connsiteY9" fmla="*/ 30705 h 1173269"/>
                <a:gd name="connsiteX10" fmla="*/ 1018309 w 1051515"/>
                <a:gd name="connsiteY10" fmla="*/ 136963 h 1173269"/>
                <a:gd name="connsiteX11" fmla="*/ 799705 w 1051515"/>
                <a:gd name="connsiteY11" fmla="*/ 351140 h 1173269"/>
                <a:gd name="connsiteX12" fmla="*/ 735507 w 1051515"/>
                <a:gd name="connsiteY12" fmla="*/ 397628 h 1173269"/>
                <a:gd name="connsiteX13" fmla="*/ 814648 w 1051515"/>
                <a:gd name="connsiteY13" fmla="*/ 397628 h 1173269"/>
                <a:gd name="connsiteX14" fmla="*/ 815755 w 1051515"/>
                <a:gd name="connsiteY14" fmla="*/ 402056 h 1173269"/>
                <a:gd name="connsiteX15" fmla="*/ 799152 w 1051515"/>
                <a:gd name="connsiteY15" fmla="*/ 407037 h 1173269"/>
                <a:gd name="connsiteX16" fmla="*/ 741595 w 1051515"/>
                <a:gd name="connsiteY16" fmla="*/ 409250 h 1173269"/>
                <a:gd name="connsiteX17" fmla="*/ 714477 w 1051515"/>
                <a:gd name="connsiteY17" fmla="*/ 426960 h 1173269"/>
                <a:gd name="connsiteX18" fmla="*/ 536826 w 1051515"/>
                <a:gd name="connsiteY18" fmla="*/ 776727 h 1173269"/>
                <a:gd name="connsiteX19" fmla="*/ 371351 w 1051515"/>
                <a:gd name="connsiteY19" fmla="*/ 999206 h 1173269"/>
                <a:gd name="connsiteX20" fmla="*/ 188720 w 1051515"/>
                <a:gd name="connsiteY20" fmla="*/ 1139223 h 1173269"/>
                <a:gd name="connsiteX21" fmla="*/ 33206 w 1051515"/>
                <a:gd name="connsiteY21" fmla="*/ 1176856 h 1173269"/>
                <a:gd name="connsiteX22" fmla="*/ 6088 w 1051515"/>
                <a:gd name="connsiteY22" fmla="*/ 1171322 h 1173269"/>
                <a:gd name="connsiteX23" fmla="*/ 0 w 1051515"/>
                <a:gd name="connsiteY23" fmla="*/ 1160807 h 1173269"/>
                <a:gd name="connsiteX24" fmla="*/ 9962 w 1051515"/>
                <a:gd name="connsiteY24" fmla="*/ 1154719 h 1173269"/>
                <a:gd name="connsiteX25" fmla="*/ 297745 w 1051515"/>
                <a:gd name="connsiteY25" fmla="*/ 1025770 h 1173269"/>
                <a:gd name="connsiteX26" fmla="*/ 410644 w 1051515"/>
                <a:gd name="connsiteY26" fmla="*/ 851440 h 1173269"/>
                <a:gd name="connsiteX27" fmla="*/ 506388 w 1051515"/>
                <a:gd name="connsiteY27" fmla="*/ 666041 h 1173269"/>
                <a:gd name="connsiteX28" fmla="*/ 624268 w 1051515"/>
                <a:gd name="connsiteY28" fmla="*/ 441349 h 1173269"/>
                <a:gd name="connsiteX29" fmla="*/ 636997 w 1051515"/>
                <a:gd name="connsiteY29" fmla="*/ 412571 h 1173269"/>
                <a:gd name="connsiteX30" fmla="*/ 743255 w 1051515"/>
                <a:gd name="connsiteY30" fmla="*/ 371617 h 1173269"/>
                <a:gd name="connsiteX31" fmla="*/ 751003 w 1051515"/>
                <a:gd name="connsiteY31" fmla="*/ 369403 h 1173269"/>
                <a:gd name="connsiteX32" fmla="*/ 1002260 w 1051515"/>
                <a:gd name="connsiteY32" fmla="*/ 120360 h 1173269"/>
                <a:gd name="connsiteX33" fmla="*/ 1044874 w 1051515"/>
                <a:gd name="connsiteY33" fmla="*/ 34025 h 1173269"/>
                <a:gd name="connsiteX34" fmla="*/ 1019970 w 1051515"/>
                <a:gd name="connsiteY34" fmla="*/ 8014 h 1173269"/>
                <a:gd name="connsiteX35" fmla="*/ 995619 w 1051515"/>
                <a:gd name="connsiteY35" fmla="*/ 15209 h 1173269"/>
                <a:gd name="connsiteX36" fmla="*/ 940276 w 1051515"/>
                <a:gd name="connsiteY36" fmla="*/ 59483 h 1173269"/>
                <a:gd name="connsiteX37" fmla="*/ 786423 w 1051515"/>
                <a:gd name="connsiteY37" fmla="*/ 289710 h 1173269"/>
                <a:gd name="connsiteX38" fmla="*/ 743255 w 1051515"/>
                <a:gd name="connsiteY38" fmla="*/ 371617 h 1173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051515" h="1173269">
                  <a:moveTo>
                    <a:pt x="636997" y="412571"/>
                  </a:moveTo>
                  <a:cubicBezTo>
                    <a:pt x="611539" y="412571"/>
                    <a:pt x="588849" y="412571"/>
                    <a:pt x="566158" y="412571"/>
                  </a:cubicBezTo>
                  <a:cubicBezTo>
                    <a:pt x="565605" y="410910"/>
                    <a:pt x="565051" y="409804"/>
                    <a:pt x="565051" y="408143"/>
                  </a:cubicBezTo>
                  <a:cubicBezTo>
                    <a:pt x="570032" y="406483"/>
                    <a:pt x="574459" y="403162"/>
                    <a:pt x="579440" y="403162"/>
                  </a:cubicBezTo>
                  <a:cubicBezTo>
                    <a:pt x="596596" y="402056"/>
                    <a:pt x="614306" y="402056"/>
                    <a:pt x="631463" y="401502"/>
                  </a:cubicBezTo>
                  <a:cubicBezTo>
                    <a:pt x="641424" y="401502"/>
                    <a:pt x="646959" y="397628"/>
                    <a:pt x="652493" y="388220"/>
                  </a:cubicBezTo>
                  <a:cubicBezTo>
                    <a:pt x="697874" y="309080"/>
                    <a:pt x="747129" y="232706"/>
                    <a:pt x="809113" y="165188"/>
                  </a:cubicBezTo>
                  <a:cubicBezTo>
                    <a:pt x="845086" y="125894"/>
                    <a:pt x="882166" y="87708"/>
                    <a:pt x="920352" y="50628"/>
                  </a:cubicBezTo>
                  <a:cubicBezTo>
                    <a:pt x="945257" y="26831"/>
                    <a:pt x="974035" y="8014"/>
                    <a:pt x="1008901" y="1373"/>
                  </a:cubicBezTo>
                  <a:cubicBezTo>
                    <a:pt x="1034912" y="-3608"/>
                    <a:pt x="1047088" y="4694"/>
                    <a:pt x="1051515" y="30705"/>
                  </a:cubicBezTo>
                  <a:cubicBezTo>
                    <a:pt x="1058156" y="71659"/>
                    <a:pt x="1039893" y="105418"/>
                    <a:pt x="1018309" y="136963"/>
                  </a:cubicBezTo>
                  <a:cubicBezTo>
                    <a:pt x="959092" y="222191"/>
                    <a:pt x="882719" y="289710"/>
                    <a:pt x="799705" y="351140"/>
                  </a:cubicBezTo>
                  <a:cubicBezTo>
                    <a:pt x="779228" y="366083"/>
                    <a:pt x="758751" y="381025"/>
                    <a:pt x="735507" y="397628"/>
                  </a:cubicBezTo>
                  <a:cubicBezTo>
                    <a:pt x="763732" y="397628"/>
                    <a:pt x="789190" y="397628"/>
                    <a:pt x="814648" y="397628"/>
                  </a:cubicBezTo>
                  <a:cubicBezTo>
                    <a:pt x="815201" y="399288"/>
                    <a:pt x="815201" y="400949"/>
                    <a:pt x="815755" y="402056"/>
                  </a:cubicBezTo>
                  <a:cubicBezTo>
                    <a:pt x="810220" y="403716"/>
                    <a:pt x="804686" y="406483"/>
                    <a:pt x="799152" y="407037"/>
                  </a:cubicBezTo>
                  <a:cubicBezTo>
                    <a:pt x="780335" y="408143"/>
                    <a:pt x="760965" y="409804"/>
                    <a:pt x="741595" y="409250"/>
                  </a:cubicBezTo>
                  <a:cubicBezTo>
                    <a:pt x="727206" y="408697"/>
                    <a:pt x="720565" y="414231"/>
                    <a:pt x="714477" y="426960"/>
                  </a:cubicBezTo>
                  <a:cubicBezTo>
                    <a:pt x="655813" y="543733"/>
                    <a:pt x="598257" y="661614"/>
                    <a:pt x="536826" y="776727"/>
                  </a:cubicBezTo>
                  <a:cubicBezTo>
                    <a:pt x="493105" y="858634"/>
                    <a:pt x="436656" y="932794"/>
                    <a:pt x="371351" y="999206"/>
                  </a:cubicBezTo>
                  <a:cubicBezTo>
                    <a:pt x="317115" y="1053995"/>
                    <a:pt x="259005" y="1104357"/>
                    <a:pt x="188720" y="1139223"/>
                  </a:cubicBezTo>
                  <a:cubicBezTo>
                    <a:pt x="140017" y="1163574"/>
                    <a:pt x="87995" y="1177410"/>
                    <a:pt x="33206" y="1176856"/>
                  </a:cubicBezTo>
                  <a:cubicBezTo>
                    <a:pt x="24351" y="1176856"/>
                    <a:pt x="14943" y="1174643"/>
                    <a:pt x="6088" y="1171322"/>
                  </a:cubicBezTo>
                  <a:cubicBezTo>
                    <a:pt x="2767" y="1170215"/>
                    <a:pt x="0" y="1164127"/>
                    <a:pt x="0" y="1160807"/>
                  </a:cubicBezTo>
                  <a:cubicBezTo>
                    <a:pt x="0" y="1158593"/>
                    <a:pt x="6641" y="1154166"/>
                    <a:pt x="9962" y="1154719"/>
                  </a:cubicBezTo>
                  <a:cubicBezTo>
                    <a:pt x="135590" y="1177963"/>
                    <a:pt x="220265" y="1109891"/>
                    <a:pt x="297745" y="1025770"/>
                  </a:cubicBezTo>
                  <a:cubicBezTo>
                    <a:pt x="345340" y="973748"/>
                    <a:pt x="378546" y="912870"/>
                    <a:pt x="410644" y="851440"/>
                  </a:cubicBezTo>
                  <a:cubicBezTo>
                    <a:pt x="442743" y="790009"/>
                    <a:pt x="474289" y="728025"/>
                    <a:pt x="506388" y="666041"/>
                  </a:cubicBezTo>
                  <a:cubicBezTo>
                    <a:pt x="545681" y="591328"/>
                    <a:pt x="584975" y="516615"/>
                    <a:pt x="624268" y="441349"/>
                  </a:cubicBezTo>
                  <a:cubicBezTo>
                    <a:pt x="628142" y="433048"/>
                    <a:pt x="632016" y="424193"/>
                    <a:pt x="636997" y="412571"/>
                  </a:cubicBezTo>
                  <a:close/>
                  <a:moveTo>
                    <a:pt x="743255" y="371617"/>
                  </a:moveTo>
                  <a:cubicBezTo>
                    <a:pt x="748236" y="370510"/>
                    <a:pt x="749896" y="370510"/>
                    <a:pt x="751003" y="369403"/>
                  </a:cubicBezTo>
                  <a:cubicBezTo>
                    <a:pt x="845640" y="297457"/>
                    <a:pt x="931421" y="216104"/>
                    <a:pt x="1002260" y="120360"/>
                  </a:cubicBezTo>
                  <a:cubicBezTo>
                    <a:pt x="1021630" y="94349"/>
                    <a:pt x="1040447" y="67784"/>
                    <a:pt x="1044874" y="34025"/>
                  </a:cubicBezTo>
                  <a:cubicBezTo>
                    <a:pt x="1047088" y="16316"/>
                    <a:pt x="1037679" y="5800"/>
                    <a:pt x="1019970" y="8014"/>
                  </a:cubicBezTo>
                  <a:cubicBezTo>
                    <a:pt x="1011668" y="9121"/>
                    <a:pt x="1002260" y="10781"/>
                    <a:pt x="995619" y="15209"/>
                  </a:cubicBezTo>
                  <a:cubicBezTo>
                    <a:pt x="976249" y="29044"/>
                    <a:pt x="956879" y="42880"/>
                    <a:pt x="940276" y="59483"/>
                  </a:cubicBezTo>
                  <a:cubicBezTo>
                    <a:pt x="874972" y="126448"/>
                    <a:pt x="830697" y="208355"/>
                    <a:pt x="786423" y="289710"/>
                  </a:cubicBezTo>
                  <a:cubicBezTo>
                    <a:pt x="772034" y="316828"/>
                    <a:pt x="758198" y="342839"/>
                    <a:pt x="743255" y="371617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43E6A977-C72F-4DB1-A7BF-B11D0C808D70}"/>
                </a:ext>
              </a:extLst>
            </p:cNvPr>
            <p:cNvSpPr/>
            <p:nvPr/>
          </p:nvSpPr>
          <p:spPr>
            <a:xfrm>
              <a:off x="9536601" y="5289075"/>
              <a:ext cx="1193359" cy="1331539"/>
            </a:xfrm>
            <a:custGeom>
              <a:avLst/>
              <a:gdLst>
                <a:gd name="connsiteX0" fmla="*/ 855048 w 1051515"/>
                <a:gd name="connsiteY0" fmla="*/ 401400 h 1173269"/>
                <a:gd name="connsiteX1" fmla="*/ 840105 w 1051515"/>
                <a:gd name="connsiteY1" fmla="*/ 405827 h 1173269"/>
                <a:gd name="connsiteX2" fmla="*/ 739381 w 1051515"/>
                <a:gd name="connsiteY2" fmla="*/ 408594 h 1173269"/>
                <a:gd name="connsiteX3" fmla="*/ 721672 w 1051515"/>
                <a:gd name="connsiteY3" fmla="*/ 420216 h 1173269"/>
                <a:gd name="connsiteX4" fmla="*/ 636997 w 1051515"/>
                <a:gd name="connsiteY4" fmla="*/ 592886 h 1173269"/>
                <a:gd name="connsiteX5" fmla="*/ 572246 w 1051515"/>
                <a:gd name="connsiteY5" fmla="*/ 719068 h 1173269"/>
                <a:gd name="connsiteX6" fmla="*/ 448831 w 1051515"/>
                <a:gd name="connsiteY6" fmla="*/ 905574 h 1173269"/>
                <a:gd name="connsiteX7" fmla="*/ 214177 w 1051515"/>
                <a:gd name="connsiteY7" fmla="*/ 1121411 h 1173269"/>
                <a:gd name="connsiteX8" fmla="*/ 39294 w 1051515"/>
                <a:gd name="connsiteY8" fmla="*/ 1175647 h 1173269"/>
                <a:gd name="connsiteX9" fmla="*/ 8301 w 1051515"/>
                <a:gd name="connsiteY9" fmla="*/ 1171220 h 1173269"/>
                <a:gd name="connsiteX10" fmla="*/ 0 w 1051515"/>
                <a:gd name="connsiteY10" fmla="*/ 1158490 h 1173269"/>
                <a:gd name="connsiteX11" fmla="*/ 12729 w 1051515"/>
                <a:gd name="connsiteY11" fmla="*/ 1154063 h 1173269"/>
                <a:gd name="connsiteX12" fmla="*/ 197574 w 1051515"/>
                <a:gd name="connsiteY12" fmla="*/ 1112003 h 1173269"/>
                <a:gd name="connsiteX13" fmla="*/ 392935 w 1051515"/>
                <a:gd name="connsiteY13" fmla="*/ 882330 h 1173269"/>
                <a:gd name="connsiteX14" fmla="*/ 478716 w 1051515"/>
                <a:gd name="connsiteY14" fmla="*/ 725156 h 1173269"/>
                <a:gd name="connsiteX15" fmla="*/ 523544 w 1051515"/>
                <a:gd name="connsiteY15" fmla="*/ 637161 h 1173269"/>
                <a:gd name="connsiteX16" fmla="*/ 633123 w 1051515"/>
                <a:gd name="connsiteY16" fmla="*/ 427964 h 1173269"/>
                <a:gd name="connsiteX17" fmla="*/ 640871 w 1051515"/>
                <a:gd name="connsiteY17" fmla="*/ 411361 h 1173269"/>
                <a:gd name="connsiteX18" fmla="*/ 604345 w 1051515"/>
                <a:gd name="connsiteY18" fmla="*/ 403060 h 1173269"/>
                <a:gd name="connsiteX19" fmla="*/ 604345 w 1051515"/>
                <a:gd name="connsiteY19" fmla="*/ 396419 h 1173269"/>
                <a:gd name="connsiteX20" fmla="*/ 623161 w 1051515"/>
                <a:gd name="connsiteY20" fmla="*/ 396972 h 1173269"/>
                <a:gd name="connsiteX21" fmla="*/ 663008 w 1051515"/>
                <a:gd name="connsiteY21" fmla="*/ 376495 h 1173269"/>
                <a:gd name="connsiteX22" fmla="*/ 886593 w 1051515"/>
                <a:gd name="connsiteY22" fmla="*/ 82625 h 1173269"/>
                <a:gd name="connsiteX23" fmla="*/ 981783 w 1051515"/>
                <a:gd name="connsiteY23" fmla="*/ 10679 h 1173269"/>
                <a:gd name="connsiteX24" fmla="*/ 1021630 w 1051515"/>
                <a:gd name="connsiteY24" fmla="*/ 163 h 1173269"/>
                <a:gd name="connsiteX25" fmla="*/ 1054836 w 1051515"/>
                <a:gd name="connsiteY25" fmla="*/ 29495 h 1173269"/>
                <a:gd name="connsiteX26" fmla="*/ 1033805 w 1051515"/>
                <a:gd name="connsiteY26" fmla="*/ 110296 h 1173269"/>
                <a:gd name="connsiteX27" fmla="*/ 912051 w 1051515"/>
                <a:gd name="connsiteY27" fmla="*/ 256401 h 1173269"/>
                <a:gd name="connsiteX28" fmla="*/ 742702 w 1051515"/>
                <a:gd name="connsiteY28" fmla="*/ 391991 h 1173269"/>
                <a:gd name="connsiteX29" fmla="*/ 738828 w 1051515"/>
                <a:gd name="connsiteY29" fmla="*/ 396972 h 1173269"/>
                <a:gd name="connsiteX30" fmla="*/ 853941 w 1051515"/>
                <a:gd name="connsiteY30" fmla="*/ 396972 h 1173269"/>
                <a:gd name="connsiteX31" fmla="*/ 855048 w 1051515"/>
                <a:gd name="connsiteY31" fmla="*/ 401400 h 1173269"/>
                <a:gd name="connsiteX32" fmla="*/ 748789 w 1051515"/>
                <a:gd name="connsiteY32" fmla="*/ 368194 h 1173269"/>
                <a:gd name="connsiteX33" fmla="*/ 751003 w 1051515"/>
                <a:gd name="connsiteY33" fmla="*/ 370408 h 1173269"/>
                <a:gd name="connsiteX34" fmla="*/ 761519 w 1051515"/>
                <a:gd name="connsiteY34" fmla="*/ 363213 h 1173269"/>
                <a:gd name="connsiteX35" fmla="*/ 932528 w 1051515"/>
                <a:gd name="connsiteY35" fmla="*/ 204932 h 1173269"/>
                <a:gd name="connsiteX36" fmla="*/ 1037679 w 1051515"/>
                <a:gd name="connsiteY36" fmla="*/ 63255 h 1173269"/>
                <a:gd name="connsiteX37" fmla="*/ 1037679 w 1051515"/>
                <a:gd name="connsiteY37" fmla="*/ 11786 h 1173269"/>
                <a:gd name="connsiteX38" fmla="*/ 989531 w 1051515"/>
                <a:gd name="connsiteY38" fmla="*/ 19534 h 1173269"/>
                <a:gd name="connsiteX39" fmla="*/ 911498 w 1051515"/>
                <a:gd name="connsiteY39" fmla="*/ 95353 h 1173269"/>
                <a:gd name="connsiteX40" fmla="*/ 800812 w 1051515"/>
                <a:gd name="connsiteY40" fmla="*/ 269684 h 1173269"/>
                <a:gd name="connsiteX41" fmla="*/ 748789 w 1051515"/>
                <a:gd name="connsiteY41" fmla="*/ 368194 h 1173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051515" h="1173269">
                  <a:moveTo>
                    <a:pt x="855048" y="401400"/>
                  </a:moveTo>
                  <a:cubicBezTo>
                    <a:pt x="850067" y="403060"/>
                    <a:pt x="845086" y="405827"/>
                    <a:pt x="840105" y="405827"/>
                  </a:cubicBezTo>
                  <a:cubicBezTo>
                    <a:pt x="806346" y="406934"/>
                    <a:pt x="772587" y="406934"/>
                    <a:pt x="739381" y="408594"/>
                  </a:cubicBezTo>
                  <a:cubicBezTo>
                    <a:pt x="733293" y="409148"/>
                    <a:pt x="724439" y="414682"/>
                    <a:pt x="721672" y="420216"/>
                  </a:cubicBezTo>
                  <a:cubicBezTo>
                    <a:pt x="692893" y="477773"/>
                    <a:pt x="665222" y="535329"/>
                    <a:pt x="636997" y="592886"/>
                  </a:cubicBezTo>
                  <a:cubicBezTo>
                    <a:pt x="615966" y="634947"/>
                    <a:pt x="596596" y="678668"/>
                    <a:pt x="572246" y="719068"/>
                  </a:cubicBezTo>
                  <a:cubicBezTo>
                    <a:pt x="533506" y="782712"/>
                    <a:pt x="493105" y="845250"/>
                    <a:pt x="448831" y="905574"/>
                  </a:cubicBezTo>
                  <a:cubicBezTo>
                    <a:pt x="385187" y="992462"/>
                    <a:pt x="304386" y="1062747"/>
                    <a:pt x="214177" y="1121411"/>
                  </a:cubicBezTo>
                  <a:cubicBezTo>
                    <a:pt x="161048" y="1155723"/>
                    <a:pt x="103491" y="1176754"/>
                    <a:pt x="39294" y="1175647"/>
                  </a:cubicBezTo>
                  <a:cubicBezTo>
                    <a:pt x="28778" y="1175647"/>
                    <a:pt x="18263" y="1173987"/>
                    <a:pt x="8301" y="1171220"/>
                  </a:cubicBezTo>
                  <a:cubicBezTo>
                    <a:pt x="4427" y="1170113"/>
                    <a:pt x="2767" y="1162918"/>
                    <a:pt x="0" y="1158490"/>
                  </a:cubicBezTo>
                  <a:cubicBezTo>
                    <a:pt x="4427" y="1156830"/>
                    <a:pt x="9408" y="1152956"/>
                    <a:pt x="12729" y="1154063"/>
                  </a:cubicBezTo>
                  <a:cubicBezTo>
                    <a:pt x="81907" y="1172326"/>
                    <a:pt x="142231" y="1151296"/>
                    <a:pt x="197574" y="1112003"/>
                  </a:cubicBezTo>
                  <a:cubicBezTo>
                    <a:pt x="282249" y="1052232"/>
                    <a:pt x="343680" y="972538"/>
                    <a:pt x="392935" y="882330"/>
                  </a:cubicBezTo>
                  <a:cubicBezTo>
                    <a:pt x="421713" y="830307"/>
                    <a:pt x="450491" y="777731"/>
                    <a:pt x="478716" y="725156"/>
                  </a:cubicBezTo>
                  <a:cubicBezTo>
                    <a:pt x="494212" y="695824"/>
                    <a:pt x="508601" y="665939"/>
                    <a:pt x="523544" y="637161"/>
                  </a:cubicBezTo>
                  <a:cubicBezTo>
                    <a:pt x="560070" y="567428"/>
                    <a:pt x="596596" y="497696"/>
                    <a:pt x="633123" y="427964"/>
                  </a:cubicBezTo>
                  <a:cubicBezTo>
                    <a:pt x="635890" y="422983"/>
                    <a:pt x="637550" y="418002"/>
                    <a:pt x="640871" y="411361"/>
                  </a:cubicBezTo>
                  <a:cubicBezTo>
                    <a:pt x="627589" y="408041"/>
                    <a:pt x="615966" y="405827"/>
                    <a:pt x="604345" y="403060"/>
                  </a:cubicBezTo>
                  <a:cubicBezTo>
                    <a:pt x="604345" y="400846"/>
                    <a:pt x="604345" y="398632"/>
                    <a:pt x="604345" y="396419"/>
                  </a:cubicBezTo>
                  <a:cubicBezTo>
                    <a:pt x="610432" y="396419"/>
                    <a:pt x="617627" y="394758"/>
                    <a:pt x="623161" y="396972"/>
                  </a:cubicBezTo>
                  <a:cubicBezTo>
                    <a:pt x="644192" y="404167"/>
                    <a:pt x="653046" y="394205"/>
                    <a:pt x="663008" y="376495"/>
                  </a:cubicBezTo>
                  <a:cubicBezTo>
                    <a:pt x="723885" y="268023"/>
                    <a:pt x="797491" y="169513"/>
                    <a:pt x="886593" y="82625"/>
                  </a:cubicBezTo>
                  <a:cubicBezTo>
                    <a:pt x="914818" y="54953"/>
                    <a:pt x="949131" y="32816"/>
                    <a:pt x="981783" y="10679"/>
                  </a:cubicBezTo>
                  <a:cubicBezTo>
                    <a:pt x="992298" y="3484"/>
                    <a:pt x="1007795" y="1270"/>
                    <a:pt x="1021630" y="163"/>
                  </a:cubicBezTo>
                  <a:cubicBezTo>
                    <a:pt x="1042107" y="-1497"/>
                    <a:pt x="1052622" y="9572"/>
                    <a:pt x="1054836" y="29495"/>
                  </a:cubicBezTo>
                  <a:cubicBezTo>
                    <a:pt x="1058156" y="59380"/>
                    <a:pt x="1048195" y="85945"/>
                    <a:pt x="1033805" y="110296"/>
                  </a:cubicBezTo>
                  <a:cubicBezTo>
                    <a:pt x="1001707" y="166192"/>
                    <a:pt x="960199" y="214894"/>
                    <a:pt x="912051" y="256401"/>
                  </a:cubicBezTo>
                  <a:cubicBezTo>
                    <a:pt x="857262" y="303443"/>
                    <a:pt x="799152" y="347164"/>
                    <a:pt x="742702" y="391991"/>
                  </a:cubicBezTo>
                  <a:cubicBezTo>
                    <a:pt x="741595" y="393098"/>
                    <a:pt x="741042" y="394205"/>
                    <a:pt x="738828" y="396972"/>
                  </a:cubicBezTo>
                  <a:cubicBezTo>
                    <a:pt x="778121" y="396972"/>
                    <a:pt x="815755" y="396972"/>
                    <a:pt x="853941" y="396972"/>
                  </a:cubicBezTo>
                  <a:cubicBezTo>
                    <a:pt x="853941" y="398632"/>
                    <a:pt x="854495" y="400293"/>
                    <a:pt x="855048" y="401400"/>
                  </a:cubicBezTo>
                  <a:close/>
                  <a:moveTo>
                    <a:pt x="748789" y="368194"/>
                  </a:moveTo>
                  <a:cubicBezTo>
                    <a:pt x="749343" y="368747"/>
                    <a:pt x="750450" y="369854"/>
                    <a:pt x="751003" y="370408"/>
                  </a:cubicBezTo>
                  <a:cubicBezTo>
                    <a:pt x="754324" y="368194"/>
                    <a:pt x="758751" y="365980"/>
                    <a:pt x="761519" y="363213"/>
                  </a:cubicBezTo>
                  <a:cubicBezTo>
                    <a:pt x="818522" y="310637"/>
                    <a:pt x="877185" y="259168"/>
                    <a:pt x="932528" y="204932"/>
                  </a:cubicBezTo>
                  <a:cubicBezTo>
                    <a:pt x="974589" y="163425"/>
                    <a:pt x="1011668" y="117491"/>
                    <a:pt x="1037679" y="63255"/>
                  </a:cubicBezTo>
                  <a:cubicBezTo>
                    <a:pt x="1048748" y="40564"/>
                    <a:pt x="1049855" y="18980"/>
                    <a:pt x="1037679" y="11786"/>
                  </a:cubicBezTo>
                  <a:cubicBezTo>
                    <a:pt x="1020523" y="1270"/>
                    <a:pt x="1002260" y="8465"/>
                    <a:pt x="989531" y="19534"/>
                  </a:cubicBezTo>
                  <a:cubicBezTo>
                    <a:pt x="961860" y="43331"/>
                    <a:pt x="932528" y="66575"/>
                    <a:pt x="911498" y="95353"/>
                  </a:cubicBezTo>
                  <a:cubicBezTo>
                    <a:pt x="871651" y="151250"/>
                    <a:pt x="836232" y="210467"/>
                    <a:pt x="800812" y="269684"/>
                  </a:cubicBezTo>
                  <a:cubicBezTo>
                    <a:pt x="781995" y="301782"/>
                    <a:pt x="765946" y="335542"/>
                    <a:pt x="748789" y="368194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4024ED3B-AF34-4F73-87FF-A942FEB42720}"/>
                </a:ext>
              </a:extLst>
            </p:cNvPr>
            <p:cNvSpPr/>
            <p:nvPr/>
          </p:nvSpPr>
          <p:spPr>
            <a:xfrm>
              <a:off x="10639161" y="5630370"/>
              <a:ext cx="471063" cy="471063"/>
            </a:xfrm>
            <a:custGeom>
              <a:avLst/>
              <a:gdLst>
                <a:gd name="connsiteX0" fmla="*/ 418258 w 415071"/>
                <a:gd name="connsiteY0" fmla="*/ 161904 h 415071"/>
                <a:gd name="connsiteX1" fmla="*/ 412723 w 415071"/>
                <a:gd name="connsiteY1" fmla="*/ 176293 h 415071"/>
                <a:gd name="connsiteX2" fmla="*/ 247248 w 415071"/>
                <a:gd name="connsiteY2" fmla="*/ 362798 h 415071"/>
                <a:gd name="connsiteX3" fmla="*/ 113318 w 415071"/>
                <a:gd name="connsiteY3" fmla="*/ 417588 h 415071"/>
                <a:gd name="connsiteX4" fmla="*/ 972 w 415071"/>
                <a:gd name="connsiteY4" fmla="*/ 308562 h 415071"/>
                <a:gd name="connsiteX5" fmla="*/ 75132 w 415071"/>
                <a:gd name="connsiteY5" fmla="*/ 127591 h 415071"/>
                <a:gd name="connsiteX6" fmla="*/ 287648 w 415071"/>
                <a:gd name="connsiteY6" fmla="*/ 6390 h 415071"/>
                <a:gd name="connsiteX7" fmla="*/ 330263 w 415071"/>
                <a:gd name="connsiteY7" fmla="*/ 302 h 415071"/>
                <a:gd name="connsiteX8" fmla="*/ 387819 w 415071"/>
                <a:gd name="connsiteY8" fmla="*/ 29634 h 415071"/>
                <a:gd name="connsiteX9" fmla="*/ 384499 w 415071"/>
                <a:gd name="connsiteY9" fmla="*/ 91065 h 415071"/>
                <a:gd name="connsiteX10" fmla="*/ 293183 w 415071"/>
                <a:gd name="connsiteY10" fmla="*/ 159690 h 415071"/>
                <a:gd name="connsiteX11" fmla="*/ 114425 w 415071"/>
                <a:gd name="connsiteY11" fmla="*/ 215586 h 415071"/>
                <a:gd name="connsiteX12" fmla="*/ 97269 w 415071"/>
                <a:gd name="connsiteY12" fmla="*/ 229422 h 415071"/>
                <a:gd name="connsiteX13" fmla="*/ 61849 w 415071"/>
                <a:gd name="connsiteY13" fmla="*/ 319077 h 415071"/>
                <a:gd name="connsiteX14" fmla="*/ 152058 w 415071"/>
                <a:gd name="connsiteY14" fmla="*/ 401538 h 415071"/>
                <a:gd name="connsiteX15" fmla="*/ 249462 w 415071"/>
                <a:gd name="connsiteY15" fmla="*/ 346749 h 415071"/>
                <a:gd name="connsiteX16" fmla="*/ 395014 w 415071"/>
                <a:gd name="connsiteY16" fmla="*/ 179060 h 415071"/>
                <a:gd name="connsiteX17" fmla="*/ 412170 w 415071"/>
                <a:gd name="connsiteY17" fmla="*/ 158583 h 415071"/>
                <a:gd name="connsiteX18" fmla="*/ 418258 w 415071"/>
                <a:gd name="connsiteY18" fmla="*/ 161904 h 415071"/>
                <a:gd name="connsiteX19" fmla="*/ 114425 w 415071"/>
                <a:gd name="connsiteY19" fmla="*/ 202304 h 415071"/>
                <a:gd name="connsiteX20" fmla="*/ 126601 w 415071"/>
                <a:gd name="connsiteY20" fmla="*/ 200644 h 415071"/>
                <a:gd name="connsiteX21" fmla="*/ 314767 w 415071"/>
                <a:gd name="connsiteY21" fmla="*/ 96599 h 415071"/>
                <a:gd name="connsiteX22" fmla="*/ 352400 w 415071"/>
                <a:gd name="connsiteY22" fmla="*/ 34061 h 415071"/>
                <a:gd name="connsiteX23" fmla="*/ 331369 w 415071"/>
                <a:gd name="connsiteY23" fmla="*/ 8604 h 415071"/>
                <a:gd name="connsiteX24" fmla="*/ 305912 w 415071"/>
                <a:gd name="connsiteY24" fmla="*/ 13585 h 415071"/>
                <a:gd name="connsiteX25" fmla="*/ 247248 w 415071"/>
                <a:gd name="connsiteY25" fmla="*/ 49557 h 415071"/>
                <a:gd name="connsiteX26" fmla="*/ 114425 w 415071"/>
                <a:gd name="connsiteY26" fmla="*/ 202304 h 415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15071" h="415071">
                  <a:moveTo>
                    <a:pt x="418258" y="161904"/>
                  </a:moveTo>
                  <a:cubicBezTo>
                    <a:pt x="416597" y="166884"/>
                    <a:pt x="415490" y="172419"/>
                    <a:pt x="412723" y="176293"/>
                  </a:cubicBezTo>
                  <a:cubicBezTo>
                    <a:pt x="362361" y="242704"/>
                    <a:pt x="313106" y="310223"/>
                    <a:pt x="247248" y="362798"/>
                  </a:cubicBezTo>
                  <a:cubicBezTo>
                    <a:pt x="208508" y="393790"/>
                    <a:pt x="165894" y="418694"/>
                    <a:pt x="113318" y="417588"/>
                  </a:cubicBezTo>
                  <a:cubicBezTo>
                    <a:pt x="52441" y="415927"/>
                    <a:pt x="5953" y="368886"/>
                    <a:pt x="972" y="308562"/>
                  </a:cubicBezTo>
                  <a:cubicBezTo>
                    <a:pt x="-5669" y="234956"/>
                    <a:pt x="22002" y="176293"/>
                    <a:pt x="75132" y="127591"/>
                  </a:cubicBezTo>
                  <a:cubicBezTo>
                    <a:pt x="137116" y="71141"/>
                    <a:pt x="207401" y="29634"/>
                    <a:pt x="287648" y="6390"/>
                  </a:cubicBezTo>
                  <a:cubicBezTo>
                    <a:pt x="301484" y="2516"/>
                    <a:pt x="315873" y="1409"/>
                    <a:pt x="330263" y="302"/>
                  </a:cubicBezTo>
                  <a:cubicBezTo>
                    <a:pt x="355167" y="-1911"/>
                    <a:pt x="375644" y="8050"/>
                    <a:pt x="387819" y="29634"/>
                  </a:cubicBezTo>
                  <a:cubicBezTo>
                    <a:pt x="399441" y="49557"/>
                    <a:pt x="396120" y="71695"/>
                    <a:pt x="384499" y="91065"/>
                  </a:cubicBezTo>
                  <a:cubicBezTo>
                    <a:pt x="364022" y="126484"/>
                    <a:pt x="330263" y="146961"/>
                    <a:pt x="293183" y="159690"/>
                  </a:cubicBezTo>
                  <a:cubicBezTo>
                    <a:pt x="233966" y="180167"/>
                    <a:pt x="173642" y="196770"/>
                    <a:pt x="114425" y="215586"/>
                  </a:cubicBezTo>
                  <a:cubicBezTo>
                    <a:pt x="107784" y="217800"/>
                    <a:pt x="99483" y="223334"/>
                    <a:pt x="97269" y="229422"/>
                  </a:cubicBezTo>
                  <a:cubicBezTo>
                    <a:pt x="84540" y="258754"/>
                    <a:pt x="69597" y="288085"/>
                    <a:pt x="61849" y="319077"/>
                  </a:cubicBezTo>
                  <a:cubicBezTo>
                    <a:pt x="43586" y="392130"/>
                    <a:pt x="88414" y="415374"/>
                    <a:pt x="152058" y="401538"/>
                  </a:cubicBezTo>
                  <a:cubicBezTo>
                    <a:pt x="189691" y="393237"/>
                    <a:pt x="221237" y="371653"/>
                    <a:pt x="249462" y="346749"/>
                  </a:cubicBezTo>
                  <a:cubicBezTo>
                    <a:pt x="304805" y="296940"/>
                    <a:pt x="352400" y="239937"/>
                    <a:pt x="395014" y="179060"/>
                  </a:cubicBezTo>
                  <a:cubicBezTo>
                    <a:pt x="399994" y="171865"/>
                    <a:pt x="406636" y="165778"/>
                    <a:pt x="412170" y="158583"/>
                  </a:cubicBezTo>
                  <a:cubicBezTo>
                    <a:pt x="414384" y="159690"/>
                    <a:pt x="416044" y="160797"/>
                    <a:pt x="418258" y="161904"/>
                  </a:cubicBezTo>
                  <a:close/>
                  <a:moveTo>
                    <a:pt x="114425" y="202304"/>
                  </a:moveTo>
                  <a:cubicBezTo>
                    <a:pt x="121066" y="201750"/>
                    <a:pt x="123834" y="201750"/>
                    <a:pt x="126601" y="200644"/>
                  </a:cubicBezTo>
                  <a:cubicBezTo>
                    <a:pt x="196333" y="178506"/>
                    <a:pt x="261637" y="147514"/>
                    <a:pt x="314767" y="96599"/>
                  </a:cubicBezTo>
                  <a:cubicBezTo>
                    <a:pt x="332476" y="79443"/>
                    <a:pt x="349633" y="60626"/>
                    <a:pt x="352400" y="34061"/>
                  </a:cubicBezTo>
                  <a:cubicBezTo>
                    <a:pt x="354613" y="16352"/>
                    <a:pt x="348526" y="8050"/>
                    <a:pt x="331369" y="8604"/>
                  </a:cubicBezTo>
                  <a:cubicBezTo>
                    <a:pt x="323068" y="8604"/>
                    <a:pt x="313660" y="9711"/>
                    <a:pt x="305912" y="13585"/>
                  </a:cubicBezTo>
                  <a:cubicBezTo>
                    <a:pt x="285988" y="24653"/>
                    <a:pt x="265511" y="35722"/>
                    <a:pt x="247248" y="49557"/>
                  </a:cubicBezTo>
                  <a:cubicBezTo>
                    <a:pt x="195226" y="91618"/>
                    <a:pt x="152612" y="142534"/>
                    <a:pt x="114425" y="202304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D30DD7A1-9450-4FF2-AB28-116C9D572812}"/>
                </a:ext>
              </a:extLst>
            </p:cNvPr>
            <p:cNvSpPr/>
            <p:nvPr/>
          </p:nvSpPr>
          <p:spPr>
            <a:xfrm>
              <a:off x="11362125" y="5630371"/>
              <a:ext cx="489906" cy="471063"/>
            </a:xfrm>
            <a:custGeom>
              <a:avLst/>
              <a:gdLst>
                <a:gd name="connsiteX0" fmla="*/ 437170 w 431674"/>
                <a:gd name="connsiteY0" fmla="*/ 179102 h 415071"/>
                <a:gd name="connsiteX1" fmla="*/ 422781 w 431674"/>
                <a:gd name="connsiteY1" fmla="*/ 199579 h 415071"/>
                <a:gd name="connsiteX2" fmla="*/ 256752 w 431674"/>
                <a:gd name="connsiteY2" fmla="*/ 359520 h 415071"/>
                <a:gd name="connsiteX3" fmla="*/ 117841 w 431674"/>
                <a:gd name="connsiteY3" fmla="*/ 417077 h 415071"/>
                <a:gd name="connsiteX4" fmla="*/ 514 w 431674"/>
                <a:gd name="connsiteY4" fmla="*/ 305284 h 415071"/>
                <a:gd name="connsiteX5" fmla="*/ 80761 w 431674"/>
                <a:gd name="connsiteY5" fmla="*/ 124866 h 415071"/>
                <a:gd name="connsiteX6" fmla="*/ 306007 w 431674"/>
                <a:gd name="connsiteY6" fmla="*/ 3112 h 415071"/>
                <a:gd name="connsiteX7" fmla="*/ 352495 w 431674"/>
                <a:gd name="connsiteY7" fmla="*/ 2005 h 415071"/>
                <a:gd name="connsiteX8" fmla="*/ 377953 w 431674"/>
                <a:gd name="connsiteY8" fmla="*/ 106050 h 415071"/>
                <a:gd name="connsiteX9" fmla="*/ 281103 w 431674"/>
                <a:gd name="connsiteY9" fmla="*/ 165820 h 415071"/>
                <a:gd name="connsiteX10" fmla="*/ 115074 w 431674"/>
                <a:gd name="connsiteY10" fmla="*/ 216735 h 415071"/>
                <a:gd name="connsiteX11" fmla="*/ 102345 w 431674"/>
                <a:gd name="connsiteY11" fmla="*/ 223930 h 415071"/>
                <a:gd name="connsiteX12" fmla="*/ 59178 w 431674"/>
                <a:gd name="connsiteY12" fmla="*/ 332955 h 415071"/>
                <a:gd name="connsiteX13" fmla="*/ 125036 w 431674"/>
                <a:gd name="connsiteY13" fmla="*/ 405455 h 415071"/>
                <a:gd name="connsiteX14" fmla="*/ 239042 w 431674"/>
                <a:gd name="connsiteY14" fmla="*/ 358967 h 415071"/>
                <a:gd name="connsiteX15" fmla="*/ 407284 w 431674"/>
                <a:gd name="connsiteY15" fmla="*/ 198472 h 415071"/>
                <a:gd name="connsiteX16" fmla="*/ 431082 w 431674"/>
                <a:gd name="connsiteY16" fmla="*/ 174121 h 415071"/>
                <a:gd name="connsiteX17" fmla="*/ 437170 w 431674"/>
                <a:gd name="connsiteY17" fmla="*/ 179102 h 415071"/>
                <a:gd name="connsiteX18" fmla="*/ 112307 w 431674"/>
                <a:gd name="connsiteY18" fmla="*/ 204560 h 415071"/>
                <a:gd name="connsiteX19" fmla="*/ 123375 w 431674"/>
                <a:gd name="connsiteY19" fmla="*/ 203453 h 415071"/>
                <a:gd name="connsiteX20" fmla="*/ 328144 w 431674"/>
                <a:gd name="connsiteY20" fmla="*/ 85019 h 415071"/>
                <a:gd name="connsiteX21" fmla="*/ 355262 w 431674"/>
                <a:gd name="connsiteY21" fmla="*/ 31890 h 415071"/>
                <a:gd name="connsiteX22" fmla="*/ 339213 w 431674"/>
                <a:gd name="connsiteY22" fmla="*/ 8646 h 415071"/>
                <a:gd name="connsiteX23" fmla="*/ 313755 w 431674"/>
                <a:gd name="connsiteY23" fmla="*/ 11413 h 415071"/>
                <a:gd name="connsiteX24" fmla="*/ 253431 w 431674"/>
                <a:gd name="connsiteY24" fmla="*/ 47940 h 415071"/>
                <a:gd name="connsiteX25" fmla="*/ 174291 w 431674"/>
                <a:gd name="connsiteY25" fmla="*/ 125420 h 415071"/>
                <a:gd name="connsiteX26" fmla="*/ 112307 w 431674"/>
                <a:gd name="connsiteY26" fmla="*/ 204560 h 415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31674" h="415071">
                  <a:moveTo>
                    <a:pt x="437170" y="179102"/>
                  </a:moveTo>
                  <a:cubicBezTo>
                    <a:pt x="432189" y="185743"/>
                    <a:pt x="428315" y="192938"/>
                    <a:pt x="422781" y="199579"/>
                  </a:cubicBezTo>
                  <a:cubicBezTo>
                    <a:pt x="372418" y="258242"/>
                    <a:pt x="319289" y="313585"/>
                    <a:pt x="256752" y="359520"/>
                  </a:cubicBezTo>
                  <a:cubicBezTo>
                    <a:pt x="215245" y="389959"/>
                    <a:pt x="172077" y="416523"/>
                    <a:pt x="117841" y="417077"/>
                  </a:cubicBezTo>
                  <a:cubicBezTo>
                    <a:pt x="57517" y="418184"/>
                    <a:pt x="4388" y="365608"/>
                    <a:pt x="514" y="305284"/>
                  </a:cubicBezTo>
                  <a:cubicBezTo>
                    <a:pt x="-4467" y="230018"/>
                    <a:pt x="27079" y="172461"/>
                    <a:pt x="80761" y="124866"/>
                  </a:cubicBezTo>
                  <a:cubicBezTo>
                    <a:pt x="146066" y="66756"/>
                    <a:pt x="219118" y="21928"/>
                    <a:pt x="306007" y="3112"/>
                  </a:cubicBezTo>
                  <a:cubicBezTo>
                    <a:pt x="320950" y="-209"/>
                    <a:pt x="337552" y="-1316"/>
                    <a:pt x="352495" y="2005"/>
                  </a:cubicBezTo>
                  <a:cubicBezTo>
                    <a:pt x="398430" y="11967"/>
                    <a:pt x="411712" y="67863"/>
                    <a:pt x="377953" y="106050"/>
                  </a:cubicBezTo>
                  <a:cubicBezTo>
                    <a:pt x="351941" y="135935"/>
                    <a:pt x="317629" y="153091"/>
                    <a:pt x="281103" y="165820"/>
                  </a:cubicBezTo>
                  <a:cubicBezTo>
                    <a:pt x="226313" y="184636"/>
                    <a:pt x="170417" y="199579"/>
                    <a:pt x="115074" y="216735"/>
                  </a:cubicBezTo>
                  <a:cubicBezTo>
                    <a:pt x="110647" y="218396"/>
                    <a:pt x="104559" y="220056"/>
                    <a:pt x="102345" y="223930"/>
                  </a:cubicBezTo>
                  <a:cubicBezTo>
                    <a:pt x="82422" y="257689"/>
                    <a:pt x="63605" y="292555"/>
                    <a:pt x="59178" y="332955"/>
                  </a:cubicBezTo>
                  <a:cubicBezTo>
                    <a:pt x="53643" y="382764"/>
                    <a:pt x="75227" y="406008"/>
                    <a:pt x="125036" y="405455"/>
                  </a:cubicBezTo>
                  <a:cubicBezTo>
                    <a:pt x="169310" y="404901"/>
                    <a:pt x="204729" y="383318"/>
                    <a:pt x="239042" y="358967"/>
                  </a:cubicBezTo>
                  <a:cubicBezTo>
                    <a:pt x="302686" y="313585"/>
                    <a:pt x="356922" y="258242"/>
                    <a:pt x="407284" y="198472"/>
                  </a:cubicBezTo>
                  <a:cubicBezTo>
                    <a:pt x="414479" y="189617"/>
                    <a:pt x="423334" y="182423"/>
                    <a:pt x="431082" y="174121"/>
                  </a:cubicBezTo>
                  <a:cubicBezTo>
                    <a:pt x="432742" y="175228"/>
                    <a:pt x="434956" y="177442"/>
                    <a:pt x="437170" y="179102"/>
                  </a:cubicBezTo>
                  <a:close/>
                  <a:moveTo>
                    <a:pt x="112307" y="204560"/>
                  </a:moveTo>
                  <a:cubicBezTo>
                    <a:pt x="119501" y="204006"/>
                    <a:pt x="121715" y="204006"/>
                    <a:pt x="123375" y="203453"/>
                  </a:cubicBezTo>
                  <a:cubicBezTo>
                    <a:pt x="200302" y="179102"/>
                    <a:pt x="272248" y="145343"/>
                    <a:pt x="328144" y="85019"/>
                  </a:cubicBezTo>
                  <a:cubicBezTo>
                    <a:pt x="341427" y="71184"/>
                    <a:pt x="348068" y="50153"/>
                    <a:pt x="355262" y="31890"/>
                  </a:cubicBezTo>
                  <a:cubicBezTo>
                    <a:pt x="360243" y="19161"/>
                    <a:pt x="351941" y="10306"/>
                    <a:pt x="339213" y="8646"/>
                  </a:cubicBezTo>
                  <a:cubicBezTo>
                    <a:pt x="330911" y="7539"/>
                    <a:pt x="320950" y="7539"/>
                    <a:pt x="313755" y="11413"/>
                  </a:cubicBezTo>
                  <a:cubicBezTo>
                    <a:pt x="292725" y="22482"/>
                    <a:pt x="271141" y="32997"/>
                    <a:pt x="253431" y="47940"/>
                  </a:cubicBezTo>
                  <a:cubicBezTo>
                    <a:pt x="225206" y="71737"/>
                    <a:pt x="198642" y="97748"/>
                    <a:pt x="174291" y="125420"/>
                  </a:cubicBezTo>
                  <a:cubicBezTo>
                    <a:pt x="152707" y="149217"/>
                    <a:pt x="134444" y="175782"/>
                    <a:pt x="112307" y="204560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A2DCFA5-FB64-4693-9C7A-A57153C706A7}"/>
              </a:ext>
            </a:extLst>
          </p:cNvPr>
          <p:cNvGrpSpPr/>
          <p:nvPr/>
        </p:nvGrpSpPr>
        <p:grpSpPr>
          <a:xfrm>
            <a:off x="8690416" y="548971"/>
            <a:ext cx="2075035" cy="2756423"/>
            <a:chOff x="457481" y="3133210"/>
            <a:chExt cx="2534244" cy="3366424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3F278709-C2B1-4925-BD5D-47EEDBF18495}"/>
                </a:ext>
              </a:extLst>
            </p:cNvPr>
            <p:cNvSpPr/>
            <p:nvPr/>
          </p:nvSpPr>
          <p:spPr>
            <a:xfrm>
              <a:off x="827009" y="3133210"/>
              <a:ext cx="1588341" cy="2003413"/>
            </a:xfrm>
            <a:custGeom>
              <a:avLst/>
              <a:gdLst>
                <a:gd name="connsiteX0" fmla="*/ 687060 w 1588341"/>
                <a:gd name="connsiteY0" fmla="*/ 478632 h 2003413"/>
                <a:gd name="connsiteX1" fmla="*/ 675992 w 1588341"/>
                <a:gd name="connsiteY1" fmla="*/ 459815 h 2003413"/>
                <a:gd name="connsiteX2" fmla="*/ 513837 w 1588341"/>
                <a:gd name="connsiteY2" fmla="*/ 217967 h 2003413"/>
                <a:gd name="connsiteX3" fmla="*/ 350022 w 1588341"/>
                <a:gd name="connsiteY3" fmla="*/ 107281 h 2003413"/>
                <a:gd name="connsiteX4" fmla="*/ 181226 w 1588341"/>
                <a:gd name="connsiteY4" fmla="*/ 156536 h 2003413"/>
                <a:gd name="connsiteX5" fmla="*/ 138612 w 1588341"/>
                <a:gd name="connsiteY5" fmla="*/ 298214 h 2003413"/>
                <a:gd name="connsiteX6" fmla="*/ 146914 w 1588341"/>
                <a:gd name="connsiteY6" fmla="*/ 473651 h 2003413"/>
                <a:gd name="connsiteX7" fmla="*/ 169051 w 1588341"/>
                <a:gd name="connsiteY7" fmla="*/ 600386 h 2003413"/>
                <a:gd name="connsiteX8" fmla="*/ 221627 w 1588341"/>
                <a:gd name="connsiteY8" fmla="*/ 781911 h 2003413"/>
                <a:gd name="connsiteX9" fmla="*/ 285824 w 1588341"/>
                <a:gd name="connsiteY9" fmla="*/ 945172 h 2003413"/>
                <a:gd name="connsiteX10" fmla="*/ 384888 w 1588341"/>
                <a:gd name="connsiteY10" fmla="*/ 1122270 h 2003413"/>
                <a:gd name="connsiteX11" fmla="*/ 564753 w 1588341"/>
                <a:gd name="connsiteY11" fmla="*/ 1288298 h 2003413"/>
                <a:gd name="connsiteX12" fmla="*/ 741296 w 1588341"/>
                <a:gd name="connsiteY12" fmla="*/ 1304348 h 2003413"/>
                <a:gd name="connsiteX13" fmla="*/ 927249 w 1588341"/>
                <a:gd name="connsiteY13" fmla="*/ 1231295 h 2003413"/>
                <a:gd name="connsiteX14" fmla="*/ 1272035 w 1588341"/>
                <a:gd name="connsiteY14" fmla="*/ 1158243 h 2003413"/>
                <a:gd name="connsiteX15" fmla="*/ 1485105 w 1588341"/>
                <a:gd name="connsiteY15" fmla="*/ 1217460 h 2003413"/>
                <a:gd name="connsiteX16" fmla="*/ 1589703 w 1588341"/>
                <a:gd name="connsiteY16" fmla="*/ 1410053 h 2003413"/>
                <a:gd name="connsiteX17" fmla="*/ 1515544 w 1588341"/>
                <a:gd name="connsiteY17" fmla="*/ 1687874 h 2003413"/>
                <a:gd name="connsiteX18" fmla="*/ 1291958 w 1588341"/>
                <a:gd name="connsiteY18" fmla="*/ 1953520 h 2003413"/>
                <a:gd name="connsiteX19" fmla="*/ 1182379 w 1588341"/>
                <a:gd name="connsiteY19" fmla="*/ 2007203 h 2003413"/>
                <a:gd name="connsiteX20" fmla="*/ 1229421 w 1588341"/>
                <a:gd name="connsiteY20" fmla="*/ 1940238 h 2003413"/>
                <a:gd name="connsiteX21" fmla="*/ 1358923 w 1588341"/>
                <a:gd name="connsiteY21" fmla="*/ 1770335 h 2003413"/>
                <a:gd name="connsiteX22" fmla="*/ 1453006 w 1588341"/>
                <a:gd name="connsiteY22" fmla="*/ 1470930 h 2003413"/>
                <a:gd name="connsiteX23" fmla="*/ 1441938 w 1588341"/>
                <a:gd name="connsiteY23" fmla="*/ 1385149 h 2003413"/>
                <a:gd name="connsiteX24" fmla="*/ 1420907 w 1588341"/>
                <a:gd name="connsiteY24" fmla="*/ 1348069 h 2003413"/>
                <a:gd name="connsiteX25" fmla="*/ 1283104 w 1588341"/>
                <a:gd name="connsiteY25" fmla="*/ 1266715 h 2003413"/>
                <a:gd name="connsiteX26" fmla="*/ 1087190 w 1588341"/>
                <a:gd name="connsiteY26" fmla="*/ 1278890 h 2003413"/>
                <a:gd name="connsiteX27" fmla="*/ 860837 w 1588341"/>
                <a:gd name="connsiteY27" fmla="*/ 1353050 h 2003413"/>
                <a:gd name="connsiteX28" fmla="*/ 460155 w 1588341"/>
                <a:gd name="connsiteY28" fmla="*/ 1282211 h 2003413"/>
                <a:gd name="connsiteX29" fmla="*/ 279737 w 1588341"/>
                <a:gd name="connsiteY29" fmla="*/ 1072461 h 2003413"/>
                <a:gd name="connsiteX30" fmla="*/ 138059 w 1588341"/>
                <a:gd name="connsiteY30" fmla="*/ 782464 h 2003413"/>
                <a:gd name="connsiteX31" fmla="*/ 39548 w 1588341"/>
                <a:gd name="connsiteY31" fmla="*/ 491361 h 2003413"/>
                <a:gd name="connsiteX32" fmla="*/ 1362 w 1588341"/>
                <a:gd name="connsiteY32" fmla="*/ 311496 h 2003413"/>
                <a:gd name="connsiteX33" fmla="*/ 5236 w 1588341"/>
                <a:gd name="connsiteY33" fmla="*/ 153769 h 2003413"/>
                <a:gd name="connsiteX34" fmla="*/ 102639 w 1588341"/>
                <a:gd name="connsiteY34" fmla="*/ 23713 h 2003413"/>
                <a:gd name="connsiteX35" fmla="*/ 286378 w 1588341"/>
                <a:gd name="connsiteY35" fmla="*/ 15965 h 2003413"/>
                <a:gd name="connsiteX36" fmla="*/ 622309 w 1588341"/>
                <a:gd name="connsiteY36" fmla="*/ 305409 h 2003413"/>
                <a:gd name="connsiteX37" fmla="*/ 686507 w 1588341"/>
                <a:gd name="connsiteY37" fmla="*/ 453174 h 2003413"/>
                <a:gd name="connsiteX38" fmla="*/ 689274 w 1588341"/>
                <a:gd name="connsiteY38" fmla="*/ 478078 h 2003413"/>
                <a:gd name="connsiteX39" fmla="*/ 687060 w 1588341"/>
                <a:gd name="connsiteY39" fmla="*/ 478632 h 2003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588341" h="2003413">
                  <a:moveTo>
                    <a:pt x="687060" y="478632"/>
                  </a:moveTo>
                  <a:cubicBezTo>
                    <a:pt x="683186" y="472544"/>
                    <a:pt x="679312" y="466456"/>
                    <a:pt x="675992" y="459815"/>
                  </a:cubicBezTo>
                  <a:cubicBezTo>
                    <a:pt x="631718" y="372373"/>
                    <a:pt x="579142" y="290466"/>
                    <a:pt x="513837" y="217967"/>
                  </a:cubicBezTo>
                  <a:cubicBezTo>
                    <a:pt x="468456" y="167605"/>
                    <a:pt x="416434" y="126651"/>
                    <a:pt x="350022" y="107281"/>
                  </a:cubicBezTo>
                  <a:cubicBezTo>
                    <a:pt x="284164" y="88464"/>
                    <a:pt x="226054" y="105067"/>
                    <a:pt x="181226" y="156536"/>
                  </a:cubicBezTo>
                  <a:cubicBezTo>
                    <a:pt x="146360" y="196383"/>
                    <a:pt x="136952" y="246745"/>
                    <a:pt x="138612" y="298214"/>
                  </a:cubicBezTo>
                  <a:cubicBezTo>
                    <a:pt x="140273" y="356877"/>
                    <a:pt x="141379" y="414987"/>
                    <a:pt x="146914" y="473651"/>
                  </a:cubicBezTo>
                  <a:cubicBezTo>
                    <a:pt x="150788" y="516265"/>
                    <a:pt x="159089" y="558879"/>
                    <a:pt x="169051" y="600386"/>
                  </a:cubicBezTo>
                  <a:cubicBezTo>
                    <a:pt x="184547" y="661263"/>
                    <a:pt x="201703" y="722141"/>
                    <a:pt x="221627" y="781911"/>
                  </a:cubicBezTo>
                  <a:cubicBezTo>
                    <a:pt x="240443" y="837254"/>
                    <a:pt x="264794" y="890936"/>
                    <a:pt x="285824" y="945172"/>
                  </a:cubicBezTo>
                  <a:cubicBezTo>
                    <a:pt x="310729" y="1008817"/>
                    <a:pt x="345041" y="1066927"/>
                    <a:pt x="384888" y="1122270"/>
                  </a:cubicBezTo>
                  <a:cubicBezTo>
                    <a:pt x="434143" y="1189235"/>
                    <a:pt x="491700" y="1247898"/>
                    <a:pt x="564753" y="1288298"/>
                  </a:cubicBezTo>
                  <a:cubicBezTo>
                    <a:pt x="621202" y="1319844"/>
                    <a:pt x="680973" y="1325378"/>
                    <a:pt x="741296" y="1304348"/>
                  </a:cubicBezTo>
                  <a:cubicBezTo>
                    <a:pt x="804387" y="1282211"/>
                    <a:pt x="865818" y="1256753"/>
                    <a:pt x="927249" y="1231295"/>
                  </a:cubicBezTo>
                  <a:cubicBezTo>
                    <a:pt x="1037934" y="1185361"/>
                    <a:pt x="1151387" y="1155476"/>
                    <a:pt x="1272035" y="1158243"/>
                  </a:cubicBezTo>
                  <a:cubicBezTo>
                    <a:pt x="1347855" y="1160456"/>
                    <a:pt x="1420907" y="1174292"/>
                    <a:pt x="1485105" y="1217460"/>
                  </a:cubicBezTo>
                  <a:cubicBezTo>
                    <a:pt x="1553730" y="1263394"/>
                    <a:pt x="1585276" y="1329252"/>
                    <a:pt x="1589703" y="1410053"/>
                  </a:cubicBezTo>
                  <a:cubicBezTo>
                    <a:pt x="1595238" y="1510777"/>
                    <a:pt x="1565906" y="1602093"/>
                    <a:pt x="1515544" y="1687874"/>
                  </a:cubicBezTo>
                  <a:cubicBezTo>
                    <a:pt x="1455773" y="1789152"/>
                    <a:pt x="1384381" y="1880468"/>
                    <a:pt x="1291958" y="1953520"/>
                  </a:cubicBezTo>
                  <a:cubicBezTo>
                    <a:pt x="1260413" y="1978425"/>
                    <a:pt x="1225547" y="1999455"/>
                    <a:pt x="1182379" y="2007203"/>
                  </a:cubicBezTo>
                  <a:cubicBezTo>
                    <a:pt x="1197876" y="1985066"/>
                    <a:pt x="1213372" y="1962375"/>
                    <a:pt x="1229421" y="1940238"/>
                  </a:cubicBezTo>
                  <a:cubicBezTo>
                    <a:pt x="1272588" y="1883235"/>
                    <a:pt x="1318523" y="1828445"/>
                    <a:pt x="1358923" y="1770335"/>
                  </a:cubicBezTo>
                  <a:cubicBezTo>
                    <a:pt x="1421461" y="1680680"/>
                    <a:pt x="1459647" y="1582169"/>
                    <a:pt x="1453006" y="1470930"/>
                  </a:cubicBezTo>
                  <a:cubicBezTo>
                    <a:pt x="1451346" y="1442152"/>
                    <a:pt x="1448025" y="1412820"/>
                    <a:pt x="1441938" y="1385149"/>
                  </a:cubicBezTo>
                  <a:cubicBezTo>
                    <a:pt x="1439170" y="1371866"/>
                    <a:pt x="1429209" y="1359137"/>
                    <a:pt x="1420907" y="1348069"/>
                  </a:cubicBezTo>
                  <a:cubicBezTo>
                    <a:pt x="1386041" y="1302688"/>
                    <a:pt x="1337893" y="1279444"/>
                    <a:pt x="1283104" y="1266715"/>
                  </a:cubicBezTo>
                  <a:cubicBezTo>
                    <a:pt x="1216692" y="1251772"/>
                    <a:pt x="1150834" y="1260627"/>
                    <a:pt x="1087190" y="1278890"/>
                  </a:cubicBezTo>
                  <a:cubicBezTo>
                    <a:pt x="1010816" y="1301027"/>
                    <a:pt x="936657" y="1329252"/>
                    <a:pt x="860837" y="1353050"/>
                  </a:cubicBezTo>
                  <a:cubicBezTo>
                    <a:pt x="715285" y="1398984"/>
                    <a:pt x="581356" y="1375740"/>
                    <a:pt x="460155" y="1282211"/>
                  </a:cubicBezTo>
                  <a:cubicBezTo>
                    <a:pt x="385995" y="1224654"/>
                    <a:pt x="328992" y="1151602"/>
                    <a:pt x="279737" y="1072461"/>
                  </a:cubicBezTo>
                  <a:cubicBezTo>
                    <a:pt x="222180" y="980592"/>
                    <a:pt x="174585" y="883742"/>
                    <a:pt x="138059" y="782464"/>
                  </a:cubicBezTo>
                  <a:cubicBezTo>
                    <a:pt x="103193" y="686168"/>
                    <a:pt x="73308" y="588211"/>
                    <a:pt x="39548" y="491361"/>
                  </a:cubicBezTo>
                  <a:cubicBezTo>
                    <a:pt x="19625" y="432697"/>
                    <a:pt x="4682" y="372927"/>
                    <a:pt x="1362" y="311496"/>
                  </a:cubicBezTo>
                  <a:cubicBezTo>
                    <a:pt x="-1959" y="258921"/>
                    <a:pt x="1362" y="206345"/>
                    <a:pt x="5236" y="153769"/>
                  </a:cubicBezTo>
                  <a:cubicBezTo>
                    <a:pt x="10217" y="90678"/>
                    <a:pt x="49510" y="50278"/>
                    <a:pt x="102639" y="23713"/>
                  </a:cubicBezTo>
                  <a:cubicBezTo>
                    <a:pt x="161856" y="-6172"/>
                    <a:pt x="222733" y="-6725"/>
                    <a:pt x="286378" y="15965"/>
                  </a:cubicBezTo>
                  <a:cubicBezTo>
                    <a:pt x="435250" y="70201"/>
                    <a:pt x="538188" y="175906"/>
                    <a:pt x="622309" y="305409"/>
                  </a:cubicBezTo>
                  <a:cubicBezTo>
                    <a:pt x="651641" y="351343"/>
                    <a:pt x="674885" y="399492"/>
                    <a:pt x="686507" y="453174"/>
                  </a:cubicBezTo>
                  <a:cubicBezTo>
                    <a:pt x="688167" y="461476"/>
                    <a:pt x="688167" y="469777"/>
                    <a:pt x="689274" y="478078"/>
                  </a:cubicBezTo>
                  <a:cubicBezTo>
                    <a:pt x="689274" y="478078"/>
                    <a:pt x="688167" y="478632"/>
                    <a:pt x="687060" y="478632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3B0945AB-707D-4527-9171-2A973DD04E04}"/>
                </a:ext>
              </a:extLst>
            </p:cNvPr>
            <p:cNvSpPr/>
            <p:nvPr/>
          </p:nvSpPr>
          <p:spPr>
            <a:xfrm>
              <a:off x="694564" y="5055184"/>
              <a:ext cx="2003413" cy="1444450"/>
            </a:xfrm>
            <a:custGeom>
              <a:avLst/>
              <a:gdLst>
                <a:gd name="connsiteX0" fmla="*/ 293748 w 2003413"/>
                <a:gd name="connsiteY0" fmla="*/ 0 h 1444449"/>
                <a:gd name="connsiteX1" fmla="*/ 327507 w 2003413"/>
                <a:gd name="connsiteY1" fmla="*/ 121754 h 1444449"/>
                <a:gd name="connsiteX2" fmla="*/ 399453 w 2003413"/>
                <a:gd name="connsiteY2" fmla="*/ 322649 h 1444449"/>
                <a:gd name="connsiteX3" fmla="*/ 519547 w 2003413"/>
                <a:gd name="connsiteY3" fmla="*/ 539593 h 1444449"/>
                <a:gd name="connsiteX4" fmla="*/ 797368 w 2003413"/>
                <a:gd name="connsiteY4" fmla="*/ 791957 h 1444449"/>
                <a:gd name="connsiteX5" fmla="*/ 936832 w 2003413"/>
                <a:gd name="connsiteY5" fmla="*/ 873864 h 1444449"/>
                <a:gd name="connsiteX6" fmla="*/ 948454 w 2003413"/>
                <a:gd name="connsiteY6" fmla="*/ 881059 h 1444449"/>
                <a:gd name="connsiteX7" fmla="*/ 986641 w 2003413"/>
                <a:gd name="connsiteY7" fmla="*/ 786423 h 1444449"/>
                <a:gd name="connsiteX8" fmla="*/ 1126105 w 2003413"/>
                <a:gd name="connsiteY8" fmla="*/ 681271 h 1444449"/>
                <a:gd name="connsiteX9" fmla="*/ 1520700 w 2003413"/>
                <a:gd name="connsiteY9" fmla="*/ 669649 h 1444449"/>
                <a:gd name="connsiteX10" fmla="*/ 1664592 w 2003413"/>
                <a:gd name="connsiteY10" fmla="*/ 724992 h 1444449"/>
                <a:gd name="connsiteX11" fmla="*/ 1685068 w 2003413"/>
                <a:gd name="connsiteY11" fmla="*/ 744362 h 1444449"/>
                <a:gd name="connsiteX12" fmla="*/ 1645221 w 2003413"/>
                <a:gd name="connsiteY12" fmla="*/ 732740 h 1444449"/>
                <a:gd name="connsiteX13" fmla="*/ 1393965 w 2003413"/>
                <a:gd name="connsiteY13" fmla="*/ 680718 h 1444449"/>
                <a:gd name="connsiteX14" fmla="*/ 1198051 w 2003413"/>
                <a:gd name="connsiteY14" fmla="*/ 715584 h 1444449"/>
                <a:gd name="connsiteX15" fmla="*/ 1138280 w 2003413"/>
                <a:gd name="connsiteY15" fmla="*/ 938062 h 1444449"/>
                <a:gd name="connsiteX16" fmla="*/ 1328660 w 2003413"/>
                <a:gd name="connsiteY16" fmla="*/ 1125675 h 1444449"/>
                <a:gd name="connsiteX17" fmla="*/ 1687835 w 2003413"/>
                <a:gd name="connsiteY17" fmla="*/ 1311073 h 1444449"/>
                <a:gd name="connsiteX18" fmla="*/ 1997202 w 2003413"/>
                <a:gd name="connsiteY18" fmla="*/ 1437255 h 1444449"/>
                <a:gd name="connsiteX19" fmla="*/ 2006057 w 2003413"/>
                <a:gd name="connsiteY19" fmla="*/ 1446110 h 1444449"/>
                <a:gd name="connsiteX20" fmla="*/ 1938539 w 2003413"/>
                <a:gd name="connsiteY20" fmla="*/ 1440022 h 1444449"/>
                <a:gd name="connsiteX21" fmla="*/ 1697244 w 2003413"/>
                <a:gd name="connsiteY21" fmla="*/ 1383019 h 1444449"/>
                <a:gd name="connsiteX22" fmla="*/ 1260588 w 2003413"/>
                <a:gd name="connsiteY22" fmla="*/ 1208689 h 1444449"/>
                <a:gd name="connsiteX23" fmla="*/ 996603 w 2003413"/>
                <a:gd name="connsiteY23" fmla="*/ 1006687 h 1444449"/>
                <a:gd name="connsiteX24" fmla="*/ 953435 w 2003413"/>
                <a:gd name="connsiteY24" fmla="*/ 902643 h 1444449"/>
                <a:gd name="connsiteX25" fmla="*/ 940706 w 2003413"/>
                <a:gd name="connsiteY25" fmla="*/ 887700 h 1444449"/>
                <a:gd name="connsiteX26" fmla="*/ 804563 w 2003413"/>
                <a:gd name="connsiteY26" fmla="*/ 821842 h 1444449"/>
                <a:gd name="connsiteX27" fmla="*/ 625805 w 2003413"/>
                <a:gd name="connsiteY27" fmla="*/ 712263 h 1444449"/>
                <a:gd name="connsiteX28" fmla="*/ 439300 w 2003413"/>
                <a:gd name="connsiteY28" fmla="*/ 602131 h 1444449"/>
                <a:gd name="connsiteX29" fmla="*/ 272164 w 2003413"/>
                <a:gd name="connsiteY29" fmla="*/ 543467 h 1444449"/>
                <a:gd name="connsiteX30" fmla="*/ 118311 w 2003413"/>
                <a:gd name="connsiteY30" fmla="*/ 475396 h 1444449"/>
                <a:gd name="connsiteX31" fmla="*/ 4304 w 2003413"/>
                <a:gd name="connsiteY31" fmla="*/ 330951 h 1444449"/>
                <a:gd name="connsiteX32" fmla="*/ 132146 w 2003413"/>
                <a:gd name="connsiteY32" fmla="*/ 142785 h 1444449"/>
                <a:gd name="connsiteX33" fmla="*/ 288767 w 2003413"/>
                <a:gd name="connsiteY33" fmla="*/ 178758 h 1444449"/>
                <a:gd name="connsiteX34" fmla="*/ 309797 w 2003413"/>
                <a:gd name="connsiteY34" fmla="*/ 192593 h 1444449"/>
                <a:gd name="connsiteX35" fmla="*/ 295408 w 2003413"/>
                <a:gd name="connsiteY35" fmla="*/ 95190 h 1444449"/>
                <a:gd name="connsiteX36" fmla="*/ 289874 w 2003413"/>
                <a:gd name="connsiteY36" fmla="*/ 553 h 1444449"/>
                <a:gd name="connsiteX37" fmla="*/ 293748 w 2003413"/>
                <a:gd name="connsiteY37" fmla="*/ 0 h 1444449"/>
                <a:gd name="connsiteX38" fmla="*/ 155944 w 2003413"/>
                <a:gd name="connsiteY38" fmla="*/ 283356 h 1444449"/>
                <a:gd name="connsiteX39" fmla="*/ 194684 w 2003413"/>
                <a:gd name="connsiteY39" fmla="*/ 400129 h 1444449"/>
                <a:gd name="connsiteX40" fmla="*/ 221249 w 2003413"/>
                <a:gd name="connsiteY40" fmla="*/ 405664 h 1444449"/>
                <a:gd name="connsiteX41" fmla="*/ 339682 w 2003413"/>
                <a:gd name="connsiteY41" fmla="*/ 344233 h 1444449"/>
                <a:gd name="connsiteX42" fmla="*/ 346323 w 2003413"/>
                <a:gd name="connsiteY42" fmla="*/ 326523 h 1444449"/>
                <a:gd name="connsiteX43" fmla="*/ 314778 w 2003413"/>
                <a:gd name="connsiteY43" fmla="*/ 225799 h 1444449"/>
                <a:gd name="connsiteX44" fmla="*/ 296515 w 2003413"/>
                <a:gd name="connsiteY44" fmla="*/ 209196 h 1444449"/>
                <a:gd name="connsiteX45" fmla="*/ 231210 w 2003413"/>
                <a:gd name="connsiteY45" fmla="*/ 204769 h 1444449"/>
                <a:gd name="connsiteX46" fmla="*/ 155944 w 2003413"/>
                <a:gd name="connsiteY46" fmla="*/ 283356 h 1444449"/>
                <a:gd name="connsiteX47" fmla="*/ 216268 w 2003413"/>
                <a:gd name="connsiteY47" fmla="*/ 419499 h 1444449"/>
                <a:gd name="connsiteX48" fmla="*/ 479700 w 2003413"/>
                <a:gd name="connsiteY48" fmla="*/ 557303 h 1444449"/>
                <a:gd name="connsiteX49" fmla="*/ 355732 w 2003413"/>
                <a:gd name="connsiteY49" fmla="*/ 349767 h 1444449"/>
                <a:gd name="connsiteX50" fmla="*/ 216268 w 2003413"/>
                <a:gd name="connsiteY50" fmla="*/ 419499 h 1444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2003413" h="1444449">
                  <a:moveTo>
                    <a:pt x="293748" y="0"/>
                  </a:moveTo>
                  <a:cubicBezTo>
                    <a:pt x="304816" y="40954"/>
                    <a:pt x="314225" y="81908"/>
                    <a:pt x="327507" y="121754"/>
                  </a:cubicBezTo>
                  <a:cubicBezTo>
                    <a:pt x="349644" y="189273"/>
                    <a:pt x="370121" y="258451"/>
                    <a:pt x="399453" y="322649"/>
                  </a:cubicBezTo>
                  <a:cubicBezTo>
                    <a:pt x="434319" y="397362"/>
                    <a:pt x="472505" y="472075"/>
                    <a:pt x="519547" y="539593"/>
                  </a:cubicBezTo>
                  <a:cubicBezTo>
                    <a:pt x="591493" y="644191"/>
                    <a:pt x="681148" y="732740"/>
                    <a:pt x="797368" y="791957"/>
                  </a:cubicBezTo>
                  <a:cubicBezTo>
                    <a:pt x="845517" y="816308"/>
                    <a:pt x="890344" y="846193"/>
                    <a:pt x="936832" y="873864"/>
                  </a:cubicBezTo>
                  <a:cubicBezTo>
                    <a:pt x="941813" y="876632"/>
                    <a:pt x="946241" y="879952"/>
                    <a:pt x="948454" y="881059"/>
                  </a:cubicBezTo>
                  <a:cubicBezTo>
                    <a:pt x="961183" y="848960"/>
                    <a:pt x="970591" y="815754"/>
                    <a:pt x="986641" y="786423"/>
                  </a:cubicBezTo>
                  <a:cubicBezTo>
                    <a:pt x="1016526" y="731080"/>
                    <a:pt x="1067995" y="701748"/>
                    <a:pt x="1126105" y="681271"/>
                  </a:cubicBezTo>
                  <a:cubicBezTo>
                    <a:pt x="1256714" y="635890"/>
                    <a:pt x="1387877" y="639211"/>
                    <a:pt x="1520700" y="669649"/>
                  </a:cubicBezTo>
                  <a:cubicBezTo>
                    <a:pt x="1571615" y="681271"/>
                    <a:pt x="1619764" y="698981"/>
                    <a:pt x="1664592" y="724992"/>
                  </a:cubicBezTo>
                  <a:cubicBezTo>
                    <a:pt x="1672339" y="729420"/>
                    <a:pt x="1679534" y="735507"/>
                    <a:pt x="1685068" y="744362"/>
                  </a:cubicBezTo>
                  <a:cubicBezTo>
                    <a:pt x="1671786" y="740488"/>
                    <a:pt x="1658504" y="736614"/>
                    <a:pt x="1645221" y="732740"/>
                  </a:cubicBezTo>
                  <a:cubicBezTo>
                    <a:pt x="1562761" y="707836"/>
                    <a:pt x="1479746" y="686252"/>
                    <a:pt x="1393965" y="680718"/>
                  </a:cubicBezTo>
                  <a:cubicBezTo>
                    <a:pt x="1326446" y="676290"/>
                    <a:pt x="1260035" y="682378"/>
                    <a:pt x="1198051" y="715584"/>
                  </a:cubicBezTo>
                  <a:cubicBezTo>
                    <a:pt x="1116697" y="758751"/>
                    <a:pt x="1095666" y="866116"/>
                    <a:pt x="1138280" y="938062"/>
                  </a:cubicBezTo>
                  <a:cubicBezTo>
                    <a:pt x="1185322" y="1017756"/>
                    <a:pt x="1255054" y="1073653"/>
                    <a:pt x="1328660" y="1125675"/>
                  </a:cubicBezTo>
                  <a:cubicBezTo>
                    <a:pt x="1439899" y="1204262"/>
                    <a:pt x="1562761" y="1260158"/>
                    <a:pt x="1687835" y="1311073"/>
                  </a:cubicBezTo>
                  <a:cubicBezTo>
                    <a:pt x="1790773" y="1353134"/>
                    <a:pt x="1893711" y="1395195"/>
                    <a:pt x="1997202" y="1437255"/>
                  </a:cubicBezTo>
                  <a:cubicBezTo>
                    <a:pt x="2000523" y="1438362"/>
                    <a:pt x="2003290" y="1440022"/>
                    <a:pt x="2006057" y="1446110"/>
                  </a:cubicBezTo>
                  <a:cubicBezTo>
                    <a:pt x="1983367" y="1443896"/>
                    <a:pt x="1961230" y="1442789"/>
                    <a:pt x="1938539" y="1440022"/>
                  </a:cubicBezTo>
                  <a:cubicBezTo>
                    <a:pt x="1856078" y="1428954"/>
                    <a:pt x="1776384" y="1406817"/>
                    <a:pt x="1697244" y="1383019"/>
                  </a:cubicBezTo>
                  <a:cubicBezTo>
                    <a:pt x="1546711" y="1337638"/>
                    <a:pt x="1402819" y="1274547"/>
                    <a:pt x="1260588" y="1208689"/>
                  </a:cubicBezTo>
                  <a:cubicBezTo>
                    <a:pt x="1157650" y="1160541"/>
                    <a:pt x="1068548" y="1094683"/>
                    <a:pt x="996603" y="1006687"/>
                  </a:cubicBezTo>
                  <a:cubicBezTo>
                    <a:pt x="972252" y="976802"/>
                    <a:pt x="953435" y="943597"/>
                    <a:pt x="953435" y="902643"/>
                  </a:cubicBezTo>
                  <a:cubicBezTo>
                    <a:pt x="953435" y="897662"/>
                    <a:pt x="946241" y="890467"/>
                    <a:pt x="940706" y="887700"/>
                  </a:cubicBezTo>
                  <a:cubicBezTo>
                    <a:pt x="895325" y="865563"/>
                    <a:pt x="848284" y="846193"/>
                    <a:pt x="804563" y="821842"/>
                  </a:cubicBezTo>
                  <a:cubicBezTo>
                    <a:pt x="743686" y="787530"/>
                    <a:pt x="683915" y="751003"/>
                    <a:pt x="625805" y="712263"/>
                  </a:cubicBezTo>
                  <a:cubicBezTo>
                    <a:pt x="565481" y="671863"/>
                    <a:pt x="507925" y="627588"/>
                    <a:pt x="439300" y="602131"/>
                  </a:cubicBezTo>
                  <a:cubicBezTo>
                    <a:pt x="383957" y="581654"/>
                    <a:pt x="326953" y="565051"/>
                    <a:pt x="272164" y="543467"/>
                  </a:cubicBezTo>
                  <a:cubicBezTo>
                    <a:pt x="220142" y="522990"/>
                    <a:pt x="167012" y="502514"/>
                    <a:pt x="118311" y="475396"/>
                  </a:cubicBezTo>
                  <a:cubicBezTo>
                    <a:pt x="61308" y="444404"/>
                    <a:pt x="19800" y="395702"/>
                    <a:pt x="4304" y="330951"/>
                  </a:cubicBezTo>
                  <a:cubicBezTo>
                    <a:pt x="-15619" y="249043"/>
                    <a:pt x="34743" y="159388"/>
                    <a:pt x="132146" y="142785"/>
                  </a:cubicBezTo>
                  <a:cubicBezTo>
                    <a:pt x="189150" y="133376"/>
                    <a:pt x="241725" y="143892"/>
                    <a:pt x="288767" y="178758"/>
                  </a:cubicBezTo>
                  <a:cubicBezTo>
                    <a:pt x="294855" y="183185"/>
                    <a:pt x="300942" y="186506"/>
                    <a:pt x="309797" y="192593"/>
                  </a:cubicBezTo>
                  <a:cubicBezTo>
                    <a:pt x="304816" y="157727"/>
                    <a:pt x="298729" y="126735"/>
                    <a:pt x="295408" y="95190"/>
                  </a:cubicBezTo>
                  <a:cubicBezTo>
                    <a:pt x="292087" y="63644"/>
                    <a:pt x="291534" y="32099"/>
                    <a:pt x="289874" y="553"/>
                  </a:cubicBezTo>
                  <a:cubicBezTo>
                    <a:pt x="290981" y="0"/>
                    <a:pt x="292087" y="0"/>
                    <a:pt x="293748" y="0"/>
                  </a:cubicBezTo>
                  <a:close/>
                  <a:moveTo>
                    <a:pt x="155944" y="283356"/>
                  </a:moveTo>
                  <a:cubicBezTo>
                    <a:pt x="155390" y="330397"/>
                    <a:pt x="173100" y="365817"/>
                    <a:pt x="194684" y="400129"/>
                  </a:cubicBezTo>
                  <a:cubicBezTo>
                    <a:pt x="202432" y="411751"/>
                    <a:pt x="209073" y="412858"/>
                    <a:pt x="221249" y="405664"/>
                  </a:cubicBezTo>
                  <a:cubicBezTo>
                    <a:pt x="259989" y="384080"/>
                    <a:pt x="299835" y="364156"/>
                    <a:pt x="339682" y="344233"/>
                  </a:cubicBezTo>
                  <a:cubicBezTo>
                    <a:pt x="349644" y="339252"/>
                    <a:pt x="348537" y="334271"/>
                    <a:pt x="346323" y="326523"/>
                  </a:cubicBezTo>
                  <a:cubicBezTo>
                    <a:pt x="335808" y="292764"/>
                    <a:pt x="326400" y="259005"/>
                    <a:pt x="314778" y="225799"/>
                  </a:cubicBezTo>
                  <a:cubicBezTo>
                    <a:pt x="312564" y="218604"/>
                    <a:pt x="303156" y="210303"/>
                    <a:pt x="296515" y="209196"/>
                  </a:cubicBezTo>
                  <a:cubicBezTo>
                    <a:pt x="274931" y="205876"/>
                    <a:pt x="252794" y="203109"/>
                    <a:pt x="231210" y="204769"/>
                  </a:cubicBezTo>
                  <a:cubicBezTo>
                    <a:pt x="185276" y="206982"/>
                    <a:pt x="155390" y="241849"/>
                    <a:pt x="155944" y="283356"/>
                  </a:cubicBezTo>
                  <a:close/>
                  <a:moveTo>
                    <a:pt x="216268" y="419499"/>
                  </a:moveTo>
                  <a:cubicBezTo>
                    <a:pt x="252794" y="459346"/>
                    <a:pt x="432658" y="552876"/>
                    <a:pt x="479700" y="557303"/>
                  </a:cubicBezTo>
                  <a:cubicBezTo>
                    <a:pt x="431552" y="492552"/>
                    <a:pt x="384510" y="427801"/>
                    <a:pt x="355732" y="349767"/>
                  </a:cubicBezTo>
                  <a:cubicBezTo>
                    <a:pt x="305370" y="366924"/>
                    <a:pt x="258328" y="387400"/>
                    <a:pt x="216268" y="419499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6CE9BF77-4682-4EBB-8D7F-B0832DE6273B}"/>
                </a:ext>
              </a:extLst>
            </p:cNvPr>
            <p:cNvSpPr/>
            <p:nvPr/>
          </p:nvSpPr>
          <p:spPr>
            <a:xfrm>
              <a:off x="457481" y="4158227"/>
              <a:ext cx="2069825" cy="1106858"/>
            </a:xfrm>
            <a:custGeom>
              <a:avLst/>
              <a:gdLst>
                <a:gd name="connsiteX0" fmla="*/ 579532 w 2069824"/>
                <a:gd name="connsiteY0" fmla="*/ 774097 h 1106858"/>
                <a:gd name="connsiteX1" fmla="*/ 565143 w 2069824"/>
                <a:gd name="connsiteY1" fmla="*/ 786272 h 1106858"/>
                <a:gd name="connsiteX2" fmla="*/ 554628 w 2069824"/>
                <a:gd name="connsiteY2" fmla="*/ 870393 h 1106858"/>
                <a:gd name="connsiteX3" fmla="*/ 633768 w 2069824"/>
                <a:gd name="connsiteY3" fmla="*/ 944553 h 1106858"/>
                <a:gd name="connsiteX4" fmla="*/ 693539 w 2069824"/>
                <a:gd name="connsiteY4" fmla="*/ 976651 h 1106858"/>
                <a:gd name="connsiteX5" fmla="*/ 711802 w 2069824"/>
                <a:gd name="connsiteY5" fmla="*/ 975545 h 1106858"/>
                <a:gd name="connsiteX6" fmla="*/ 891113 w 2069824"/>
                <a:gd name="connsiteY6" fmla="*/ 873714 h 1106858"/>
                <a:gd name="connsiteX7" fmla="*/ 898861 w 2069824"/>
                <a:gd name="connsiteY7" fmla="*/ 869840 h 1106858"/>
                <a:gd name="connsiteX8" fmla="*/ 776553 w 2069824"/>
                <a:gd name="connsiteY8" fmla="*/ 811730 h 1106858"/>
                <a:gd name="connsiteX9" fmla="*/ 344325 w 2069824"/>
                <a:gd name="connsiteY9" fmla="*/ 580396 h 1106858"/>
                <a:gd name="connsiteX10" fmla="*/ 72591 w 2069824"/>
                <a:gd name="connsiteY10" fmla="*/ 351830 h 1106858"/>
                <a:gd name="connsiteX11" fmla="*/ 13928 w 2069824"/>
                <a:gd name="connsiteY11" fmla="*/ 85631 h 1106858"/>
                <a:gd name="connsiteX12" fmla="*/ 57095 w 2069824"/>
                <a:gd name="connsiteY12" fmla="*/ 19773 h 1106858"/>
                <a:gd name="connsiteX13" fmla="*/ 145090 w 2069824"/>
                <a:gd name="connsiteY13" fmla="*/ 13132 h 1106858"/>
                <a:gd name="connsiteX14" fmla="*/ 209288 w 2069824"/>
                <a:gd name="connsiteY14" fmla="*/ 74009 h 1106858"/>
                <a:gd name="connsiteX15" fmla="*/ 181617 w 2069824"/>
                <a:gd name="connsiteY15" fmla="*/ 127691 h 1106858"/>
                <a:gd name="connsiteX16" fmla="*/ 208735 w 2069824"/>
                <a:gd name="connsiteY16" fmla="*/ 316964 h 1106858"/>
                <a:gd name="connsiteX17" fmla="*/ 317207 w 2069824"/>
                <a:gd name="connsiteY17" fmla="*/ 466943 h 1106858"/>
                <a:gd name="connsiteX18" fmla="*/ 722870 w 2069824"/>
                <a:gd name="connsiteY18" fmla="*/ 741998 h 1106858"/>
                <a:gd name="connsiteX19" fmla="*/ 872296 w 2069824"/>
                <a:gd name="connsiteY19" fmla="*/ 816710 h 1106858"/>
                <a:gd name="connsiteX20" fmla="*/ 1147904 w 2069824"/>
                <a:gd name="connsiteY20" fmla="*/ 986613 h 1106858"/>
                <a:gd name="connsiteX21" fmla="*/ 1221510 w 2069824"/>
                <a:gd name="connsiteY21" fmla="*/ 1050258 h 1106858"/>
                <a:gd name="connsiteX22" fmla="*/ 1281834 w 2069824"/>
                <a:gd name="connsiteY22" fmla="*/ 1074608 h 1106858"/>
                <a:gd name="connsiteX23" fmla="*/ 1569063 w 2069824"/>
                <a:gd name="connsiteY23" fmla="*/ 1069074 h 1106858"/>
                <a:gd name="connsiteX24" fmla="*/ 2022875 w 2069824"/>
                <a:gd name="connsiteY24" fmla="*/ 1015945 h 1106858"/>
                <a:gd name="connsiteX25" fmla="*/ 2050547 w 2069824"/>
                <a:gd name="connsiteY25" fmla="*/ 1012624 h 1106858"/>
                <a:gd name="connsiteX26" fmla="*/ 2070470 w 2069824"/>
                <a:gd name="connsiteY26" fmla="*/ 1004876 h 1106858"/>
                <a:gd name="connsiteX27" fmla="*/ 2058295 w 2069824"/>
                <a:gd name="connsiteY27" fmla="*/ 1018159 h 1106858"/>
                <a:gd name="connsiteX28" fmla="*/ 1883964 w 2069824"/>
                <a:gd name="connsiteY28" fmla="*/ 1051364 h 1106858"/>
                <a:gd name="connsiteX29" fmla="*/ 1492690 w 2069824"/>
                <a:gd name="connsiteY29" fmla="*/ 1102833 h 1106858"/>
                <a:gd name="connsiteX30" fmla="*/ 1163953 w 2069824"/>
                <a:gd name="connsiteY30" fmla="*/ 1106154 h 1106858"/>
                <a:gd name="connsiteX31" fmla="*/ 928746 w 2069824"/>
                <a:gd name="connsiteY31" fmla="*/ 1083463 h 1106858"/>
                <a:gd name="connsiteX32" fmla="*/ 712909 w 2069824"/>
                <a:gd name="connsiteY32" fmla="*/ 1024246 h 1106858"/>
                <a:gd name="connsiteX33" fmla="*/ 562376 w 2069824"/>
                <a:gd name="connsiteY33" fmla="*/ 917435 h 1106858"/>
                <a:gd name="connsiteX34" fmla="*/ 544666 w 2069824"/>
                <a:gd name="connsiteY34" fmla="*/ 803982 h 1106858"/>
                <a:gd name="connsiteX35" fmla="*/ 573444 w 2069824"/>
                <a:gd name="connsiteY35" fmla="*/ 769116 h 1106858"/>
                <a:gd name="connsiteX36" fmla="*/ 579532 w 2069824"/>
                <a:gd name="connsiteY36" fmla="*/ 774097 h 1106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069824" h="1106858">
                  <a:moveTo>
                    <a:pt x="579532" y="774097"/>
                  </a:moveTo>
                  <a:cubicBezTo>
                    <a:pt x="574551" y="777970"/>
                    <a:pt x="569571" y="781845"/>
                    <a:pt x="565143" y="786272"/>
                  </a:cubicBezTo>
                  <a:cubicBezTo>
                    <a:pt x="540239" y="810623"/>
                    <a:pt x="536918" y="839955"/>
                    <a:pt x="554628" y="870393"/>
                  </a:cubicBezTo>
                  <a:cubicBezTo>
                    <a:pt x="573444" y="903045"/>
                    <a:pt x="602776" y="925183"/>
                    <a:pt x="633768" y="944553"/>
                  </a:cubicBezTo>
                  <a:cubicBezTo>
                    <a:pt x="652585" y="956728"/>
                    <a:pt x="673062" y="967243"/>
                    <a:pt x="693539" y="976651"/>
                  </a:cubicBezTo>
                  <a:cubicBezTo>
                    <a:pt x="698519" y="978865"/>
                    <a:pt x="707374" y="978312"/>
                    <a:pt x="711802" y="975545"/>
                  </a:cubicBezTo>
                  <a:cubicBezTo>
                    <a:pt x="767145" y="933484"/>
                    <a:pt x="824701" y="896404"/>
                    <a:pt x="891113" y="873714"/>
                  </a:cubicBezTo>
                  <a:cubicBezTo>
                    <a:pt x="892773" y="873160"/>
                    <a:pt x="894433" y="872053"/>
                    <a:pt x="898861" y="869840"/>
                  </a:cubicBezTo>
                  <a:cubicBezTo>
                    <a:pt x="855693" y="849363"/>
                    <a:pt x="816400" y="829993"/>
                    <a:pt x="776553" y="811730"/>
                  </a:cubicBezTo>
                  <a:cubicBezTo>
                    <a:pt x="627681" y="743658"/>
                    <a:pt x="482682" y="668392"/>
                    <a:pt x="344325" y="580396"/>
                  </a:cubicBezTo>
                  <a:cubicBezTo>
                    <a:pt x="244154" y="516199"/>
                    <a:pt x="147304" y="445913"/>
                    <a:pt x="72591" y="351830"/>
                  </a:cubicBezTo>
                  <a:cubicBezTo>
                    <a:pt x="9500" y="274904"/>
                    <a:pt x="-19278" y="186355"/>
                    <a:pt x="13928" y="85631"/>
                  </a:cubicBezTo>
                  <a:cubicBezTo>
                    <a:pt x="22229" y="59620"/>
                    <a:pt x="37172" y="38036"/>
                    <a:pt x="57095" y="19773"/>
                  </a:cubicBezTo>
                  <a:cubicBezTo>
                    <a:pt x="81999" y="-2918"/>
                    <a:pt x="117972" y="-7345"/>
                    <a:pt x="145090" y="13132"/>
                  </a:cubicBezTo>
                  <a:cubicBezTo>
                    <a:pt x="167781" y="30288"/>
                    <a:pt x="186598" y="52425"/>
                    <a:pt x="209288" y="74009"/>
                  </a:cubicBezTo>
                  <a:cubicBezTo>
                    <a:pt x="184937" y="87844"/>
                    <a:pt x="184937" y="108875"/>
                    <a:pt x="181617" y="127691"/>
                  </a:cubicBezTo>
                  <a:cubicBezTo>
                    <a:pt x="169441" y="193549"/>
                    <a:pt x="181063" y="256087"/>
                    <a:pt x="208735" y="316964"/>
                  </a:cubicBezTo>
                  <a:cubicBezTo>
                    <a:pt x="234746" y="374521"/>
                    <a:pt x="272933" y="422669"/>
                    <a:pt x="317207" y="466943"/>
                  </a:cubicBezTo>
                  <a:cubicBezTo>
                    <a:pt x="435087" y="584270"/>
                    <a:pt x="576212" y="666731"/>
                    <a:pt x="722870" y="741998"/>
                  </a:cubicBezTo>
                  <a:cubicBezTo>
                    <a:pt x="772126" y="767455"/>
                    <a:pt x="821934" y="792913"/>
                    <a:pt x="872296" y="816710"/>
                  </a:cubicBezTo>
                  <a:cubicBezTo>
                    <a:pt x="970253" y="863752"/>
                    <a:pt x="1062122" y="919648"/>
                    <a:pt x="1147904" y="986613"/>
                  </a:cubicBezTo>
                  <a:cubicBezTo>
                    <a:pt x="1173362" y="1006537"/>
                    <a:pt x="1197712" y="1028120"/>
                    <a:pt x="1221510" y="1050258"/>
                  </a:cubicBezTo>
                  <a:cubicBezTo>
                    <a:pt x="1239220" y="1066861"/>
                    <a:pt x="1256929" y="1075162"/>
                    <a:pt x="1281834" y="1074608"/>
                  </a:cubicBezTo>
                  <a:cubicBezTo>
                    <a:pt x="1377577" y="1071841"/>
                    <a:pt x="1473320" y="1073502"/>
                    <a:pt x="1569063" y="1069074"/>
                  </a:cubicBezTo>
                  <a:cubicBezTo>
                    <a:pt x="1721810" y="1062433"/>
                    <a:pt x="1872896" y="1043616"/>
                    <a:pt x="2022875" y="1015945"/>
                  </a:cubicBezTo>
                  <a:cubicBezTo>
                    <a:pt x="2031730" y="1014285"/>
                    <a:pt x="2041692" y="1014285"/>
                    <a:pt x="2050547" y="1012624"/>
                  </a:cubicBezTo>
                  <a:cubicBezTo>
                    <a:pt x="2057188" y="1011518"/>
                    <a:pt x="2062722" y="1008197"/>
                    <a:pt x="2070470" y="1004876"/>
                  </a:cubicBezTo>
                  <a:cubicBezTo>
                    <a:pt x="2074344" y="1014838"/>
                    <a:pt x="2066596" y="1016498"/>
                    <a:pt x="2058295" y="1018159"/>
                  </a:cubicBezTo>
                  <a:cubicBezTo>
                    <a:pt x="2000185" y="1029227"/>
                    <a:pt x="1942628" y="1043063"/>
                    <a:pt x="1883964" y="1051364"/>
                  </a:cubicBezTo>
                  <a:cubicBezTo>
                    <a:pt x="1753909" y="1070181"/>
                    <a:pt x="1623299" y="1087891"/>
                    <a:pt x="1492690" y="1102833"/>
                  </a:cubicBezTo>
                  <a:cubicBezTo>
                    <a:pt x="1383665" y="1115009"/>
                    <a:pt x="1273532" y="1113349"/>
                    <a:pt x="1163953" y="1106154"/>
                  </a:cubicBezTo>
                  <a:cubicBezTo>
                    <a:pt x="1085366" y="1101173"/>
                    <a:pt x="1006226" y="1095639"/>
                    <a:pt x="928746" y="1083463"/>
                  </a:cubicBezTo>
                  <a:cubicBezTo>
                    <a:pt x="855140" y="1071841"/>
                    <a:pt x="781534" y="1055238"/>
                    <a:pt x="712909" y="1024246"/>
                  </a:cubicBezTo>
                  <a:cubicBezTo>
                    <a:pt x="655905" y="998789"/>
                    <a:pt x="603883" y="965030"/>
                    <a:pt x="562376" y="917435"/>
                  </a:cubicBezTo>
                  <a:cubicBezTo>
                    <a:pt x="529170" y="879248"/>
                    <a:pt x="523636" y="839401"/>
                    <a:pt x="544666" y="803982"/>
                  </a:cubicBezTo>
                  <a:cubicBezTo>
                    <a:pt x="552414" y="791253"/>
                    <a:pt x="564036" y="780738"/>
                    <a:pt x="573444" y="769116"/>
                  </a:cubicBezTo>
                  <a:cubicBezTo>
                    <a:pt x="575658" y="770776"/>
                    <a:pt x="577872" y="772436"/>
                    <a:pt x="579532" y="774097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EA01599-B618-460A-AEAA-D23FF9726556}"/>
                </a:ext>
              </a:extLst>
            </p:cNvPr>
            <p:cNvSpPr/>
            <p:nvPr/>
          </p:nvSpPr>
          <p:spPr>
            <a:xfrm>
              <a:off x="483281" y="5137403"/>
              <a:ext cx="1505327" cy="1317161"/>
            </a:xfrm>
            <a:custGeom>
              <a:avLst/>
              <a:gdLst>
                <a:gd name="connsiteX0" fmla="*/ 1507844 w 1505326"/>
                <a:gd name="connsiteY0" fmla="*/ 1291392 h 1317161"/>
                <a:gd name="connsiteX1" fmla="*/ 1399371 w 1505326"/>
                <a:gd name="connsiteY1" fmla="*/ 1301908 h 1317161"/>
                <a:gd name="connsiteX2" fmla="*/ 973784 w 1505326"/>
                <a:gd name="connsiteY2" fmla="*/ 1315743 h 1317161"/>
                <a:gd name="connsiteX3" fmla="*/ 562033 w 1505326"/>
                <a:gd name="connsiteY3" fmla="*/ 1262614 h 1317161"/>
                <a:gd name="connsiteX4" fmla="*/ 228869 w 1505326"/>
                <a:gd name="connsiteY4" fmla="*/ 1130898 h 1317161"/>
                <a:gd name="connsiteX5" fmla="*/ 50665 w 1505326"/>
                <a:gd name="connsiteY5" fmla="*/ 961549 h 1317161"/>
                <a:gd name="connsiteX6" fmla="*/ 26867 w 1505326"/>
                <a:gd name="connsiteY6" fmla="*/ 657716 h 1317161"/>
                <a:gd name="connsiteX7" fmla="*/ 200091 w 1505326"/>
                <a:gd name="connsiteY7" fmla="*/ 465676 h 1317161"/>
                <a:gd name="connsiteX8" fmla="*/ 228316 w 1505326"/>
                <a:gd name="connsiteY8" fmla="*/ 449074 h 1317161"/>
                <a:gd name="connsiteX9" fmla="*/ 164671 w 1505326"/>
                <a:gd name="connsiteY9" fmla="*/ 391517 h 1317161"/>
                <a:gd name="connsiteX10" fmla="*/ 92172 w 1505326"/>
                <a:gd name="connsiteY10" fmla="*/ 289133 h 1317161"/>
                <a:gd name="connsiteX11" fmla="*/ 141981 w 1505326"/>
                <a:gd name="connsiteY11" fmla="*/ 78830 h 1317161"/>
                <a:gd name="connsiteX12" fmla="*/ 368886 w 1505326"/>
                <a:gd name="connsiteY12" fmla="*/ 4670 h 1317161"/>
                <a:gd name="connsiteX13" fmla="*/ 444706 w 1505326"/>
                <a:gd name="connsiteY13" fmla="*/ 20719 h 1317161"/>
                <a:gd name="connsiteX14" fmla="*/ 444153 w 1505326"/>
                <a:gd name="connsiteY14" fmla="*/ 27361 h 1317161"/>
                <a:gd name="connsiteX15" fmla="*/ 425890 w 1505326"/>
                <a:gd name="connsiteY15" fmla="*/ 25700 h 1317161"/>
                <a:gd name="connsiteX16" fmla="*/ 407073 w 1505326"/>
                <a:gd name="connsiteY16" fmla="*/ 22380 h 1317161"/>
                <a:gd name="connsiteX17" fmla="*/ 175186 w 1505326"/>
                <a:gd name="connsiteY17" fmla="*/ 92665 h 1317161"/>
                <a:gd name="connsiteX18" fmla="*/ 147515 w 1505326"/>
                <a:gd name="connsiteY18" fmla="*/ 292453 h 1317161"/>
                <a:gd name="connsiteX19" fmla="*/ 332914 w 1505326"/>
                <a:gd name="connsiteY19" fmla="*/ 465123 h 1317161"/>
                <a:gd name="connsiteX20" fmla="*/ 551518 w 1505326"/>
                <a:gd name="connsiteY20" fmla="*/ 543710 h 1317161"/>
                <a:gd name="connsiteX21" fmla="*/ 786172 w 1505326"/>
                <a:gd name="connsiteY21" fmla="*/ 633919 h 1317161"/>
                <a:gd name="connsiteX22" fmla="*/ 858671 w 1505326"/>
                <a:gd name="connsiteY22" fmla="*/ 690369 h 1317161"/>
                <a:gd name="connsiteX23" fmla="*/ 865866 w 1505326"/>
                <a:gd name="connsiteY23" fmla="*/ 699223 h 1317161"/>
                <a:gd name="connsiteX24" fmla="*/ 750199 w 1505326"/>
                <a:gd name="connsiteY24" fmla="*/ 628938 h 1317161"/>
                <a:gd name="connsiteX25" fmla="*/ 552625 w 1505326"/>
                <a:gd name="connsiteY25" fmla="*/ 564187 h 1317161"/>
                <a:gd name="connsiteX26" fmla="*/ 369440 w 1505326"/>
                <a:gd name="connsiteY26" fmla="*/ 516038 h 1317161"/>
                <a:gd name="connsiteX27" fmla="*/ 268716 w 1505326"/>
                <a:gd name="connsiteY27" fmla="*/ 470657 h 1317161"/>
                <a:gd name="connsiteX28" fmla="*/ 237724 w 1505326"/>
                <a:gd name="connsiteY28" fmla="*/ 469550 h 1317161"/>
                <a:gd name="connsiteX29" fmla="*/ 129805 w 1505326"/>
                <a:gd name="connsiteY29" fmla="*/ 566954 h 1317161"/>
                <a:gd name="connsiteX30" fmla="*/ 63947 w 1505326"/>
                <a:gd name="connsiteY30" fmla="*/ 734089 h 1317161"/>
                <a:gd name="connsiteX31" fmla="*/ 115969 w 1505326"/>
                <a:gd name="connsiteY31" fmla="*/ 897904 h 1317161"/>
                <a:gd name="connsiteX32" fmla="*/ 290300 w 1505326"/>
                <a:gd name="connsiteY32" fmla="*/ 1058952 h 1317161"/>
                <a:gd name="connsiteX33" fmla="*/ 637853 w 1505326"/>
                <a:gd name="connsiteY33" fmla="*/ 1211145 h 1317161"/>
                <a:gd name="connsiteX34" fmla="*/ 1114909 w 1505326"/>
                <a:gd name="connsiteY34" fmla="*/ 1281984 h 1317161"/>
                <a:gd name="connsiteX35" fmla="*/ 1478512 w 1505326"/>
                <a:gd name="connsiteY35" fmla="*/ 1286965 h 1317161"/>
                <a:gd name="connsiteX36" fmla="*/ 1508950 w 1505326"/>
                <a:gd name="connsiteY36" fmla="*/ 1288625 h 1317161"/>
                <a:gd name="connsiteX37" fmla="*/ 1507844 w 1505326"/>
                <a:gd name="connsiteY37" fmla="*/ 1291392 h 1317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505326" h="1317161">
                  <a:moveTo>
                    <a:pt x="1507844" y="1291392"/>
                  </a:moveTo>
                  <a:cubicBezTo>
                    <a:pt x="1471871" y="1294713"/>
                    <a:pt x="1435344" y="1298587"/>
                    <a:pt x="1399371" y="1301908"/>
                  </a:cubicBezTo>
                  <a:cubicBezTo>
                    <a:pt x="1257694" y="1314636"/>
                    <a:pt x="1116016" y="1320171"/>
                    <a:pt x="973784" y="1315743"/>
                  </a:cubicBezTo>
                  <a:cubicBezTo>
                    <a:pt x="834874" y="1311316"/>
                    <a:pt x="697070" y="1295820"/>
                    <a:pt x="562033" y="1262614"/>
                  </a:cubicBezTo>
                  <a:cubicBezTo>
                    <a:pt x="445260" y="1234389"/>
                    <a:pt x="331807" y="1193989"/>
                    <a:pt x="228869" y="1130898"/>
                  </a:cubicBezTo>
                  <a:cubicBezTo>
                    <a:pt x="157477" y="1087177"/>
                    <a:pt x="93279" y="1035708"/>
                    <a:pt x="50665" y="961549"/>
                  </a:cubicBezTo>
                  <a:cubicBezTo>
                    <a:pt x="-5232" y="864145"/>
                    <a:pt x="-17407" y="760654"/>
                    <a:pt x="26867" y="657716"/>
                  </a:cubicBezTo>
                  <a:cubicBezTo>
                    <a:pt x="62287" y="575809"/>
                    <a:pt x="123164" y="512164"/>
                    <a:pt x="200091" y="465676"/>
                  </a:cubicBezTo>
                  <a:cubicBezTo>
                    <a:pt x="208945" y="460142"/>
                    <a:pt x="217800" y="455161"/>
                    <a:pt x="228316" y="449074"/>
                  </a:cubicBezTo>
                  <a:cubicBezTo>
                    <a:pt x="206178" y="429150"/>
                    <a:pt x="184595" y="411440"/>
                    <a:pt x="164671" y="391517"/>
                  </a:cubicBezTo>
                  <a:cubicBezTo>
                    <a:pt x="134233" y="362185"/>
                    <a:pt x="104347" y="331747"/>
                    <a:pt x="92172" y="289133"/>
                  </a:cubicBezTo>
                  <a:cubicBezTo>
                    <a:pt x="70035" y="209992"/>
                    <a:pt x="87745" y="140260"/>
                    <a:pt x="141981" y="78830"/>
                  </a:cubicBezTo>
                  <a:cubicBezTo>
                    <a:pt x="202858" y="9651"/>
                    <a:pt x="280338" y="-10273"/>
                    <a:pt x="368886" y="4670"/>
                  </a:cubicBezTo>
                  <a:cubicBezTo>
                    <a:pt x="394344" y="9097"/>
                    <a:pt x="419249" y="15185"/>
                    <a:pt x="444706" y="20719"/>
                  </a:cubicBezTo>
                  <a:cubicBezTo>
                    <a:pt x="444706" y="22933"/>
                    <a:pt x="444153" y="25147"/>
                    <a:pt x="444153" y="27361"/>
                  </a:cubicBezTo>
                  <a:cubicBezTo>
                    <a:pt x="438065" y="26807"/>
                    <a:pt x="431977" y="26254"/>
                    <a:pt x="425890" y="25700"/>
                  </a:cubicBezTo>
                  <a:cubicBezTo>
                    <a:pt x="419802" y="24594"/>
                    <a:pt x="413161" y="23487"/>
                    <a:pt x="407073" y="22380"/>
                  </a:cubicBezTo>
                  <a:cubicBezTo>
                    <a:pt x="316864" y="3563"/>
                    <a:pt x="239384" y="27361"/>
                    <a:pt x="175186" y="92665"/>
                  </a:cubicBezTo>
                  <a:cubicBezTo>
                    <a:pt x="120397" y="148008"/>
                    <a:pt x="115416" y="229362"/>
                    <a:pt x="147515" y="292453"/>
                  </a:cubicBezTo>
                  <a:cubicBezTo>
                    <a:pt x="188469" y="372147"/>
                    <a:pt x="258754" y="421402"/>
                    <a:pt x="332914" y="465123"/>
                  </a:cubicBezTo>
                  <a:cubicBezTo>
                    <a:pt x="400432" y="505523"/>
                    <a:pt x="476805" y="522680"/>
                    <a:pt x="551518" y="543710"/>
                  </a:cubicBezTo>
                  <a:cubicBezTo>
                    <a:pt x="632872" y="566401"/>
                    <a:pt x="713673" y="589091"/>
                    <a:pt x="786172" y="633919"/>
                  </a:cubicBezTo>
                  <a:cubicBezTo>
                    <a:pt x="812183" y="649968"/>
                    <a:pt x="834874" y="670999"/>
                    <a:pt x="858671" y="690369"/>
                  </a:cubicBezTo>
                  <a:cubicBezTo>
                    <a:pt x="861992" y="693136"/>
                    <a:pt x="864205" y="697010"/>
                    <a:pt x="865866" y="699223"/>
                  </a:cubicBezTo>
                  <a:cubicBezTo>
                    <a:pt x="827679" y="675979"/>
                    <a:pt x="790046" y="650522"/>
                    <a:pt x="750199" y="628938"/>
                  </a:cubicBezTo>
                  <a:cubicBezTo>
                    <a:pt x="688769" y="595179"/>
                    <a:pt x="620143" y="580790"/>
                    <a:pt x="552625" y="564187"/>
                  </a:cubicBezTo>
                  <a:cubicBezTo>
                    <a:pt x="491194" y="548691"/>
                    <a:pt x="429764" y="534855"/>
                    <a:pt x="369440" y="516038"/>
                  </a:cubicBezTo>
                  <a:cubicBezTo>
                    <a:pt x="334574" y="504970"/>
                    <a:pt x="301922" y="486707"/>
                    <a:pt x="268716" y="470657"/>
                  </a:cubicBezTo>
                  <a:cubicBezTo>
                    <a:pt x="257647" y="465676"/>
                    <a:pt x="248792" y="459589"/>
                    <a:pt x="237724" y="469550"/>
                  </a:cubicBezTo>
                  <a:cubicBezTo>
                    <a:pt x="201751" y="502203"/>
                    <a:pt x="161904" y="530981"/>
                    <a:pt x="129805" y="566954"/>
                  </a:cubicBezTo>
                  <a:cubicBezTo>
                    <a:pt x="88851" y="613442"/>
                    <a:pt x="61180" y="669338"/>
                    <a:pt x="63947" y="734089"/>
                  </a:cubicBezTo>
                  <a:cubicBezTo>
                    <a:pt x="66161" y="793306"/>
                    <a:pt x="85531" y="847543"/>
                    <a:pt x="115969" y="897904"/>
                  </a:cubicBezTo>
                  <a:cubicBezTo>
                    <a:pt x="158583" y="968743"/>
                    <a:pt x="222781" y="1015785"/>
                    <a:pt x="290300" y="1058952"/>
                  </a:cubicBezTo>
                  <a:cubicBezTo>
                    <a:pt x="398218" y="1127578"/>
                    <a:pt x="515545" y="1176279"/>
                    <a:pt x="637853" y="1211145"/>
                  </a:cubicBezTo>
                  <a:cubicBezTo>
                    <a:pt x="793920" y="1255420"/>
                    <a:pt x="953308" y="1278664"/>
                    <a:pt x="1114909" y="1281984"/>
                  </a:cubicBezTo>
                  <a:cubicBezTo>
                    <a:pt x="1236110" y="1284752"/>
                    <a:pt x="1357311" y="1285305"/>
                    <a:pt x="1478512" y="1286965"/>
                  </a:cubicBezTo>
                  <a:cubicBezTo>
                    <a:pt x="1488473" y="1286965"/>
                    <a:pt x="1498989" y="1288072"/>
                    <a:pt x="1508950" y="1288625"/>
                  </a:cubicBezTo>
                  <a:cubicBezTo>
                    <a:pt x="1507844" y="1289732"/>
                    <a:pt x="1507844" y="1290839"/>
                    <a:pt x="1507844" y="1291392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1362612-C715-4A5C-B264-A3585D15AC93}"/>
                </a:ext>
              </a:extLst>
            </p:cNvPr>
            <p:cNvSpPr/>
            <p:nvPr/>
          </p:nvSpPr>
          <p:spPr>
            <a:xfrm>
              <a:off x="677455" y="4284258"/>
              <a:ext cx="1416778" cy="907624"/>
            </a:xfrm>
            <a:custGeom>
              <a:avLst/>
              <a:gdLst>
                <a:gd name="connsiteX0" fmla="*/ 4810 w 1416778"/>
                <a:gd name="connsiteY0" fmla="*/ 0 h 907623"/>
                <a:gd name="connsiteX1" fmla="*/ 38570 w 1416778"/>
                <a:gd name="connsiteY1" fmla="*/ 66411 h 907623"/>
                <a:gd name="connsiteX2" fmla="*/ 130439 w 1416778"/>
                <a:gd name="connsiteY2" fmla="*/ 203108 h 907623"/>
                <a:gd name="connsiteX3" fmla="*/ 316391 w 1416778"/>
                <a:gd name="connsiteY3" fmla="*/ 395702 h 907623"/>
                <a:gd name="connsiteX4" fmla="*/ 655643 w 1416778"/>
                <a:gd name="connsiteY4" fmla="*/ 623714 h 907623"/>
                <a:gd name="connsiteX5" fmla="*/ 752493 w 1416778"/>
                <a:gd name="connsiteY5" fmla="*/ 675183 h 907623"/>
                <a:gd name="connsiteX6" fmla="*/ 874801 w 1416778"/>
                <a:gd name="connsiteY6" fmla="*/ 700088 h 907623"/>
                <a:gd name="connsiteX7" fmla="*/ 1096726 w 1416778"/>
                <a:gd name="connsiteY7" fmla="*/ 680164 h 907623"/>
                <a:gd name="connsiteX8" fmla="*/ 1400558 w 1416778"/>
                <a:gd name="connsiteY8" fmla="*/ 664668 h 907623"/>
                <a:gd name="connsiteX9" fmla="*/ 1416608 w 1416778"/>
                <a:gd name="connsiteY9" fmla="*/ 665775 h 907623"/>
                <a:gd name="connsiteX10" fmla="*/ 1417161 w 1416778"/>
                <a:gd name="connsiteY10" fmla="*/ 670203 h 907623"/>
                <a:gd name="connsiteX11" fmla="*/ 1289873 w 1416778"/>
                <a:gd name="connsiteY11" fmla="*/ 683485 h 907623"/>
                <a:gd name="connsiteX12" fmla="*/ 1117756 w 1416778"/>
                <a:gd name="connsiteY12" fmla="*/ 715584 h 907623"/>
                <a:gd name="connsiteX13" fmla="*/ 1040830 w 1416778"/>
                <a:gd name="connsiteY13" fmla="*/ 758198 h 907623"/>
                <a:gd name="connsiteX14" fmla="*/ 1032528 w 1416778"/>
                <a:gd name="connsiteY14" fmla="*/ 835678 h 907623"/>
                <a:gd name="connsiteX15" fmla="*/ 1091192 w 1416778"/>
                <a:gd name="connsiteY15" fmla="*/ 899322 h 907623"/>
                <a:gd name="connsiteX16" fmla="*/ 1096172 w 1416778"/>
                <a:gd name="connsiteY16" fmla="*/ 908730 h 907623"/>
                <a:gd name="connsiteX17" fmla="*/ 1006517 w 1416778"/>
                <a:gd name="connsiteY17" fmla="*/ 857262 h 907623"/>
                <a:gd name="connsiteX18" fmla="*/ 769649 w 1416778"/>
                <a:gd name="connsiteY18" fmla="*/ 732740 h 907623"/>
                <a:gd name="connsiteX19" fmla="*/ 227842 w 1416778"/>
                <a:gd name="connsiteY19" fmla="*/ 411751 h 907623"/>
                <a:gd name="connsiteX20" fmla="*/ 35802 w 1416778"/>
                <a:gd name="connsiteY20" fmla="*/ 190380 h 907623"/>
                <a:gd name="connsiteX21" fmla="*/ 4810 w 1416778"/>
                <a:gd name="connsiteY21" fmla="*/ 0 h 907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16778" h="907623">
                  <a:moveTo>
                    <a:pt x="4810" y="0"/>
                  </a:moveTo>
                  <a:cubicBezTo>
                    <a:pt x="16432" y="23244"/>
                    <a:pt x="25841" y="45935"/>
                    <a:pt x="38570" y="66411"/>
                  </a:cubicBezTo>
                  <a:cubicBezTo>
                    <a:pt x="67901" y="112899"/>
                    <a:pt x="94466" y="162155"/>
                    <a:pt x="130439" y="203108"/>
                  </a:cubicBezTo>
                  <a:cubicBezTo>
                    <a:pt x="189102" y="270073"/>
                    <a:pt x="253300" y="332057"/>
                    <a:pt x="316391" y="395702"/>
                  </a:cubicBezTo>
                  <a:cubicBezTo>
                    <a:pt x="414348" y="494212"/>
                    <a:pt x="534995" y="558963"/>
                    <a:pt x="655643" y="623714"/>
                  </a:cubicBezTo>
                  <a:cubicBezTo>
                    <a:pt x="687742" y="640871"/>
                    <a:pt x="720394" y="657474"/>
                    <a:pt x="752493" y="675183"/>
                  </a:cubicBezTo>
                  <a:cubicBezTo>
                    <a:pt x="790680" y="696214"/>
                    <a:pt x="831080" y="704515"/>
                    <a:pt x="874801" y="700088"/>
                  </a:cubicBezTo>
                  <a:cubicBezTo>
                    <a:pt x="948407" y="692340"/>
                    <a:pt x="1022566" y="686805"/>
                    <a:pt x="1096726" y="680164"/>
                  </a:cubicBezTo>
                  <a:cubicBezTo>
                    <a:pt x="1198003" y="671309"/>
                    <a:pt x="1298727" y="660794"/>
                    <a:pt x="1400558" y="664668"/>
                  </a:cubicBezTo>
                  <a:cubicBezTo>
                    <a:pt x="1406093" y="664668"/>
                    <a:pt x="1411627" y="665222"/>
                    <a:pt x="1416608" y="665775"/>
                  </a:cubicBezTo>
                  <a:cubicBezTo>
                    <a:pt x="1416608" y="667435"/>
                    <a:pt x="1416608" y="669096"/>
                    <a:pt x="1417161" y="670203"/>
                  </a:cubicBezTo>
                  <a:cubicBezTo>
                    <a:pt x="1374547" y="674630"/>
                    <a:pt x="1332487" y="679611"/>
                    <a:pt x="1289873" y="683485"/>
                  </a:cubicBezTo>
                  <a:cubicBezTo>
                    <a:pt x="1231209" y="689019"/>
                    <a:pt x="1172546" y="693447"/>
                    <a:pt x="1117756" y="715584"/>
                  </a:cubicBezTo>
                  <a:cubicBezTo>
                    <a:pt x="1090638" y="726652"/>
                    <a:pt x="1064074" y="741041"/>
                    <a:pt x="1040830" y="758198"/>
                  </a:cubicBezTo>
                  <a:cubicBezTo>
                    <a:pt x="1016479" y="776461"/>
                    <a:pt x="1013711" y="811880"/>
                    <a:pt x="1032528" y="835678"/>
                  </a:cubicBezTo>
                  <a:cubicBezTo>
                    <a:pt x="1050238" y="858368"/>
                    <a:pt x="1071268" y="878292"/>
                    <a:pt x="1091192" y="899322"/>
                  </a:cubicBezTo>
                  <a:cubicBezTo>
                    <a:pt x="1093405" y="901536"/>
                    <a:pt x="1095619" y="903750"/>
                    <a:pt x="1096172" y="908730"/>
                  </a:cubicBezTo>
                  <a:cubicBezTo>
                    <a:pt x="1066287" y="891574"/>
                    <a:pt x="1036956" y="873311"/>
                    <a:pt x="1006517" y="857262"/>
                  </a:cubicBezTo>
                  <a:cubicBezTo>
                    <a:pt x="927930" y="815201"/>
                    <a:pt x="849343" y="772587"/>
                    <a:pt x="769649" y="732740"/>
                  </a:cubicBezTo>
                  <a:cubicBezTo>
                    <a:pt x="581483" y="638104"/>
                    <a:pt x="392764" y="545128"/>
                    <a:pt x="227842" y="411751"/>
                  </a:cubicBezTo>
                  <a:cubicBezTo>
                    <a:pt x="150916" y="349214"/>
                    <a:pt x="80630" y="280588"/>
                    <a:pt x="35802" y="190380"/>
                  </a:cubicBezTo>
                  <a:cubicBezTo>
                    <a:pt x="5364" y="130609"/>
                    <a:pt x="-7919" y="68625"/>
                    <a:pt x="4810" y="0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F122D688-16BA-411D-9808-8613CEF1F628}"/>
                </a:ext>
              </a:extLst>
            </p:cNvPr>
            <p:cNvSpPr/>
            <p:nvPr/>
          </p:nvSpPr>
          <p:spPr>
            <a:xfrm>
              <a:off x="2460433" y="5574262"/>
              <a:ext cx="531292" cy="874418"/>
            </a:xfrm>
            <a:custGeom>
              <a:avLst/>
              <a:gdLst>
                <a:gd name="connsiteX0" fmla="*/ 0 w 531291"/>
                <a:gd name="connsiteY0" fmla="*/ 226944 h 874417"/>
                <a:gd name="connsiteX1" fmla="*/ 103491 w 531291"/>
                <a:gd name="connsiteY1" fmla="*/ 77518 h 874417"/>
                <a:gd name="connsiteX2" fmla="*/ 396809 w 531291"/>
                <a:gd name="connsiteY2" fmla="*/ 11107 h 874417"/>
                <a:gd name="connsiteX3" fmla="*/ 474289 w 531291"/>
                <a:gd name="connsiteY3" fmla="*/ 61469 h 874417"/>
                <a:gd name="connsiteX4" fmla="*/ 530738 w 531291"/>
                <a:gd name="connsiteY4" fmla="*/ 163300 h 874417"/>
                <a:gd name="connsiteX5" fmla="*/ 520777 w 531291"/>
                <a:gd name="connsiteY5" fmla="*/ 280073 h 874417"/>
                <a:gd name="connsiteX6" fmla="*/ 446064 w 531291"/>
                <a:gd name="connsiteY6" fmla="*/ 449423 h 874417"/>
                <a:gd name="connsiteX7" fmla="*/ 379099 w 531291"/>
                <a:gd name="connsiteY7" fmla="*/ 613238 h 874417"/>
                <a:gd name="connsiteX8" fmla="*/ 341466 w 531291"/>
                <a:gd name="connsiteY8" fmla="*/ 759343 h 874417"/>
                <a:gd name="connsiteX9" fmla="*/ 321542 w 531291"/>
                <a:gd name="connsiteY9" fmla="*/ 876670 h 874417"/>
                <a:gd name="connsiteX10" fmla="*/ 314348 w 531291"/>
                <a:gd name="connsiteY10" fmla="*/ 819113 h 874417"/>
                <a:gd name="connsiteX11" fmla="*/ 363049 w 531291"/>
                <a:gd name="connsiteY11" fmla="*/ 575605 h 874417"/>
                <a:gd name="connsiteX12" fmla="*/ 461007 w 531291"/>
                <a:gd name="connsiteY12" fmla="*/ 350912 h 874417"/>
                <a:gd name="connsiteX13" fmla="*/ 492552 w 531291"/>
                <a:gd name="connsiteY13" fmla="*/ 194292 h 874417"/>
                <a:gd name="connsiteX14" fmla="*/ 344786 w 531291"/>
                <a:gd name="connsiteY14" fmla="*/ 44866 h 874417"/>
                <a:gd name="connsiteX15" fmla="*/ 104598 w 531291"/>
                <a:gd name="connsiteY15" fmla="*/ 115152 h 874417"/>
                <a:gd name="connsiteX16" fmla="*/ 0 w 531291"/>
                <a:gd name="connsiteY16" fmla="*/ 226944 h 874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31291" h="874417">
                  <a:moveTo>
                    <a:pt x="0" y="226944"/>
                  </a:moveTo>
                  <a:cubicBezTo>
                    <a:pt x="17156" y="164960"/>
                    <a:pt x="54789" y="117365"/>
                    <a:pt x="103491" y="77518"/>
                  </a:cubicBezTo>
                  <a:cubicBezTo>
                    <a:pt x="189826" y="6679"/>
                    <a:pt x="289444" y="-16011"/>
                    <a:pt x="396809" y="11107"/>
                  </a:cubicBezTo>
                  <a:cubicBezTo>
                    <a:pt x="425034" y="18302"/>
                    <a:pt x="451045" y="41546"/>
                    <a:pt x="474289" y="61469"/>
                  </a:cubicBezTo>
                  <a:cubicBezTo>
                    <a:pt x="504727" y="88034"/>
                    <a:pt x="524097" y="123453"/>
                    <a:pt x="530738" y="163300"/>
                  </a:cubicBezTo>
                  <a:cubicBezTo>
                    <a:pt x="536826" y="202593"/>
                    <a:pt x="531845" y="241887"/>
                    <a:pt x="520777" y="280073"/>
                  </a:cubicBezTo>
                  <a:cubicBezTo>
                    <a:pt x="503620" y="339844"/>
                    <a:pt x="472628" y="394080"/>
                    <a:pt x="446064" y="449423"/>
                  </a:cubicBezTo>
                  <a:cubicBezTo>
                    <a:pt x="420606" y="502552"/>
                    <a:pt x="397915" y="557342"/>
                    <a:pt x="379099" y="613238"/>
                  </a:cubicBezTo>
                  <a:cubicBezTo>
                    <a:pt x="363049" y="660832"/>
                    <a:pt x="351981" y="710088"/>
                    <a:pt x="341466" y="759343"/>
                  </a:cubicBezTo>
                  <a:cubicBezTo>
                    <a:pt x="333718" y="797530"/>
                    <a:pt x="330397" y="836823"/>
                    <a:pt x="321542" y="876670"/>
                  </a:cubicBezTo>
                  <a:cubicBezTo>
                    <a:pt x="318775" y="857300"/>
                    <a:pt x="314901" y="838483"/>
                    <a:pt x="314348" y="819113"/>
                  </a:cubicBezTo>
                  <a:cubicBezTo>
                    <a:pt x="309920" y="733885"/>
                    <a:pt x="330951" y="653638"/>
                    <a:pt x="363049" y="575605"/>
                  </a:cubicBezTo>
                  <a:cubicBezTo>
                    <a:pt x="394595" y="500338"/>
                    <a:pt x="430014" y="426732"/>
                    <a:pt x="461007" y="350912"/>
                  </a:cubicBezTo>
                  <a:cubicBezTo>
                    <a:pt x="481483" y="301104"/>
                    <a:pt x="500853" y="249635"/>
                    <a:pt x="492552" y="194292"/>
                  </a:cubicBezTo>
                  <a:cubicBezTo>
                    <a:pt x="480377" y="110724"/>
                    <a:pt x="428908" y="53721"/>
                    <a:pt x="344786" y="44866"/>
                  </a:cubicBezTo>
                  <a:cubicBezTo>
                    <a:pt x="255684" y="35458"/>
                    <a:pt x="177097" y="64790"/>
                    <a:pt x="104598" y="115152"/>
                  </a:cubicBezTo>
                  <a:cubicBezTo>
                    <a:pt x="61431" y="144483"/>
                    <a:pt x="26011" y="181563"/>
                    <a:pt x="0" y="226944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C8E7D13D-14C4-49F6-B194-8FCD8D67ED12}"/>
                </a:ext>
              </a:extLst>
            </p:cNvPr>
            <p:cNvSpPr/>
            <p:nvPr/>
          </p:nvSpPr>
          <p:spPr>
            <a:xfrm>
              <a:off x="1297125" y="3383321"/>
              <a:ext cx="691786" cy="686252"/>
            </a:xfrm>
            <a:custGeom>
              <a:avLst/>
              <a:gdLst>
                <a:gd name="connsiteX0" fmla="*/ 0 w 691786"/>
                <a:gd name="connsiteY0" fmla="*/ 688974 h 686251"/>
                <a:gd name="connsiteX1" fmla="*/ 97404 w 691786"/>
                <a:gd name="connsiteY1" fmla="*/ 594337 h 686251"/>
                <a:gd name="connsiteX2" fmla="*/ 407877 w 691786"/>
                <a:gd name="connsiteY2" fmla="*/ 465942 h 686251"/>
                <a:gd name="connsiteX3" fmla="*/ 565051 w 691786"/>
                <a:gd name="connsiteY3" fmla="*/ 401744 h 686251"/>
                <a:gd name="connsiteX4" fmla="*/ 607112 w 691786"/>
                <a:gd name="connsiteY4" fmla="*/ 139419 h 686251"/>
                <a:gd name="connsiteX5" fmla="*/ 343126 w 691786"/>
                <a:gd name="connsiteY5" fmla="*/ 24859 h 686251"/>
                <a:gd name="connsiteX6" fmla="*/ 242955 w 691786"/>
                <a:gd name="connsiteY6" fmla="*/ 30947 h 686251"/>
                <a:gd name="connsiteX7" fmla="*/ 346447 w 691786"/>
                <a:gd name="connsiteY7" fmla="*/ 1062 h 686251"/>
                <a:gd name="connsiteX8" fmla="*/ 587742 w 691786"/>
                <a:gd name="connsiteY8" fmla="*/ 61939 h 686251"/>
                <a:gd name="connsiteX9" fmla="*/ 679611 w 691786"/>
                <a:gd name="connsiteY9" fmla="*/ 158235 h 686251"/>
                <a:gd name="connsiteX10" fmla="*/ 695107 w 691786"/>
                <a:gd name="connsiteY10" fmla="*/ 260066 h 686251"/>
                <a:gd name="connsiteX11" fmla="*/ 570032 w 691786"/>
                <a:gd name="connsiteY11" fmla="*/ 438270 h 686251"/>
                <a:gd name="connsiteX12" fmla="*/ 409537 w 691786"/>
                <a:gd name="connsiteY12" fmla="*/ 494167 h 686251"/>
                <a:gd name="connsiteX13" fmla="*/ 198681 w 691786"/>
                <a:gd name="connsiteY13" fmla="*/ 569987 h 686251"/>
                <a:gd name="connsiteX14" fmla="*/ 0 w 691786"/>
                <a:gd name="connsiteY14" fmla="*/ 688974 h 686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91786" h="686251">
                  <a:moveTo>
                    <a:pt x="0" y="688974"/>
                  </a:moveTo>
                  <a:cubicBezTo>
                    <a:pt x="26011" y="650234"/>
                    <a:pt x="59770" y="619795"/>
                    <a:pt x="97404" y="594337"/>
                  </a:cubicBezTo>
                  <a:cubicBezTo>
                    <a:pt x="192040" y="530693"/>
                    <a:pt x="299405" y="496934"/>
                    <a:pt x="407877" y="465942"/>
                  </a:cubicBezTo>
                  <a:cubicBezTo>
                    <a:pt x="462667" y="449892"/>
                    <a:pt x="515242" y="428862"/>
                    <a:pt x="565051" y="401744"/>
                  </a:cubicBezTo>
                  <a:cubicBezTo>
                    <a:pt x="673523" y="342527"/>
                    <a:pt x="679611" y="218559"/>
                    <a:pt x="607112" y="139419"/>
                  </a:cubicBezTo>
                  <a:cubicBezTo>
                    <a:pt x="536273" y="62492"/>
                    <a:pt x="444404" y="30393"/>
                    <a:pt x="343126" y="24859"/>
                  </a:cubicBezTo>
                  <a:cubicBezTo>
                    <a:pt x="309367" y="22645"/>
                    <a:pt x="275608" y="28733"/>
                    <a:pt x="242955" y="30947"/>
                  </a:cubicBezTo>
                  <a:cubicBezTo>
                    <a:pt x="274501" y="14344"/>
                    <a:pt x="309367" y="3275"/>
                    <a:pt x="346447" y="1062"/>
                  </a:cubicBezTo>
                  <a:cubicBezTo>
                    <a:pt x="433335" y="-4473"/>
                    <a:pt x="515242" y="11023"/>
                    <a:pt x="587742" y="61939"/>
                  </a:cubicBezTo>
                  <a:cubicBezTo>
                    <a:pt x="624821" y="87950"/>
                    <a:pt x="656920" y="118388"/>
                    <a:pt x="679611" y="158235"/>
                  </a:cubicBezTo>
                  <a:cubicBezTo>
                    <a:pt x="697321" y="189781"/>
                    <a:pt x="696214" y="225200"/>
                    <a:pt x="695107" y="260066"/>
                  </a:cubicBezTo>
                  <a:cubicBezTo>
                    <a:pt x="692340" y="346401"/>
                    <a:pt x="642531" y="400084"/>
                    <a:pt x="570032" y="438270"/>
                  </a:cubicBezTo>
                  <a:cubicBezTo>
                    <a:pt x="519116" y="464835"/>
                    <a:pt x="464880" y="480331"/>
                    <a:pt x="409537" y="494167"/>
                  </a:cubicBezTo>
                  <a:cubicBezTo>
                    <a:pt x="337038" y="512430"/>
                    <a:pt x="266753" y="537888"/>
                    <a:pt x="198681" y="569987"/>
                  </a:cubicBezTo>
                  <a:cubicBezTo>
                    <a:pt x="128396" y="602086"/>
                    <a:pt x="63091" y="643593"/>
                    <a:pt x="0" y="688974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28DC1087-41BC-4A8B-8198-6A1E0469808E}"/>
                </a:ext>
              </a:extLst>
            </p:cNvPr>
            <p:cNvSpPr/>
            <p:nvPr/>
          </p:nvSpPr>
          <p:spPr>
            <a:xfrm>
              <a:off x="857950" y="5908322"/>
              <a:ext cx="237974" cy="177097"/>
            </a:xfrm>
            <a:custGeom>
              <a:avLst/>
              <a:gdLst>
                <a:gd name="connsiteX0" fmla="*/ 242154 w 237974"/>
                <a:gd name="connsiteY0" fmla="*/ 132519 h 177097"/>
                <a:gd name="connsiteX1" fmla="*/ 139770 w 237974"/>
                <a:gd name="connsiteY1" fmla="*/ 121451 h 177097"/>
                <a:gd name="connsiteX2" fmla="*/ 139217 w 237974"/>
                <a:gd name="connsiteY2" fmla="*/ 126432 h 177097"/>
                <a:gd name="connsiteX3" fmla="*/ 220571 w 237974"/>
                <a:gd name="connsiteY3" fmla="*/ 135287 h 177097"/>
                <a:gd name="connsiteX4" fmla="*/ 221678 w 237974"/>
                <a:gd name="connsiteY4" fmla="*/ 139161 h 177097"/>
                <a:gd name="connsiteX5" fmla="*/ 172976 w 237974"/>
                <a:gd name="connsiteY5" fmla="*/ 152443 h 177097"/>
                <a:gd name="connsiteX6" fmla="*/ 82767 w 237974"/>
                <a:gd name="connsiteY6" fmla="*/ 177901 h 177097"/>
                <a:gd name="connsiteX7" fmla="*/ 10268 w 237974"/>
                <a:gd name="connsiteY7" fmla="*/ 149676 h 177097"/>
                <a:gd name="connsiteX8" fmla="*/ 16355 w 237974"/>
                <a:gd name="connsiteY8" fmla="*/ 72749 h 177097"/>
                <a:gd name="connsiteX9" fmla="*/ 85534 w 237974"/>
                <a:gd name="connsiteY9" fmla="*/ 65001 h 177097"/>
                <a:gd name="connsiteX10" fmla="*/ 98263 w 237974"/>
                <a:gd name="connsiteY10" fmla="*/ 74409 h 177097"/>
                <a:gd name="connsiteX11" fmla="*/ 93282 w 237974"/>
                <a:gd name="connsiteY11" fmla="*/ 65555 h 177097"/>
                <a:gd name="connsiteX12" fmla="*/ 92729 w 237974"/>
                <a:gd name="connsiteY12" fmla="*/ 10765 h 177097"/>
                <a:gd name="connsiteX13" fmla="*/ 154713 w 237974"/>
                <a:gd name="connsiteY13" fmla="*/ 8551 h 177097"/>
                <a:gd name="connsiteX14" fmla="*/ 202861 w 237974"/>
                <a:gd name="connsiteY14" fmla="*/ 59467 h 177097"/>
                <a:gd name="connsiteX15" fmla="*/ 242154 w 237974"/>
                <a:gd name="connsiteY15" fmla="*/ 132519 h 177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37974" h="177097">
                  <a:moveTo>
                    <a:pt x="242154" y="132519"/>
                  </a:moveTo>
                  <a:cubicBezTo>
                    <a:pt x="203968" y="128645"/>
                    <a:pt x="171869" y="124771"/>
                    <a:pt x="139770" y="121451"/>
                  </a:cubicBezTo>
                  <a:cubicBezTo>
                    <a:pt x="139770" y="123111"/>
                    <a:pt x="139217" y="124771"/>
                    <a:pt x="139217" y="126432"/>
                  </a:cubicBezTo>
                  <a:cubicBezTo>
                    <a:pt x="166335" y="129199"/>
                    <a:pt x="193453" y="131966"/>
                    <a:pt x="220571" y="135287"/>
                  </a:cubicBezTo>
                  <a:cubicBezTo>
                    <a:pt x="221124" y="136394"/>
                    <a:pt x="221124" y="138054"/>
                    <a:pt x="221678" y="139161"/>
                  </a:cubicBezTo>
                  <a:cubicBezTo>
                    <a:pt x="205628" y="143588"/>
                    <a:pt x="189025" y="148015"/>
                    <a:pt x="172976" y="152443"/>
                  </a:cubicBezTo>
                  <a:cubicBezTo>
                    <a:pt x="143091" y="160744"/>
                    <a:pt x="113206" y="171259"/>
                    <a:pt x="82767" y="177901"/>
                  </a:cubicBezTo>
                  <a:cubicBezTo>
                    <a:pt x="53435" y="184542"/>
                    <a:pt x="29638" y="171259"/>
                    <a:pt x="10268" y="149676"/>
                  </a:cubicBezTo>
                  <a:cubicBezTo>
                    <a:pt x="-5782" y="130859"/>
                    <a:pt x="-2461" y="93779"/>
                    <a:pt x="16355" y="72749"/>
                  </a:cubicBezTo>
                  <a:cubicBezTo>
                    <a:pt x="33512" y="53379"/>
                    <a:pt x="63950" y="50059"/>
                    <a:pt x="85534" y="65001"/>
                  </a:cubicBezTo>
                  <a:cubicBezTo>
                    <a:pt x="88855" y="67215"/>
                    <a:pt x="91622" y="69428"/>
                    <a:pt x="98263" y="74409"/>
                  </a:cubicBezTo>
                  <a:cubicBezTo>
                    <a:pt x="94942" y="68875"/>
                    <a:pt x="93836" y="67215"/>
                    <a:pt x="93282" y="65555"/>
                  </a:cubicBezTo>
                  <a:cubicBezTo>
                    <a:pt x="80553" y="41757"/>
                    <a:pt x="80553" y="21834"/>
                    <a:pt x="92729" y="10765"/>
                  </a:cubicBezTo>
                  <a:cubicBezTo>
                    <a:pt x="105458" y="-1410"/>
                    <a:pt x="137556" y="-4731"/>
                    <a:pt x="154713" y="8551"/>
                  </a:cubicBezTo>
                  <a:cubicBezTo>
                    <a:pt x="172976" y="22941"/>
                    <a:pt x="189579" y="40650"/>
                    <a:pt x="202861" y="59467"/>
                  </a:cubicBezTo>
                  <a:cubicBezTo>
                    <a:pt x="217804" y="80497"/>
                    <a:pt x="227765" y="104848"/>
                    <a:pt x="242154" y="132519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16107C2-F762-421F-8540-57A611D26B68}"/>
                </a:ext>
              </a:extLst>
            </p:cNvPr>
            <p:cNvSpPr/>
            <p:nvPr/>
          </p:nvSpPr>
          <p:spPr>
            <a:xfrm>
              <a:off x="1371001" y="6228881"/>
              <a:ext cx="265646" cy="143892"/>
            </a:xfrm>
            <a:custGeom>
              <a:avLst/>
              <a:gdLst>
                <a:gd name="connsiteX0" fmla="*/ 267589 w 265645"/>
                <a:gd name="connsiteY0" fmla="*/ 92549 h 143891"/>
                <a:gd name="connsiteX1" fmla="*/ 259288 w 265645"/>
                <a:gd name="connsiteY1" fmla="*/ 101404 h 143891"/>
                <a:gd name="connsiteX2" fmla="*/ 109309 w 265645"/>
                <a:gd name="connsiteY2" fmla="*/ 144571 h 143891"/>
                <a:gd name="connsiteX3" fmla="*/ 11905 w 265645"/>
                <a:gd name="connsiteY3" fmla="*/ 109152 h 143891"/>
                <a:gd name="connsiteX4" fmla="*/ 50092 w 265645"/>
                <a:gd name="connsiteY4" fmla="*/ 2340 h 143891"/>
                <a:gd name="connsiteX5" fmla="*/ 121484 w 265645"/>
                <a:gd name="connsiteY5" fmla="*/ 28905 h 143891"/>
                <a:gd name="connsiteX6" fmla="*/ 144728 w 265645"/>
                <a:gd name="connsiteY6" fmla="*/ 56023 h 143891"/>
                <a:gd name="connsiteX7" fmla="*/ 181254 w 265645"/>
                <a:gd name="connsiteY7" fmla="*/ 87015 h 143891"/>
                <a:gd name="connsiteX8" fmla="*/ 267589 w 265645"/>
                <a:gd name="connsiteY8" fmla="*/ 92549 h 143891"/>
                <a:gd name="connsiteX9" fmla="*/ 267589 w 265645"/>
                <a:gd name="connsiteY9" fmla="*/ 92549 h 143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5645" h="143891">
                  <a:moveTo>
                    <a:pt x="267589" y="92549"/>
                  </a:moveTo>
                  <a:cubicBezTo>
                    <a:pt x="264822" y="95316"/>
                    <a:pt x="262609" y="100297"/>
                    <a:pt x="259288" y="101404"/>
                  </a:cubicBezTo>
                  <a:cubicBezTo>
                    <a:pt x="209479" y="116347"/>
                    <a:pt x="160224" y="132950"/>
                    <a:pt x="109309" y="144571"/>
                  </a:cubicBezTo>
                  <a:cubicBezTo>
                    <a:pt x="71122" y="153426"/>
                    <a:pt x="36809" y="139591"/>
                    <a:pt x="11905" y="109152"/>
                  </a:cubicBezTo>
                  <a:cubicBezTo>
                    <a:pt x="-15766" y="75393"/>
                    <a:pt x="8031" y="13409"/>
                    <a:pt x="50092" y="2340"/>
                  </a:cubicBezTo>
                  <a:cubicBezTo>
                    <a:pt x="81637" y="-5961"/>
                    <a:pt x="102114" y="8981"/>
                    <a:pt x="121484" y="28905"/>
                  </a:cubicBezTo>
                  <a:cubicBezTo>
                    <a:pt x="129232" y="37760"/>
                    <a:pt x="136980" y="47168"/>
                    <a:pt x="144728" y="56023"/>
                  </a:cubicBezTo>
                  <a:cubicBezTo>
                    <a:pt x="149709" y="74286"/>
                    <a:pt x="161331" y="85355"/>
                    <a:pt x="181254" y="87015"/>
                  </a:cubicBezTo>
                  <a:cubicBezTo>
                    <a:pt x="211140" y="88675"/>
                    <a:pt x="239365" y="90889"/>
                    <a:pt x="267589" y="92549"/>
                  </a:cubicBezTo>
                  <a:lnTo>
                    <a:pt x="267589" y="92549"/>
                  </a:ln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37A0D0C5-136D-47EF-A419-7D52CAA6511C}"/>
                </a:ext>
              </a:extLst>
            </p:cNvPr>
            <p:cNvSpPr/>
            <p:nvPr/>
          </p:nvSpPr>
          <p:spPr>
            <a:xfrm>
              <a:off x="1471406" y="6163113"/>
              <a:ext cx="182632" cy="154960"/>
            </a:xfrm>
            <a:custGeom>
              <a:avLst/>
              <a:gdLst>
                <a:gd name="connsiteX0" fmla="*/ 45430 w 182631"/>
                <a:gd name="connsiteY0" fmla="*/ 121790 h 154960"/>
                <a:gd name="connsiteX1" fmla="*/ 22186 w 182631"/>
                <a:gd name="connsiteY1" fmla="*/ 94672 h 154960"/>
                <a:gd name="connsiteX2" fmla="*/ 2816 w 182631"/>
                <a:gd name="connsiteY2" fmla="*/ 56486 h 154960"/>
                <a:gd name="connsiteX3" fmla="*/ 36022 w 182631"/>
                <a:gd name="connsiteY3" fmla="*/ 1143 h 154960"/>
                <a:gd name="connsiteX4" fmla="*/ 127338 w 182631"/>
                <a:gd name="connsiteY4" fmla="*/ 46524 h 154960"/>
                <a:gd name="connsiteX5" fmla="*/ 182681 w 182631"/>
                <a:gd name="connsiteY5" fmla="*/ 142821 h 154960"/>
                <a:gd name="connsiteX6" fmla="*/ 187108 w 182631"/>
                <a:gd name="connsiteY6" fmla="*/ 158870 h 154960"/>
                <a:gd name="connsiteX7" fmla="*/ 168292 w 182631"/>
                <a:gd name="connsiteY7" fmla="*/ 158870 h 154960"/>
                <a:gd name="connsiteX8" fmla="*/ 168845 w 182631"/>
                <a:gd name="connsiteY8" fmla="*/ 159424 h 154960"/>
                <a:gd name="connsiteX9" fmla="*/ 99113 w 182631"/>
                <a:gd name="connsiteY9" fmla="*/ 149462 h 154960"/>
                <a:gd name="connsiteX10" fmla="*/ 45430 w 182631"/>
                <a:gd name="connsiteY10" fmla="*/ 121790 h 154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2631" h="154960">
                  <a:moveTo>
                    <a:pt x="45430" y="121790"/>
                  </a:moveTo>
                  <a:cubicBezTo>
                    <a:pt x="37682" y="112936"/>
                    <a:pt x="29935" y="103527"/>
                    <a:pt x="22186" y="94672"/>
                  </a:cubicBezTo>
                  <a:cubicBezTo>
                    <a:pt x="15545" y="81944"/>
                    <a:pt x="7244" y="69768"/>
                    <a:pt x="2816" y="56486"/>
                  </a:cubicBezTo>
                  <a:cubicBezTo>
                    <a:pt x="-6592" y="30474"/>
                    <a:pt x="8351" y="5570"/>
                    <a:pt x="36022" y="1143"/>
                  </a:cubicBezTo>
                  <a:cubicBezTo>
                    <a:pt x="76976" y="-5498"/>
                    <a:pt x="105754" y="17746"/>
                    <a:pt x="127338" y="46524"/>
                  </a:cubicBezTo>
                  <a:cubicBezTo>
                    <a:pt x="148922" y="76409"/>
                    <a:pt x="164418" y="110168"/>
                    <a:pt x="182681" y="142821"/>
                  </a:cubicBezTo>
                  <a:cubicBezTo>
                    <a:pt x="184895" y="147248"/>
                    <a:pt x="185448" y="152229"/>
                    <a:pt x="187108" y="158870"/>
                  </a:cubicBezTo>
                  <a:cubicBezTo>
                    <a:pt x="179360" y="158870"/>
                    <a:pt x="173826" y="158870"/>
                    <a:pt x="168292" y="158870"/>
                  </a:cubicBezTo>
                  <a:cubicBezTo>
                    <a:pt x="168292" y="158870"/>
                    <a:pt x="168845" y="159424"/>
                    <a:pt x="168845" y="159424"/>
                  </a:cubicBezTo>
                  <a:cubicBezTo>
                    <a:pt x="145601" y="156103"/>
                    <a:pt x="122357" y="151676"/>
                    <a:pt x="99113" y="149462"/>
                  </a:cubicBezTo>
                  <a:cubicBezTo>
                    <a:pt x="76976" y="146141"/>
                    <a:pt x="57606" y="141160"/>
                    <a:pt x="45430" y="121790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ABA97EDA-3785-4C65-8C95-7AAE181453C4}"/>
                </a:ext>
              </a:extLst>
            </p:cNvPr>
            <p:cNvSpPr/>
            <p:nvPr/>
          </p:nvSpPr>
          <p:spPr>
            <a:xfrm>
              <a:off x="1263366" y="4727001"/>
              <a:ext cx="852281" cy="99617"/>
            </a:xfrm>
            <a:custGeom>
              <a:avLst/>
              <a:gdLst>
                <a:gd name="connsiteX0" fmla="*/ 0 w 852280"/>
                <a:gd name="connsiteY0" fmla="*/ 99617 h 99617"/>
                <a:gd name="connsiteX1" fmla="*/ 114560 w 852280"/>
                <a:gd name="connsiteY1" fmla="*/ 66965 h 99617"/>
                <a:gd name="connsiteX2" fmla="*/ 489785 w 852280"/>
                <a:gd name="connsiteY2" fmla="*/ 14389 h 99617"/>
                <a:gd name="connsiteX3" fmla="*/ 857262 w 852280"/>
                <a:gd name="connsiteY3" fmla="*/ 0 h 99617"/>
                <a:gd name="connsiteX4" fmla="*/ 847853 w 852280"/>
                <a:gd name="connsiteY4" fmla="*/ 3321 h 99617"/>
                <a:gd name="connsiteX5" fmla="*/ 694553 w 852280"/>
                <a:gd name="connsiteY5" fmla="*/ 22691 h 99617"/>
                <a:gd name="connsiteX6" fmla="*/ 250703 w 852280"/>
                <a:gd name="connsiteY6" fmla="*/ 57003 h 99617"/>
                <a:gd name="connsiteX7" fmla="*/ 23244 w 852280"/>
                <a:gd name="connsiteY7" fmla="*/ 99064 h 99617"/>
                <a:gd name="connsiteX8" fmla="*/ 1660 w 852280"/>
                <a:gd name="connsiteY8" fmla="*/ 104045 h 99617"/>
                <a:gd name="connsiteX9" fmla="*/ 0 w 852280"/>
                <a:gd name="connsiteY9" fmla="*/ 99617 h 99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52280" h="99617">
                  <a:moveTo>
                    <a:pt x="0" y="99617"/>
                  </a:moveTo>
                  <a:cubicBezTo>
                    <a:pt x="38187" y="88549"/>
                    <a:pt x="76373" y="76927"/>
                    <a:pt x="114560" y="66965"/>
                  </a:cubicBezTo>
                  <a:cubicBezTo>
                    <a:pt x="237421" y="35419"/>
                    <a:pt x="363049" y="21030"/>
                    <a:pt x="489785" y="14389"/>
                  </a:cubicBezTo>
                  <a:cubicBezTo>
                    <a:pt x="612093" y="7748"/>
                    <a:pt x="734400" y="3321"/>
                    <a:pt x="857262" y="0"/>
                  </a:cubicBezTo>
                  <a:cubicBezTo>
                    <a:pt x="853941" y="1107"/>
                    <a:pt x="851174" y="2767"/>
                    <a:pt x="847853" y="3321"/>
                  </a:cubicBezTo>
                  <a:cubicBezTo>
                    <a:pt x="796938" y="9962"/>
                    <a:pt x="746022" y="18817"/>
                    <a:pt x="694553" y="22691"/>
                  </a:cubicBezTo>
                  <a:cubicBezTo>
                    <a:pt x="546788" y="34866"/>
                    <a:pt x="397915" y="42061"/>
                    <a:pt x="250703" y="57003"/>
                  </a:cubicBezTo>
                  <a:cubicBezTo>
                    <a:pt x="174330" y="64751"/>
                    <a:pt x="99064" y="84675"/>
                    <a:pt x="23244" y="99064"/>
                  </a:cubicBezTo>
                  <a:cubicBezTo>
                    <a:pt x="16049" y="100724"/>
                    <a:pt x="8855" y="102384"/>
                    <a:pt x="1660" y="104045"/>
                  </a:cubicBezTo>
                  <a:cubicBezTo>
                    <a:pt x="553" y="102938"/>
                    <a:pt x="0" y="101277"/>
                    <a:pt x="0" y="99617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961DB764-B541-42F6-85BA-295B54B2A460}"/>
                </a:ext>
              </a:extLst>
            </p:cNvPr>
            <p:cNvSpPr/>
            <p:nvPr/>
          </p:nvSpPr>
          <p:spPr>
            <a:xfrm>
              <a:off x="1118942" y="5773535"/>
              <a:ext cx="564498" cy="304386"/>
            </a:xfrm>
            <a:custGeom>
              <a:avLst/>
              <a:gdLst>
                <a:gd name="connsiteX0" fmla="*/ 13815 w 564497"/>
                <a:gd name="connsiteY0" fmla="*/ 0 h 304385"/>
                <a:gd name="connsiteX1" fmla="*/ 16582 w 564497"/>
                <a:gd name="connsiteY1" fmla="*/ 20477 h 304385"/>
                <a:gd name="connsiteX2" fmla="*/ 74692 w 564497"/>
                <a:gd name="connsiteY2" fmla="*/ 150533 h 304385"/>
                <a:gd name="connsiteX3" fmla="*/ 251789 w 564497"/>
                <a:gd name="connsiteY3" fmla="*/ 233547 h 304385"/>
                <a:gd name="connsiteX4" fmla="*/ 555622 w 564497"/>
                <a:gd name="connsiteY4" fmla="*/ 297745 h 304385"/>
                <a:gd name="connsiteX5" fmla="*/ 565030 w 564497"/>
                <a:gd name="connsiteY5" fmla="*/ 300512 h 304385"/>
                <a:gd name="connsiteX6" fmla="*/ 565030 w 564497"/>
                <a:gd name="connsiteY6" fmla="*/ 304939 h 304385"/>
                <a:gd name="connsiteX7" fmla="*/ 529057 w 564497"/>
                <a:gd name="connsiteY7" fmla="*/ 304939 h 304385"/>
                <a:gd name="connsiteX8" fmla="*/ 490871 w 564497"/>
                <a:gd name="connsiteY8" fmla="*/ 303279 h 304385"/>
                <a:gd name="connsiteX9" fmla="*/ 149405 w 564497"/>
                <a:gd name="connsiteY9" fmla="*/ 213623 h 304385"/>
                <a:gd name="connsiteX10" fmla="*/ 32078 w 564497"/>
                <a:gd name="connsiteY10" fmla="*/ 131163 h 304385"/>
                <a:gd name="connsiteX11" fmla="*/ 13815 w 564497"/>
                <a:gd name="connsiteY11" fmla="*/ 0 h 304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4497" h="304385">
                  <a:moveTo>
                    <a:pt x="13815" y="0"/>
                  </a:moveTo>
                  <a:cubicBezTo>
                    <a:pt x="14922" y="6641"/>
                    <a:pt x="17689" y="13836"/>
                    <a:pt x="16582" y="20477"/>
                  </a:cubicBezTo>
                  <a:cubicBezTo>
                    <a:pt x="6620" y="76927"/>
                    <a:pt x="30971" y="118434"/>
                    <a:pt x="74692" y="150533"/>
                  </a:cubicBezTo>
                  <a:cubicBezTo>
                    <a:pt x="127821" y="190380"/>
                    <a:pt x="189805" y="212517"/>
                    <a:pt x="251789" y="233547"/>
                  </a:cubicBezTo>
                  <a:cubicBezTo>
                    <a:pt x="350853" y="267306"/>
                    <a:pt x="452131" y="286123"/>
                    <a:pt x="555622" y="297745"/>
                  </a:cubicBezTo>
                  <a:cubicBezTo>
                    <a:pt x="558942" y="298298"/>
                    <a:pt x="561710" y="299405"/>
                    <a:pt x="565030" y="300512"/>
                  </a:cubicBezTo>
                  <a:cubicBezTo>
                    <a:pt x="565030" y="302172"/>
                    <a:pt x="565030" y="303279"/>
                    <a:pt x="565030" y="304939"/>
                  </a:cubicBezTo>
                  <a:cubicBezTo>
                    <a:pt x="552855" y="304939"/>
                    <a:pt x="540679" y="304939"/>
                    <a:pt x="529057" y="304939"/>
                  </a:cubicBezTo>
                  <a:cubicBezTo>
                    <a:pt x="516328" y="304386"/>
                    <a:pt x="503600" y="304386"/>
                    <a:pt x="490871" y="303279"/>
                  </a:cubicBezTo>
                  <a:cubicBezTo>
                    <a:pt x="372437" y="291104"/>
                    <a:pt x="257877" y="263986"/>
                    <a:pt x="149405" y="213623"/>
                  </a:cubicBezTo>
                  <a:cubicBezTo>
                    <a:pt x="105684" y="193147"/>
                    <a:pt x="65837" y="166582"/>
                    <a:pt x="32078" y="131163"/>
                  </a:cubicBezTo>
                  <a:cubicBezTo>
                    <a:pt x="-3341" y="95190"/>
                    <a:pt x="-9429" y="32652"/>
                    <a:pt x="13815" y="0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43317E8A-EE5A-4DD3-ADC5-6B064B3E0351}"/>
                </a:ext>
              </a:extLst>
            </p:cNvPr>
            <p:cNvSpPr/>
            <p:nvPr/>
          </p:nvSpPr>
          <p:spPr>
            <a:xfrm>
              <a:off x="1516836" y="6284904"/>
              <a:ext cx="121754" cy="33206"/>
            </a:xfrm>
            <a:custGeom>
              <a:avLst/>
              <a:gdLst>
                <a:gd name="connsiteX0" fmla="*/ 0 w 121754"/>
                <a:gd name="connsiteY0" fmla="*/ 0 h 33205"/>
                <a:gd name="connsiteX1" fmla="*/ 52576 w 121754"/>
                <a:gd name="connsiteY1" fmla="*/ 27118 h 33205"/>
                <a:gd name="connsiteX2" fmla="*/ 122308 w 121754"/>
                <a:gd name="connsiteY2" fmla="*/ 37080 h 33205"/>
                <a:gd name="connsiteX3" fmla="*/ 36526 w 121754"/>
                <a:gd name="connsiteY3" fmla="*/ 30992 h 33205"/>
                <a:gd name="connsiteX4" fmla="*/ 0 w 121754"/>
                <a:gd name="connsiteY4" fmla="*/ 0 h 33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754" h="33205">
                  <a:moveTo>
                    <a:pt x="0" y="0"/>
                  </a:moveTo>
                  <a:cubicBezTo>
                    <a:pt x="12176" y="19370"/>
                    <a:pt x="31546" y="24904"/>
                    <a:pt x="52576" y="27118"/>
                  </a:cubicBezTo>
                  <a:cubicBezTo>
                    <a:pt x="75820" y="29332"/>
                    <a:pt x="99064" y="33759"/>
                    <a:pt x="122308" y="37080"/>
                  </a:cubicBezTo>
                  <a:cubicBezTo>
                    <a:pt x="93530" y="34866"/>
                    <a:pt x="64751" y="33206"/>
                    <a:pt x="36526" y="30992"/>
                  </a:cubicBezTo>
                  <a:cubicBezTo>
                    <a:pt x="17156" y="29332"/>
                    <a:pt x="5534" y="18263"/>
                    <a:pt x="0" y="0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6D22F770-B2B0-4BCE-99EC-46DC7B10AF8B}"/>
              </a:ext>
            </a:extLst>
          </p:cNvPr>
          <p:cNvSpPr txBox="1"/>
          <p:nvPr/>
        </p:nvSpPr>
        <p:spPr>
          <a:xfrm>
            <a:off x="8769351" y="5095446"/>
            <a:ext cx="30138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3600" dirty="0">
                <a:solidFill>
                  <a:schemeClr val="accent2">
                    <a:lumMod val="60000"/>
                    <a:lumOff val="40000"/>
                  </a:schemeClr>
                </a:solidFill>
                <a:cs typeface="Arial" pitchFamily="34" charset="0"/>
              </a:rPr>
              <a:t>time is </a:t>
            </a:r>
          </a:p>
          <a:p>
            <a:pPr algn="dist"/>
            <a:r>
              <a:rPr lang="en-US" altLang="ko-KR" sz="3600" dirty="0">
                <a:solidFill>
                  <a:schemeClr val="accent2">
                    <a:lumMod val="60000"/>
                    <a:lumOff val="40000"/>
                  </a:schemeClr>
                </a:solidFill>
                <a:cs typeface="Arial" pitchFamily="34" charset="0"/>
              </a:rPr>
              <a:t>my time</a:t>
            </a:r>
            <a:endParaRPr lang="ko-KR" altLang="en-US" sz="3600" dirty="0">
              <a:solidFill>
                <a:schemeClr val="accent2">
                  <a:lumMod val="60000"/>
                  <a:lumOff val="40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02409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Up Arrow 5">
            <a:extLst>
              <a:ext uri="{FF2B5EF4-FFF2-40B4-BE49-F238E27FC236}">
                <a16:creationId xmlns:a16="http://schemas.microsoft.com/office/drawing/2014/main" id="{AB2E6C8F-E8BC-4077-95F1-BCE2E4A4D185}"/>
              </a:ext>
            </a:extLst>
          </p:cNvPr>
          <p:cNvSpPr/>
          <p:nvPr/>
        </p:nvSpPr>
        <p:spPr>
          <a:xfrm>
            <a:off x="5256031" y="1412776"/>
            <a:ext cx="1632181" cy="1994485"/>
          </a:xfrm>
          <a:prstGeom prst="upArrow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3200"/>
          </a:p>
        </p:txBody>
      </p:sp>
      <p:sp>
        <p:nvSpPr>
          <p:cNvPr id="4" name="Up Arrow 6">
            <a:extLst>
              <a:ext uri="{FF2B5EF4-FFF2-40B4-BE49-F238E27FC236}">
                <a16:creationId xmlns:a16="http://schemas.microsoft.com/office/drawing/2014/main" id="{B29D0004-AC53-4D93-9BB6-177BC3F81548}"/>
              </a:ext>
            </a:extLst>
          </p:cNvPr>
          <p:cNvSpPr/>
          <p:nvPr/>
        </p:nvSpPr>
        <p:spPr>
          <a:xfrm rot="5400000">
            <a:off x="6681006" y="2831295"/>
            <a:ext cx="1632181" cy="1994485"/>
          </a:xfrm>
          <a:prstGeom prst="upArrow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3200"/>
          </a:p>
        </p:txBody>
      </p:sp>
      <p:sp>
        <p:nvSpPr>
          <p:cNvPr id="5" name="Up Arrow 7">
            <a:extLst>
              <a:ext uri="{FF2B5EF4-FFF2-40B4-BE49-F238E27FC236}">
                <a16:creationId xmlns:a16="http://schemas.microsoft.com/office/drawing/2014/main" id="{1C711B19-E58E-4645-9318-B9CF727B04DB}"/>
              </a:ext>
            </a:extLst>
          </p:cNvPr>
          <p:cNvSpPr/>
          <p:nvPr/>
        </p:nvSpPr>
        <p:spPr>
          <a:xfrm rot="10800000">
            <a:off x="5256031" y="4242296"/>
            <a:ext cx="1632181" cy="1994485"/>
          </a:xfrm>
          <a:prstGeom prst="upArrow">
            <a:avLst/>
          </a:prstGeom>
          <a:solidFill>
            <a:schemeClr val="accent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3200"/>
          </a:p>
        </p:txBody>
      </p:sp>
      <p:sp>
        <p:nvSpPr>
          <p:cNvPr id="6" name="Up Arrow 8">
            <a:extLst>
              <a:ext uri="{FF2B5EF4-FFF2-40B4-BE49-F238E27FC236}">
                <a16:creationId xmlns:a16="http://schemas.microsoft.com/office/drawing/2014/main" id="{F2D25A4C-C2BE-4717-9220-204B359F6EFC}"/>
              </a:ext>
            </a:extLst>
          </p:cNvPr>
          <p:cNvSpPr/>
          <p:nvPr/>
        </p:nvSpPr>
        <p:spPr>
          <a:xfrm rot="16200000">
            <a:off x="3829040" y="2831295"/>
            <a:ext cx="1632181" cy="1994485"/>
          </a:xfrm>
          <a:prstGeom prst="upArrow">
            <a:avLst/>
          </a:prstGeom>
          <a:solidFill>
            <a:schemeClr val="accent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32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8C7FE9-E83C-4195-8064-8437273592B0}"/>
              </a:ext>
            </a:extLst>
          </p:cNvPr>
          <p:cNvSpPr txBox="1"/>
          <p:nvPr/>
        </p:nvSpPr>
        <p:spPr>
          <a:xfrm>
            <a:off x="3811555" y="3460718"/>
            <a:ext cx="1136792" cy="74898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267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01</a:t>
            </a:r>
            <a:endParaRPr lang="ko-KR" altLang="en-US" sz="4267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8ECFDD-BEF8-442C-81A6-F6301347A827}"/>
              </a:ext>
            </a:extLst>
          </p:cNvPr>
          <p:cNvSpPr txBox="1"/>
          <p:nvPr/>
        </p:nvSpPr>
        <p:spPr>
          <a:xfrm>
            <a:off x="5503725" y="1649336"/>
            <a:ext cx="1136792" cy="74898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267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02</a:t>
            </a:r>
            <a:endParaRPr lang="ko-KR" altLang="en-US" sz="4267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3F2F4D-5002-411A-8323-120008E0C255}"/>
              </a:ext>
            </a:extLst>
          </p:cNvPr>
          <p:cNvSpPr txBox="1"/>
          <p:nvPr/>
        </p:nvSpPr>
        <p:spPr>
          <a:xfrm>
            <a:off x="7195896" y="3454042"/>
            <a:ext cx="1136792" cy="74898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267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03</a:t>
            </a:r>
            <a:endParaRPr lang="ko-KR" altLang="en-US" sz="4267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C8027A2-6F88-49FD-A29E-B1A6DA7A30DC}"/>
              </a:ext>
            </a:extLst>
          </p:cNvPr>
          <p:cNvSpPr txBox="1"/>
          <p:nvPr/>
        </p:nvSpPr>
        <p:spPr>
          <a:xfrm>
            <a:off x="5503724" y="5140038"/>
            <a:ext cx="1136792" cy="74898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267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04</a:t>
            </a:r>
            <a:endParaRPr lang="ko-KR" altLang="en-US" sz="4267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AEBA7F8A-8F43-4B7A-A6C5-0C113F10D667}"/>
              </a:ext>
            </a:extLst>
          </p:cNvPr>
          <p:cNvSpPr/>
          <p:nvPr/>
        </p:nvSpPr>
        <p:spPr>
          <a:xfrm>
            <a:off x="6640518" y="3649186"/>
            <a:ext cx="397449" cy="372049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/>
          </a:p>
        </p:txBody>
      </p:sp>
      <p:sp>
        <p:nvSpPr>
          <p:cNvPr id="12" name="Rectangle 16">
            <a:extLst>
              <a:ext uri="{FF2B5EF4-FFF2-40B4-BE49-F238E27FC236}">
                <a16:creationId xmlns:a16="http://schemas.microsoft.com/office/drawing/2014/main" id="{E37F0B42-6D03-44DA-9E41-C1E949BD1D65}"/>
              </a:ext>
            </a:extLst>
          </p:cNvPr>
          <p:cNvSpPr/>
          <p:nvPr/>
        </p:nvSpPr>
        <p:spPr>
          <a:xfrm rot="2700000">
            <a:off x="5131750" y="3565293"/>
            <a:ext cx="301111" cy="539836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/>
          </a:p>
        </p:txBody>
      </p:sp>
      <p:sp>
        <p:nvSpPr>
          <p:cNvPr id="13" name="Pie 24">
            <a:extLst>
              <a:ext uri="{FF2B5EF4-FFF2-40B4-BE49-F238E27FC236}">
                <a16:creationId xmlns:a16="http://schemas.microsoft.com/office/drawing/2014/main" id="{C6C7BDE0-DCD3-4D8E-A4E8-E6BACF83D1F0}"/>
              </a:ext>
            </a:extLst>
          </p:cNvPr>
          <p:cNvSpPr/>
          <p:nvPr/>
        </p:nvSpPr>
        <p:spPr>
          <a:xfrm>
            <a:off x="5870775" y="4421766"/>
            <a:ext cx="448205" cy="445724"/>
          </a:xfrm>
          <a:custGeom>
            <a:avLst/>
            <a:gdLst/>
            <a:ahLst/>
            <a:cxnLst/>
            <a:rect l="l" t="t" r="r" b="b"/>
            <a:pathLst>
              <a:path w="3228711" h="3210836">
                <a:moveTo>
                  <a:pt x="351626" y="695968"/>
                </a:moveTo>
                <a:lnTo>
                  <a:pt x="1548007" y="1678300"/>
                </a:lnTo>
                <a:lnTo>
                  <a:pt x="236194" y="2500159"/>
                </a:lnTo>
                <a:cubicBezTo>
                  <a:pt x="-116985" y="1936431"/>
                  <a:pt x="-70514" y="1210092"/>
                  <a:pt x="351626" y="695968"/>
                </a:cubicBezTo>
                <a:close/>
                <a:moveTo>
                  <a:pt x="1957429" y="262366"/>
                </a:moveTo>
                <a:cubicBezTo>
                  <a:pt x="2634256" y="359480"/>
                  <a:pt x="3156733" y="907132"/>
                  <a:pt x="3221913" y="1587776"/>
                </a:cubicBezTo>
                <a:cubicBezTo>
                  <a:pt x="3287093" y="2268421"/>
                  <a:pt x="2878048" y="2905277"/>
                  <a:pt x="2231953" y="3129078"/>
                </a:cubicBezTo>
                <a:cubicBezTo>
                  <a:pt x="1585858" y="3352879"/>
                  <a:pt x="870522" y="3105497"/>
                  <a:pt x="500715" y="2530372"/>
                </a:cubicBezTo>
                <a:lnTo>
                  <a:pt x="1746987" y="1729019"/>
                </a:lnTo>
                <a:close/>
                <a:moveTo>
                  <a:pt x="1604447" y="200"/>
                </a:moveTo>
                <a:cubicBezTo>
                  <a:pt x="1665125" y="-778"/>
                  <a:pt x="1726175" y="1809"/>
                  <a:pt x="1787307" y="8072"/>
                </a:cubicBezTo>
                <a:lnTo>
                  <a:pt x="1629532" y="1548011"/>
                </a:lnTo>
                <a:lnTo>
                  <a:pt x="483856" y="506987"/>
                </a:lnTo>
                <a:cubicBezTo>
                  <a:pt x="773141" y="188622"/>
                  <a:pt x="1179697" y="7051"/>
                  <a:pt x="1604447" y="20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3200">
              <a:solidFill>
                <a:schemeClr val="tx1"/>
              </a:solidFill>
            </a:endParaRPr>
          </a:p>
        </p:txBody>
      </p:sp>
      <p:sp>
        <p:nvSpPr>
          <p:cNvPr id="14" name="Frame 17">
            <a:extLst>
              <a:ext uri="{FF2B5EF4-FFF2-40B4-BE49-F238E27FC236}">
                <a16:creationId xmlns:a16="http://schemas.microsoft.com/office/drawing/2014/main" id="{7AB687B0-7195-4F2A-9FCA-211F9632A7FA}"/>
              </a:ext>
            </a:extLst>
          </p:cNvPr>
          <p:cNvSpPr/>
          <p:nvPr/>
        </p:nvSpPr>
        <p:spPr>
          <a:xfrm>
            <a:off x="5870775" y="2779637"/>
            <a:ext cx="402692" cy="40269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>
              <a:solidFill>
                <a:schemeClr val="tx1"/>
              </a:solidFill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2B19122-C202-4524-B488-A6B3F36EF162}"/>
              </a:ext>
            </a:extLst>
          </p:cNvPr>
          <p:cNvGrpSpPr/>
          <p:nvPr/>
        </p:nvGrpSpPr>
        <p:grpSpPr>
          <a:xfrm>
            <a:off x="7037968" y="4718654"/>
            <a:ext cx="2915657" cy="796271"/>
            <a:chOff x="1062658" y="3986014"/>
            <a:chExt cx="1728192" cy="597203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C12DE7B-A6D1-4A76-A5E2-D9823F9951C9}"/>
                </a:ext>
              </a:extLst>
            </p:cNvPr>
            <p:cNvSpPr txBox="1"/>
            <p:nvPr/>
          </p:nvSpPr>
          <p:spPr>
            <a:xfrm>
              <a:off x="1062658" y="3986014"/>
              <a:ext cx="1728192" cy="2077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Calibri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DC5517D-6012-4E1F-9F7A-F48FF3403612}"/>
                </a:ext>
              </a:extLst>
            </p:cNvPr>
            <p:cNvSpPr txBox="1"/>
            <p:nvPr/>
          </p:nvSpPr>
          <p:spPr>
            <a:xfrm>
              <a:off x="1062658" y="4236968"/>
              <a:ext cx="1728192" cy="3462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Get a modern PowerPoint  Presentation that is beautifully designed. 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E8D6666-75BD-48DB-9450-5F22BE781129}"/>
              </a:ext>
            </a:extLst>
          </p:cNvPr>
          <p:cNvGrpSpPr/>
          <p:nvPr/>
        </p:nvGrpSpPr>
        <p:grpSpPr>
          <a:xfrm>
            <a:off x="8649496" y="3230350"/>
            <a:ext cx="2915657" cy="796271"/>
            <a:chOff x="1062658" y="3986014"/>
            <a:chExt cx="1728192" cy="597203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62D7F1C-0234-4F3E-8559-ACCDC569CFA2}"/>
                </a:ext>
              </a:extLst>
            </p:cNvPr>
            <p:cNvSpPr txBox="1"/>
            <p:nvPr/>
          </p:nvSpPr>
          <p:spPr>
            <a:xfrm>
              <a:off x="1062658" y="3986014"/>
              <a:ext cx="1728192" cy="2077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Calibri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1EF2CA9-FF21-4494-9124-D42B62526DB4}"/>
                </a:ext>
              </a:extLst>
            </p:cNvPr>
            <p:cNvSpPr txBox="1"/>
            <p:nvPr/>
          </p:nvSpPr>
          <p:spPr>
            <a:xfrm>
              <a:off x="1062658" y="4236968"/>
              <a:ext cx="1728192" cy="3462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Get a modern PowerPoint  Presentation that is beautifully designed. 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50EE92C-3759-4FE2-ABAF-B8DF6638940F}"/>
              </a:ext>
            </a:extLst>
          </p:cNvPr>
          <p:cNvGrpSpPr/>
          <p:nvPr/>
        </p:nvGrpSpPr>
        <p:grpSpPr>
          <a:xfrm>
            <a:off x="664104" y="3237023"/>
            <a:ext cx="2899903" cy="796271"/>
            <a:chOff x="1062658" y="3986014"/>
            <a:chExt cx="1728192" cy="597203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90A43C3-E443-48F3-9144-3A46CA0CE8C9}"/>
                </a:ext>
              </a:extLst>
            </p:cNvPr>
            <p:cNvSpPr txBox="1"/>
            <p:nvPr/>
          </p:nvSpPr>
          <p:spPr>
            <a:xfrm>
              <a:off x="1062658" y="3986014"/>
              <a:ext cx="1728192" cy="2077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Calibri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F402BAB-5C9E-4F9E-8961-EA1D571A0356}"/>
                </a:ext>
              </a:extLst>
            </p:cNvPr>
            <p:cNvSpPr txBox="1"/>
            <p:nvPr/>
          </p:nvSpPr>
          <p:spPr>
            <a:xfrm>
              <a:off x="1062658" y="4236968"/>
              <a:ext cx="1728192" cy="3462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Get a modern PowerPoint  Presentation that is beautifully designed. 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1A63DB7-BA26-4728-97C4-4F2F00667F00}"/>
              </a:ext>
            </a:extLst>
          </p:cNvPr>
          <p:cNvGrpSpPr/>
          <p:nvPr/>
        </p:nvGrpSpPr>
        <p:grpSpPr>
          <a:xfrm>
            <a:off x="2200275" y="1688444"/>
            <a:ext cx="2899903" cy="796271"/>
            <a:chOff x="1062658" y="3986014"/>
            <a:chExt cx="1728192" cy="597203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DC5E297-50A6-44EC-9DCA-388F8C5EF2C0}"/>
                </a:ext>
              </a:extLst>
            </p:cNvPr>
            <p:cNvSpPr txBox="1"/>
            <p:nvPr/>
          </p:nvSpPr>
          <p:spPr>
            <a:xfrm>
              <a:off x="1062658" y="3986014"/>
              <a:ext cx="1728192" cy="2077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Calibri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973D99F-57D5-4B1A-AE18-790E9AE454BC}"/>
                </a:ext>
              </a:extLst>
            </p:cNvPr>
            <p:cNvSpPr txBox="1"/>
            <p:nvPr/>
          </p:nvSpPr>
          <p:spPr>
            <a:xfrm>
              <a:off x="1062658" y="4236968"/>
              <a:ext cx="1728192" cy="3462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Get a modern PowerPoint  Presentation that is beautifully designed.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809180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9" name="그룹 3">
            <a:extLst>
              <a:ext uri="{FF2B5EF4-FFF2-40B4-BE49-F238E27FC236}">
                <a16:creationId xmlns:a16="http://schemas.microsoft.com/office/drawing/2014/main" id="{D859634B-9007-4771-9D25-67131593C048}"/>
              </a:ext>
            </a:extLst>
          </p:cNvPr>
          <p:cNvGrpSpPr/>
          <p:nvPr/>
        </p:nvGrpSpPr>
        <p:grpSpPr>
          <a:xfrm>
            <a:off x="883712" y="1687851"/>
            <a:ext cx="5420370" cy="839461"/>
            <a:chOff x="467544" y="1934588"/>
            <a:chExt cx="4248200" cy="839461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11463B6-43BD-45D4-AB26-3B2E6C90BCC6}"/>
                </a:ext>
              </a:extLst>
            </p:cNvPr>
            <p:cNvSpPr/>
            <p:nvPr/>
          </p:nvSpPr>
          <p:spPr>
            <a:xfrm>
              <a:off x="797293" y="2312384"/>
              <a:ext cx="3918451" cy="461665"/>
            </a:xfrm>
            <a:prstGeom prst="rect">
              <a:avLst/>
            </a:prstGeom>
          </p:spPr>
          <p:txBody>
            <a:bodyPr wrap="square" lIns="72000" rIns="7200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 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57BE09A-DA36-4B26-B2A9-BA9694F2F2F6}"/>
                </a:ext>
              </a:extLst>
            </p:cNvPr>
            <p:cNvSpPr/>
            <p:nvPr/>
          </p:nvSpPr>
          <p:spPr>
            <a:xfrm>
              <a:off x="467544" y="1934588"/>
              <a:ext cx="4248200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2000" b="1" dirty="0">
                  <a:solidFill>
                    <a:schemeClr val="accent1"/>
                  </a:solidFill>
                </a:rPr>
                <a:t>1. Contents Here A</a:t>
              </a:r>
              <a:endParaRPr lang="ko-KR" altLang="en-US" sz="2000" b="1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12" name="그룹 5">
            <a:extLst>
              <a:ext uri="{FF2B5EF4-FFF2-40B4-BE49-F238E27FC236}">
                <a16:creationId xmlns:a16="http://schemas.microsoft.com/office/drawing/2014/main" id="{11878051-40BF-4DA6-8F20-7C662D45BA88}"/>
              </a:ext>
            </a:extLst>
          </p:cNvPr>
          <p:cNvGrpSpPr/>
          <p:nvPr/>
        </p:nvGrpSpPr>
        <p:grpSpPr>
          <a:xfrm>
            <a:off x="883712" y="2819472"/>
            <a:ext cx="5420370" cy="839461"/>
            <a:chOff x="467544" y="2816016"/>
            <a:chExt cx="4248200" cy="839461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B25F998-ADF2-4633-9685-8CDE0F7E41FD}"/>
                </a:ext>
              </a:extLst>
            </p:cNvPr>
            <p:cNvSpPr/>
            <p:nvPr/>
          </p:nvSpPr>
          <p:spPr>
            <a:xfrm>
              <a:off x="797293" y="3193812"/>
              <a:ext cx="3918451" cy="461665"/>
            </a:xfrm>
            <a:prstGeom prst="rect">
              <a:avLst/>
            </a:prstGeom>
          </p:spPr>
          <p:txBody>
            <a:bodyPr wrap="square" lIns="72000" rIns="7200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 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41ED99F-AED7-486C-86BF-EFA104A70B0C}"/>
                </a:ext>
              </a:extLst>
            </p:cNvPr>
            <p:cNvSpPr/>
            <p:nvPr/>
          </p:nvSpPr>
          <p:spPr>
            <a:xfrm>
              <a:off x="467544" y="2816016"/>
              <a:ext cx="4248200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2000" b="1" dirty="0">
                  <a:solidFill>
                    <a:schemeClr val="accent2"/>
                  </a:solidFill>
                </a:rPr>
                <a:t>2. Contents Here B</a:t>
              </a:r>
              <a:endParaRPr lang="ko-KR" altLang="en-US" sz="2000" b="1" dirty="0">
                <a:solidFill>
                  <a:schemeClr val="accent2"/>
                </a:solidFill>
              </a:endParaRPr>
            </a:p>
          </p:txBody>
        </p:sp>
      </p:grpSp>
      <p:grpSp>
        <p:nvGrpSpPr>
          <p:cNvPr id="15" name="그룹 6">
            <a:extLst>
              <a:ext uri="{FF2B5EF4-FFF2-40B4-BE49-F238E27FC236}">
                <a16:creationId xmlns:a16="http://schemas.microsoft.com/office/drawing/2014/main" id="{8EB0E44B-CFA4-4D5D-9E4C-B4209BC00623}"/>
              </a:ext>
            </a:extLst>
          </p:cNvPr>
          <p:cNvGrpSpPr/>
          <p:nvPr/>
        </p:nvGrpSpPr>
        <p:grpSpPr>
          <a:xfrm>
            <a:off x="883712" y="3951092"/>
            <a:ext cx="5420370" cy="839461"/>
            <a:chOff x="467544" y="3697444"/>
            <a:chExt cx="4248200" cy="839461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D6ABB4C-4093-4176-8E10-779319F492F3}"/>
                </a:ext>
              </a:extLst>
            </p:cNvPr>
            <p:cNvSpPr/>
            <p:nvPr/>
          </p:nvSpPr>
          <p:spPr>
            <a:xfrm>
              <a:off x="797293" y="4075240"/>
              <a:ext cx="3918451" cy="461665"/>
            </a:xfrm>
            <a:prstGeom prst="rect">
              <a:avLst/>
            </a:prstGeom>
          </p:spPr>
          <p:txBody>
            <a:bodyPr wrap="square" lIns="72000" rIns="7200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 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14565DC-18D5-40E9-9394-E729F8461FFC}"/>
                </a:ext>
              </a:extLst>
            </p:cNvPr>
            <p:cNvSpPr/>
            <p:nvPr/>
          </p:nvSpPr>
          <p:spPr>
            <a:xfrm>
              <a:off x="467544" y="3697444"/>
              <a:ext cx="4248200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2000" b="1" dirty="0">
                  <a:solidFill>
                    <a:schemeClr val="accent3"/>
                  </a:solidFill>
                </a:rPr>
                <a:t>3. Contents Here C</a:t>
              </a:r>
              <a:endParaRPr lang="ko-KR" altLang="en-US" sz="2000" b="1" dirty="0">
                <a:solidFill>
                  <a:schemeClr val="accent3"/>
                </a:solidFill>
              </a:endParaRPr>
            </a:p>
          </p:txBody>
        </p:sp>
      </p:grpSp>
      <p:grpSp>
        <p:nvGrpSpPr>
          <p:cNvPr id="18" name="그룹 7">
            <a:extLst>
              <a:ext uri="{FF2B5EF4-FFF2-40B4-BE49-F238E27FC236}">
                <a16:creationId xmlns:a16="http://schemas.microsoft.com/office/drawing/2014/main" id="{FBBE5F82-83DD-453A-AF2C-B5C5675852FA}"/>
              </a:ext>
            </a:extLst>
          </p:cNvPr>
          <p:cNvGrpSpPr/>
          <p:nvPr/>
        </p:nvGrpSpPr>
        <p:grpSpPr>
          <a:xfrm>
            <a:off x="883712" y="5063419"/>
            <a:ext cx="5420370" cy="839461"/>
            <a:chOff x="467544" y="4578872"/>
            <a:chExt cx="4248200" cy="839461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8EA8542-FEFA-4765-98E2-333B8909BBB0}"/>
                </a:ext>
              </a:extLst>
            </p:cNvPr>
            <p:cNvSpPr/>
            <p:nvPr/>
          </p:nvSpPr>
          <p:spPr>
            <a:xfrm>
              <a:off x="797293" y="4956668"/>
              <a:ext cx="3918451" cy="461665"/>
            </a:xfrm>
            <a:prstGeom prst="rect">
              <a:avLst/>
            </a:prstGeom>
          </p:spPr>
          <p:txBody>
            <a:bodyPr wrap="square" lIns="72000" rIns="7200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 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E6EF3D5-1B98-4E69-82DB-5750A6543F49}"/>
                </a:ext>
              </a:extLst>
            </p:cNvPr>
            <p:cNvSpPr/>
            <p:nvPr/>
          </p:nvSpPr>
          <p:spPr>
            <a:xfrm>
              <a:off x="467544" y="4578872"/>
              <a:ext cx="4248200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2000" b="1" dirty="0">
                  <a:solidFill>
                    <a:schemeClr val="accent4"/>
                  </a:solidFill>
                </a:rPr>
                <a:t>4. Contents Here D</a:t>
              </a:r>
              <a:endParaRPr lang="ko-KR" altLang="en-US" sz="2000" b="1" dirty="0">
                <a:solidFill>
                  <a:schemeClr val="accent4"/>
                </a:solidFill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D332BC7-67DC-4C18-8213-80400D773C4A}"/>
              </a:ext>
            </a:extLst>
          </p:cNvPr>
          <p:cNvGrpSpPr/>
          <p:nvPr/>
        </p:nvGrpSpPr>
        <p:grpSpPr>
          <a:xfrm>
            <a:off x="6979687" y="1579677"/>
            <a:ext cx="2136217" cy="4092370"/>
            <a:chOff x="5079718" y="2613499"/>
            <a:chExt cx="2136217" cy="4092370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D4C2EE13-1C45-4B81-981E-2A1CFCA5C18D}"/>
                </a:ext>
              </a:extLst>
            </p:cNvPr>
            <p:cNvSpPr/>
            <p:nvPr/>
          </p:nvSpPr>
          <p:spPr>
            <a:xfrm>
              <a:off x="6507610" y="2613499"/>
              <a:ext cx="112432" cy="1028757"/>
            </a:xfrm>
            <a:custGeom>
              <a:avLst/>
              <a:gdLst>
                <a:gd name="connsiteX0" fmla="*/ 0 w 112432"/>
                <a:gd name="connsiteY0" fmla="*/ 0 h 1028757"/>
                <a:gd name="connsiteX1" fmla="*/ 113557 w 112432"/>
                <a:gd name="connsiteY1" fmla="*/ 0 h 1028757"/>
                <a:gd name="connsiteX2" fmla="*/ 113557 w 112432"/>
                <a:gd name="connsiteY2" fmla="*/ 1029881 h 1028757"/>
                <a:gd name="connsiteX3" fmla="*/ 0 w 112432"/>
                <a:gd name="connsiteY3" fmla="*/ 1029881 h 1028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432" h="1028757">
                  <a:moveTo>
                    <a:pt x="0" y="0"/>
                  </a:moveTo>
                  <a:lnTo>
                    <a:pt x="113557" y="0"/>
                  </a:lnTo>
                  <a:lnTo>
                    <a:pt x="113557" y="1029881"/>
                  </a:lnTo>
                  <a:lnTo>
                    <a:pt x="0" y="1029881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5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A996632A-CBE6-41A6-B7C0-2FA217BBD30C}"/>
                </a:ext>
              </a:extLst>
            </p:cNvPr>
            <p:cNvGrpSpPr/>
            <p:nvPr/>
          </p:nvGrpSpPr>
          <p:grpSpPr>
            <a:xfrm>
              <a:off x="6506834" y="2638613"/>
              <a:ext cx="114946" cy="1063378"/>
              <a:chOff x="6506834" y="2638613"/>
              <a:chExt cx="112433" cy="1063378"/>
            </a:xfrm>
          </p:grpSpPr>
          <p:sp>
            <p:nvSpPr>
              <p:cNvPr id="40" name="Parallelogram 39">
                <a:extLst>
                  <a:ext uri="{FF2B5EF4-FFF2-40B4-BE49-F238E27FC236}">
                    <a16:creationId xmlns:a16="http://schemas.microsoft.com/office/drawing/2014/main" id="{A8FDE0AA-07E1-4DAF-92E9-6D4B1C44B9DE}"/>
                  </a:ext>
                </a:extLst>
              </p:cNvPr>
              <p:cNvSpPr/>
              <p:nvPr/>
            </p:nvSpPr>
            <p:spPr>
              <a:xfrm rot="16200000">
                <a:off x="6479597" y="2665850"/>
                <a:ext cx="166908" cy="112433"/>
              </a:xfrm>
              <a:prstGeom prst="parallelogram">
                <a:avLst>
                  <a:gd name="adj" fmla="val 60684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Parallelogram 40">
                <a:extLst>
                  <a:ext uri="{FF2B5EF4-FFF2-40B4-BE49-F238E27FC236}">
                    <a16:creationId xmlns:a16="http://schemas.microsoft.com/office/drawing/2014/main" id="{64A9BA09-556C-4C57-99DD-BB8320DFFDB0}"/>
                  </a:ext>
                </a:extLst>
              </p:cNvPr>
              <p:cNvSpPr/>
              <p:nvPr/>
            </p:nvSpPr>
            <p:spPr>
              <a:xfrm rot="16200000">
                <a:off x="6479597" y="2845144"/>
                <a:ext cx="166908" cy="112433"/>
              </a:xfrm>
              <a:prstGeom prst="parallelogram">
                <a:avLst>
                  <a:gd name="adj" fmla="val 60684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Parallelogram 41">
                <a:extLst>
                  <a:ext uri="{FF2B5EF4-FFF2-40B4-BE49-F238E27FC236}">
                    <a16:creationId xmlns:a16="http://schemas.microsoft.com/office/drawing/2014/main" id="{A49163B6-98E9-4482-8E39-3B92B2912D26}"/>
                  </a:ext>
                </a:extLst>
              </p:cNvPr>
              <p:cNvSpPr/>
              <p:nvPr/>
            </p:nvSpPr>
            <p:spPr>
              <a:xfrm rot="16200000">
                <a:off x="6479597" y="3024438"/>
                <a:ext cx="166908" cy="112433"/>
              </a:xfrm>
              <a:prstGeom prst="parallelogram">
                <a:avLst>
                  <a:gd name="adj" fmla="val 60684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Parallelogram 42">
                <a:extLst>
                  <a:ext uri="{FF2B5EF4-FFF2-40B4-BE49-F238E27FC236}">
                    <a16:creationId xmlns:a16="http://schemas.microsoft.com/office/drawing/2014/main" id="{C5325E0A-BCBE-4F8A-B229-A2EBFE54D6D0}"/>
                  </a:ext>
                </a:extLst>
              </p:cNvPr>
              <p:cNvSpPr/>
              <p:nvPr/>
            </p:nvSpPr>
            <p:spPr>
              <a:xfrm rot="16200000">
                <a:off x="6479597" y="3203732"/>
                <a:ext cx="166908" cy="112433"/>
              </a:xfrm>
              <a:prstGeom prst="parallelogram">
                <a:avLst>
                  <a:gd name="adj" fmla="val 60684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Parallelogram 43">
                <a:extLst>
                  <a:ext uri="{FF2B5EF4-FFF2-40B4-BE49-F238E27FC236}">
                    <a16:creationId xmlns:a16="http://schemas.microsoft.com/office/drawing/2014/main" id="{DE9FEE4F-DB7C-4F72-A46A-3651D6069CC7}"/>
                  </a:ext>
                </a:extLst>
              </p:cNvPr>
              <p:cNvSpPr/>
              <p:nvPr/>
            </p:nvSpPr>
            <p:spPr>
              <a:xfrm rot="16200000">
                <a:off x="6479597" y="3383026"/>
                <a:ext cx="166908" cy="112433"/>
              </a:xfrm>
              <a:prstGeom prst="parallelogram">
                <a:avLst>
                  <a:gd name="adj" fmla="val 60684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Parallelogram 44">
                <a:extLst>
                  <a:ext uri="{FF2B5EF4-FFF2-40B4-BE49-F238E27FC236}">
                    <a16:creationId xmlns:a16="http://schemas.microsoft.com/office/drawing/2014/main" id="{56D53AF8-CAE7-41B4-92D9-10779018A845}"/>
                  </a:ext>
                </a:extLst>
              </p:cNvPr>
              <p:cNvSpPr/>
              <p:nvPr/>
            </p:nvSpPr>
            <p:spPr>
              <a:xfrm rot="16200000">
                <a:off x="6479597" y="3562320"/>
                <a:ext cx="166908" cy="112433"/>
              </a:xfrm>
              <a:prstGeom prst="parallelogram">
                <a:avLst>
                  <a:gd name="adj" fmla="val 60684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520E1241-2ECA-4520-A8A9-D57B8F1E9FDD}"/>
                </a:ext>
              </a:extLst>
            </p:cNvPr>
            <p:cNvSpPr/>
            <p:nvPr/>
          </p:nvSpPr>
          <p:spPr>
            <a:xfrm>
              <a:off x="5423199" y="6621545"/>
              <a:ext cx="1456001" cy="84324"/>
            </a:xfrm>
            <a:custGeom>
              <a:avLst/>
              <a:gdLst>
                <a:gd name="connsiteX0" fmla="*/ 0 w 1456000"/>
                <a:gd name="connsiteY0" fmla="*/ 0 h 84324"/>
                <a:gd name="connsiteX1" fmla="*/ 1457125 w 1456000"/>
                <a:gd name="connsiteY1" fmla="*/ 0 h 84324"/>
                <a:gd name="connsiteX2" fmla="*/ 1457125 w 1456000"/>
                <a:gd name="connsiteY2" fmla="*/ 88822 h 84324"/>
                <a:gd name="connsiteX3" fmla="*/ 0 w 1456000"/>
                <a:gd name="connsiteY3" fmla="*/ 88822 h 84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56000" h="84324">
                  <a:moveTo>
                    <a:pt x="0" y="0"/>
                  </a:moveTo>
                  <a:lnTo>
                    <a:pt x="1457125" y="0"/>
                  </a:lnTo>
                  <a:lnTo>
                    <a:pt x="1457125" y="88822"/>
                  </a:lnTo>
                  <a:lnTo>
                    <a:pt x="0" y="88822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5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361E6F3E-7D9A-46F0-B71C-EBE26F61643E}"/>
                </a:ext>
              </a:extLst>
            </p:cNvPr>
            <p:cNvSpPr/>
            <p:nvPr/>
          </p:nvSpPr>
          <p:spPr>
            <a:xfrm>
              <a:off x="5266356" y="4017047"/>
              <a:ext cx="1764628" cy="2607310"/>
            </a:xfrm>
            <a:custGeom>
              <a:avLst/>
              <a:gdLst>
                <a:gd name="connsiteX0" fmla="*/ 1539763 w 1759568"/>
                <a:gd name="connsiteY0" fmla="*/ 2585947 h 2602811"/>
                <a:gd name="connsiteX1" fmla="*/ 224303 w 1759568"/>
                <a:gd name="connsiteY1" fmla="*/ 2607309 h 2602811"/>
                <a:gd name="connsiteX2" fmla="*/ 0 w 1759568"/>
                <a:gd name="connsiteY2" fmla="*/ 0 h 2602811"/>
                <a:gd name="connsiteX3" fmla="*/ 1764628 w 1759568"/>
                <a:gd name="connsiteY3" fmla="*/ 0 h 2602811"/>
                <a:gd name="connsiteX0" fmla="*/ 1536685 w 1764628"/>
                <a:gd name="connsiteY0" fmla="*/ 2601341 h 2607309"/>
                <a:gd name="connsiteX1" fmla="*/ 224303 w 1764628"/>
                <a:gd name="connsiteY1" fmla="*/ 2607309 h 2607309"/>
                <a:gd name="connsiteX2" fmla="*/ 0 w 1764628"/>
                <a:gd name="connsiteY2" fmla="*/ 0 h 2607309"/>
                <a:gd name="connsiteX3" fmla="*/ 1764628 w 1764628"/>
                <a:gd name="connsiteY3" fmla="*/ 0 h 2607309"/>
                <a:gd name="connsiteX4" fmla="*/ 1536685 w 1764628"/>
                <a:gd name="connsiteY4" fmla="*/ 2601341 h 2607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4628" h="2607309">
                  <a:moveTo>
                    <a:pt x="1536685" y="2601341"/>
                  </a:moveTo>
                  <a:lnTo>
                    <a:pt x="224303" y="2607309"/>
                  </a:lnTo>
                  <a:lnTo>
                    <a:pt x="0" y="0"/>
                  </a:lnTo>
                  <a:lnTo>
                    <a:pt x="1764628" y="0"/>
                  </a:lnTo>
                  <a:cubicBezTo>
                    <a:pt x="1689673" y="861982"/>
                    <a:pt x="1611640" y="1739359"/>
                    <a:pt x="1536685" y="2601341"/>
                  </a:cubicBezTo>
                  <a:close/>
                </a:path>
              </a:pathLst>
            </a:custGeom>
            <a:solidFill>
              <a:schemeClr val="accent1"/>
            </a:solidFill>
            <a:ln w="5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E192D532-9FD0-4943-AE7C-90D330FC0549}"/>
                </a:ext>
              </a:extLst>
            </p:cNvPr>
            <p:cNvSpPr/>
            <p:nvPr/>
          </p:nvSpPr>
          <p:spPr>
            <a:xfrm>
              <a:off x="6199545" y="4017047"/>
              <a:ext cx="830315" cy="2608381"/>
            </a:xfrm>
            <a:custGeom>
              <a:avLst/>
              <a:gdLst>
                <a:gd name="connsiteX0" fmla="*/ 0 w 809513"/>
                <a:gd name="connsiteY0" fmla="*/ 2596066 h 2591568"/>
                <a:gd name="connsiteX1" fmla="*/ 588022 w 809513"/>
                <a:gd name="connsiteY1" fmla="*/ 2586509 h 2591568"/>
                <a:gd name="connsiteX2" fmla="*/ 813449 w 809513"/>
                <a:gd name="connsiteY2" fmla="*/ 0 h 2591568"/>
                <a:gd name="connsiteX3" fmla="*/ 0 w 809513"/>
                <a:gd name="connsiteY3" fmla="*/ 0 h 2591568"/>
                <a:gd name="connsiteX0" fmla="*/ 0 w 813449"/>
                <a:gd name="connsiteY0" fmla="*/ 2608381 h 2608381"/>
                <a:gd name="connsiteX1" fmla="*/ 588022 w 813449"/>
                <a:gd name="connsiteY1" fmla="*/ 2586509 h 2608381"/>
                <a:gd name="connsiteX2" fmla="*/ 813449 w 813449"/>
                <a:gd name="connsiteY2" fmla="*/ 0 h 2608381"/>
                <a:gd name="connsiteX3" fmla="*/ 0 w 813449"/>
                <a:gd name="connsiteY3" fmla="*/ 0 h 2608381"/>
                <a:gd name="connsiteX4" fmla="*/ 0 w 813449"/>
                <a:gd name="connsiteY4" fmla="*/ 2608381 h 2608381"/>
                <a:gd name="connsiteX0" fmla="*/ 0 w 813449"/>
                <a:gd name="connsiteY0" fmla="*/ 2608381 h 2608381"/>
                <a:gd name="connsiteX1" fmla="*/ 584943 w 813449"/>
                <a:gd name="connsiteY1" fmla="*/ 2604981 h 2608381"/>
                <a:gd name="connsiteX2" fmla="*/ 813449 w 813449"/>
                <a:gd name="connsiteY2" fmla="*/ 0 h 2608381"/>
                <a:gd name="connsiteX3" fmla="*/ 0 w 813449"/>
                <a:gd name="connsiteY3" fmla="*/ 0 h 2608381"/>
                <a:gd name="connsiteX4" fmla="*/ 0 w 813449"/>
                <a:gd name="connsiteY4" fmla="*/ 2608381 h 2608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3449" h="2608381">
                  <a:moveTo>
                    <a:pt x="0" y="2608381"/>
                  </a:moveTo>
                  <a:lnTo>
                    <a:pt x="584943" y="2604981"/>
                  </a:lnTo>
                  <a:lnTo>
                    <a:pt x="813449" y="0"/>
                  </a:lnTo>
                  <a:lnTo>
                    <a:pt x="0" y="0"/>
                  </a:lnTo>
                  <a:lnTo>
                    <a:pt x="0" y="2608381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5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308E599D-8725-496B-8B31-A1DE00772D7D}"/>
                </a:ext>
              </a:extLst>
            </p:cNvPr>
            <p:cNvSpPr/>
            <p:nvPr/>
          </p:nvSpPr>
          <p:spPr>
            <a:xfrm>
              <a:off x="5339999" y="4832745"/>
              <a:ext cx="1613406" cy="730811"/>
            </a:xfrm>
            <a:custGeom>
              <a:avLst/>
              <a:gdLst>
                <a:gd name="connsiteX0" fmla="*/ 1556628 w 1613405"/>
                <a:gd name="connsiteY0" fmla="*/ 730811 h 730811"/>
                <a:gd name="connsiteX1" fmla="*/ 60714 w 1613405"/>
                <a:gd name="connsiteY1" fmla="*/ 730811 h 730811"/>
                <a:gd name="connsiteX2" fmla="*/ 0 w 1613405"/>
                <a:gd name="connsiteY2" fmla="*/ 0 h 730811"/>
                <a:gd name="connsiteX3" fmla="*/ 1618466 w 1613405"/>
                <a:gd name="connsiteY3" fmla="*/ 0 h 730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13405" h="730811">
                  <a:moveTo>
                    <a:pt x="1556628" y="730811"/>
                  </a:moveTo>
                  <a:lnTo>
                    <a:pt x="60714" y="730811"/>
                  </a:lnTo>
                  <a:lnTo>
                    <a:pt x="0" y="0"/>
                  </a:lnTo>
                  <a:lnTo>
                    <a:pt x="1618466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5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BA54F69D-E50C-4B1F-9052-28D586426CFC}"/>
                </a:ext>
              </a:extLst>
            </p:cNvPr>
            <p:cNvSpPr/>
            <p:nvPr/>
          </p:nvSpPr>
          <p:spPr>
            <a:xfrm>
              <a:off x="5856379" y="4938416"/>
              <a:ext cx="354162" cy="517189"/>
            </a:xfrm>
            <a:custGeom>
              <a:avLst/>
              <a:gdLst>
                <a:gd name="connsiteX0" fmla="*/ 343166 w 354162"/>
                <a:gd name="connsiteY0" fmla="*/ 506523 h 517189"/>
                <a:gd name="connsiteX1" fmla="*/ 49155 w 354162"/>
                <a:gd name="connsiteY1" fmla="*/ 413204 h 517189"/>
                <a:gd name="connsiteX2" fmla="*/ 54215 w 354162"/>
                <a:gd name="connsiteY2" fmla="*/ 101766 h 517189"/>
                <a:gd name="connsiteX3" fmla="*/ 353847 w 354162"/>
                <a:gd name="connsiteY3" fmla="*/ 18566 h 517189"/>
                <a:gd name="connsiteX4" fmla="*/ 334734 w 354162"/>
                <a:gd name="connsiteY4" fmla="*/ 42739 h 517189"/>
                <a:gd name="connsiteX5" fmla="*/ 193631 w 354162"/>
                <a:gd name="connsiteY5" fmla="*/ 42739 h 517189"/>
                <a:gd name="connsiteX6" fmla="*/ 36226 w 354162"/>
                <a:gd name="connsiteY6" fmla="*/ 223755 h 517189"/>
                <a:gd name="connsiteX7" fmla="*/ 257155 w 354162"/>
                <a:gd name="connsiteY7" fmla="*/ 487410 h 517189"/>
                <a:gd name="connsiteX8" fmla="*/ 346539 w 354162"/>
                <a:gd name="connsiteY8" fmla="*/ 475042 h 517189"/>
                <a:gd name="connsiteX9" fmla="*/ 343166 w 354162"/>
                <a:gd name="connsiteY9" fmla="*/ 506523 h 517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54162" h="517189">
                  <a:moveTo>
                    <a:pt x="343166" y="506523"/>
                  </a:moveTo>
                  <a:cubicBezTo>
                    <a:pt x="238604" y="545312"/>
                    <a:pt x="117177" y="506523"/>
                    <a:pt x="49155" y="413204"/>
                  </a:cubicBezTo>
                  <a:cubicBezTo>
                    <a:pt x="-18304" y="320447"/>
                    <a:pt x="-16056" y="191712"/>
                    <a:pt x="54215" y="101766"/>
                  </a:cubicBezTo>
                  <a:cubicBezTo>
                    <a:pt x="126172" y="9572"/>
                    <a:pt x="249285" y="-24720"/>
                    <a:pt x="353847" y="18566"/>
                  </a:cubicBezTo>
                  <a:cubicBezTo>
                    <a:pt x="358345" y="35431"/>
                    <a:pt x="348226" y="40490"/>
                    <a:pt x="334734" y="42739"/>
                  </a:cubicBezTo>
                  <a:cubicBezTo>
                    <a:pt x="287512" y="31496"/>
                    <a:pt x="241415" y="26436"/>
                    <a:pt x="193631" y="42739"/>
                  </a:cubicBezTo>
                  <a:cubicBezTo>
                    <a:pt x="106496" y="73658"/>
                    <a:pt x="54215" y="132123"/>
                    <a:pt x="36226" y="223755"/>
                  </a:cubicBezTo>
                  <a:cubicBezTo>
                    <a:pt x="10928" y="350804"/>
                    <a:pt x="114928" y="487972"/>
                    <a:pt x="257155" y="487410"/>
                  </a:cubicBezTo>
                  <a:cubicBezTo>
                    <a:pt x="288074" y="487410"/>
                    <a:pt x="317307" y="480664"/>
                    <a:pt x="346539" y="475042"/>
                  </a:cubicBezTo>
                  <a:cubicBezTo>
                    <a:pt x="375772" y="489096"/>
                    <a:pt x="344853" y="495842"/>
                    <a:pt x="343166" y="506523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5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640D2DB2-264B-4FBE-9A7B-9A28CAC891D6}"/>
                </a:ext>
              </a:extLst>
            </p:cNvPr>
            <p:cNvSpPr/>
            <p:nvPr/>
          </p:nvSpPr>
          <p:spPr>
            <a:xfrm>
              <a:off x="6192670" y="4956983"/>
              <a:ext cx="179892" cy="483460"/>
            </a:xfrm>
            <a:custGeom>
              <a:avLst/>
              <a:gdLst>
                <a:gd name="connsiteX0" fmla="*/ 6876 w 179891"/>
                <a:gd name="connsiteY0" fmla="*/ 487957 h 483459"/>
                <a:gd name="connsiteX1" fmla="*/ 10811 w 179891"/>
                <a:gd name="connsiteY1" fmla="*/ 464908 h 483459"/>
                <a:gd name="connsiteX2" fmla="*/ 29924 w 179891"/>
                <a:gd name="connsiteY2" fmla="*/ 445232 h 483459"/>
                <a:gd name="connsiteX3" fmla="*/ 148540 w 179891"/>
                <a:gd name="connsiteY3" fmla="*/ 283330 h 483459"/>
                <a:gd name="connsiteX4" fmla="*/ 22054 w 179891"/>
                <a:gd name="connsiteY4" fmla="*/ 36541 h 483459"/>
                <a:gd name="connsiteX5" fmla="*/ 130 w 179891"/>
                <a:gd name="connsiteY5" fmla="*/ 16303 h 483459"/>
                <a:gd name="connsiteX6" fmla="*/ 16994 w 179891"/>
                <a:gd name="connsiteY6" fmla="*/ 0 h 483459"/>
                <a:gd name="connsiteX7" fmla="*/ 185081 w 179891"/>
                <a:gd name="connsiteY7" fmla="*/ 247914 h 483459"/>
                <a:gd name="connsiteX8" fmla="*/ 6876 w 179891"/>
                <a:gd name="connsiteY8" fmla="*/ 487957 h 483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9891" h="483459">
                  <a:moveTo>
                    <a:pt x="6876" y="487957"/>
                  </a:moveTo>
                  <a:cubicBezTo>
                    <a:pt x="2378" y="478962"/>
                    <a:pt x="12497" y="472779"/>
                    <a:pt x="10811" y="464908"/>
                  </a:cubicBezTo>
                  <a:cubicBezTo>
                    <a:pt x="9686" y="450854"/>
                    <a:pt x="21492" y="450292"/>
                    <a:pt x="29924" y="445232"/>
                  </a:cubicBezTo>
                  <a:cubicBezTo>
                    <a:pt x="91762" y="407568"/>
                    <a:pt x="138422" y="356411"/>
                    <a:pt x="148540" y="283330"/>
                  </a:cubicBezTo>
                  <a:cubicBezTo>
                    <a:pt x="162595" y="181016"/>
                    <a:pt x="126054" y="88822"/>
                    <a:pt x="22054" y="36541"/>
                  </a:cubicBezTo>
                  <a:cubicBezTo>
                    <a:pt x="13621" y="32043"/>
                    <a:pt x="-1557" y="33168"/>
                    <a:pt x="130" y="16303"/>
                  </a:cubicBezTo>
                  <a:cubicBezTo>
                    <a:pt x="5751" y="10681"/>
                    <a:pt x="11373" y="5059"/>
                    <a:pt x="16994" y="0"/>
                  </a:cubicBezTo>
                  <a:cubicBezTo>
                    <a:pt x="119870" y="38789"/>
                    <a:pt x="189016" y="140541"/>
                    <a:pt x="185081" y="247914"/>
                  </a:cubicBezTo>
                  <a:cubicBezTo>
                    <a:pt x="181146" y="359222"/>
                    <a:pt x="108627" y="456476"/>
                    <a:pt x="6876" y="487957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w="5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85FA7699-F1CB-41CB-A5FC-A6D798B98A5A}"/>
                </a:ext>
              </a:extLst>
            </p:cNvPr>
            <p:cNvSpPr/>
            <p:nvPr/>
          </p:nvSpPr>
          <p:spPr>
            <a:xfrm>
              <a:off x="5879791" y="4962582"/>
              <a:ext cx="472216" cy="472216"/>
            </a:xfrm>
            <a:custGeom>
              <a:avLst/>
              <a:gdLst>
                <a:gd name="connsiteX0" fmla="*/ 313008 w 472216"/>
                <a:gd name="connsiteY0" fmla="*/ 10703 h 472216"/>
                <a:gd name="connsiteX1" fmla="*/ 458608 w 472216"/>
                <a:gd name="connsiteY1" fmla="*/ 154055 h 472216"/>
                <a:gd name="connsiteX2" fmla="*/ 350673 w 472216"/>
                <a:gd name="connsiteY2" fmla="*/ 444130 h 472216"/>
                <a:gd name="connsiteX3" fmla="*/ 323689 w 472216"/>
                <a:gd name="connsiteY3" fmla="*/ 459309 h 472216"/>
                <a:gd name="connsiteX4" fmla="*/ 132554 w 472216"/>
                <a:gd name="connsiteY4" fmla="*/ 449190 h 472216"/>
                <a:gd name="connsiteX5" fmla="*/ 12251 w 472216"/>
                <a:gd name="connsiteY5" fmla="*/ 161925 h 472216"/>
                <a:gd name="connsiteX6" fmla="*/ 280403 w 472216"/>
                <a:gd name="connsiteY6" fmla="*/ 3957 h 472216"/>
                <a:gd name="connsiteX7" fmla="*/ 313008 w 472216"/>
                <a:gd name="connsiteY7" fmla="*/ 10703 h 472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2216" h="472216">
                  <a:moveTo>
                    <a:pt x="313008" y="10703"/>
                  </a:moveTo>
                  <a:cubicBezTo>
                    <a:pt x="381030" y="38811"/>
                    <a:pt x="432749" y="83784"/>
                    <a:pt x="458608" y="154055"/>
                  </a:cubicBezTo>
                  <a:cubicBezTo>
                    <a:pt x="499084" y="265363"/>
                    <a:pt x="454111" y="386227"/>
                    <a:pt x="350673" y="444130"/>
                  </a:cubicBezTo>
                  <a:cubicBezTo>
                    <a:pt x="341679" y="449190"/>
                    <a:pt x="332684" y="454249"/>
                    <a:pt x="323689" y="459309"/>
                  </a:cubicBezTo>
                  <a:cubicBezTo>
                    <a:pt x="258479" y="478422"/>
                    <a:pt x="194954" y="480109"/>
                    <a:pt x="132554" y="449190"/>
                  </a:cubicBezTo>
                  <a:cubicBezTo>
                    <a:pt x="26305" y="396909"/>
                    <a:pt x="-25413" y="273233"/>
                    <a:pt x="12251" y="161925"/>
                  </a:cubicBezTo>
                  <a:cubicBezTo>
                    <a:pt x="50478" y="49492"/>
                    <a:pt x="163473" y="-17405"/>
                    <a:pt x="280403" y="3957"/>
                  </a:cubicBezTo>
                  <a:cubicBezTo>
                    <a:pt x="291084" y="5644"/>
                    <a:pt x="302327" y="8454"/>
                    <a:pt x="313008" y="10703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5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04D5F7BE-E1E6-430A-9D18-7A5B780F939E}"/>
                </a:ext>
              </a:extLst>
            </p:cNvPr>
            <p:cNvSpPr/>
            <p:nvPr/>
          </p:nvSpPr>
          <p:spPr>
            <a:xfrm>
              <a:off x="5896419" y="4978288"/>
              <a:ext cx="314811" cy="438487"/>
            </a:xfrm>
            <a:custGeom>
              <a:avLst/>
              <a:gdLst>
                <a:gd name="connsiteX0" fmla="*/ 308186 w 314810"/>
                <a:gd name="connsiteY0" fmla="*/ 420554 h 438486"/>
                <a:gd name="connsiteX1" fmla="*/ 15299 w 314810"/>
                <a:gd name="connsiteY1" fmla="*/ 300813 h 438486"/>
                <a:gd name="connsiteX2" fmla="*/ 150218 w 314810"/>
                <a:gd name="connsiteY2" fmla="*/ 11862 h 438486"/>
                <a:gd name="connsiteX3" fmla="*/ 313808 w 314810"/>
                <a:gd name="connsiteY3" fmla="*/ 23105 h 438486"/>
                <a:gd name="connsiteX4" fmla="*/ 316618 w 314810"/>
                <a:gd name="connsiteY4" fmla="*/ 33786 h 438486"/>
                <a:gd name="connsiteX5" fmla="*/ 316618 w 314810"/>
                <a:gd name="connsiteY5" fmla="*/ 389635 h 438486"/>
                <a:gd name="connsiteX6" fmla="*/ 308186 w 314810"/>
                <a:gd name="connsiteY6" fmla="*/ 420554 h 438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4810" h="438486">
                  <a:moveTo>
                    <a:pt x="308186" y="420554"/>
                  </a:moveTo>
                  <a:cubicBezTo>
                    <a:pt x="197440" y="472835"/>
                    <a:pt x="61397" y="417743"/>
                    <a:pt x="15299" y="300813"/>
                  </a:cubicBezTo>
                  <a:cubicBezTo>
                    <a:pt x="-30798" y="183884"/>
                    <a:pt x="31040" y="51213"/>
                    <a:pt x="150218" y="11862"/>
                  </a:cubicBezTo>
                  <a:cubicBezTo>
                    <a:pt x="205872" y="-6689"/>
                    <a:pt x="260964" y="-3879"/>
                    <a:pt x="313808" y="23105"/>
                  </a:cubicBezTo>
                  <a:cubicBezTo>
                    <a:pt x="315494" y="26478"/>
                    <a:pt x="316618" y="30413"/>
                    <a:pt x="316618" y="33786"/>
                  </a:cubicBezTo>
                  <a:cubicBezTo>
                    <a:pt x="317743" y="152403"/>
                    <a:pt x="317743" y="271019"/>
                    <a:pt x="316618" y="389635"/>
                  </a:cubicBezTo>
                  <a:cubicBezTo>
                    <a:pt x="316056" y="400878"/>
                    <a:pt x="312121" y="410435"/>
                    <a:pt x="308186" y="420554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5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9E49F8DA-D376-46AC-83F6-CAE0941C6617}"/>
                </a:ext>
              </a:extLst>
            </p:cNvPr>
            <p:cNvSpPr/>
            <p:nvPr/>
          </p:nvSpPr>
          <p:spPr>
            <a:xfrm>
              <a:off x="6199545" y="5001393"/>
              <a:ext cx="134919" cy="393514"/>
            </a:xfrm>
            <a:custGeom>
              <a:avLst/>
              <a:gdLst>
                <a:gd name="connsiteX0" fmla="*/ 5060 w 134918"/>
                <a:gd name="connsiteY0" fmla="*/ 397449 h 393513"/>
                <a:gd name="connsiteX1" fmla="*/ 0 w 134918"/>
                <a:gd name="connsiteY1" fmla="*/ 361470 h 393513"/>
                <a:gd name="connsiteX2" fmla="*/ 0 w 134918"/>
                <a:gd name="connsiteY2" fmla="*/ 39351 h 393513"/>
                <a:gd name="connsiteX3" fmla="*/ 10681 w 134918"/>
                <a:gd name="connsiteY3" fmla="*/ 0 h 393513"/>
                <a:gd name="connsiteX4" fmla="*/ 136043 w 134918"/>
                <a:gd name="connsiteY4" fmla="*/ 199005 h 393513"/>
                <a:gd name="connsiteX5" fmla="*/ 5060 w 134918"/>
                <a:gd name="connsiteY5" fmla="*/ 397449 h 393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4918" h="393513">
                  <a:moveTo>
                    <a:pt x="5060" y="397449"/>
                  </a:moveTo>
                  <a:cubicBezTo>
                    <a:pt x="562" y="386206"/>
                    <a:pt x="0" y="373838"/>
                    <a:pt x="0" y="361470"/>
                  </a:cubicBezTo>
                  <a:cubicBezTo>
                    <a:pt x="0" y="254097"/>
                    <a:pt x="0" y="146724"/>
                    <a:pt x="0" y="39351"/>
                  </a:cubicBezTo>
                  <a:cubicBezTo>
                    <a:pt x="0" y="25297"/>
                    <a:pt x="0" y="11243"/>
                    <a:pt x="10681" y="0"/>
                  </a:cubicBezTo>
                  <a:cubicBezTo>
                    <a:pt x="87697" y="33168"/>
                    <a:pt x="136605" y="110746"/>
                    <a:pt x="136043" y="199005"/>
                  </a:cubicBezTo>
                  <a:cubicBezTo>
                    <a:pt x="136043" y="287265"/>
                    <a:pt x="84324" y="364843"/>
                    <a:pt x="5060" y="397449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w="5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169F0310-64FC-4D6F-8D8C-F0F925A96803}"/>
                </a:ext>
              </a:extLst>
            </p:cNvPr>
            <p:cNvSpPr/>
            <p:nvPr/>
          </p:nvSpPr>
          <p:spPr>
            <a:xfrm>
              <a:off x="5273664" y="3712746"/>
              <a:ext cx="1753947" cy="45719"/>
            </a:xfrm>
            <a:custGeom>
              <a:avLst/>
              <a:gdLst>
                <a:gd name="connsiteX0" fmla="*/ 1750574 w 1753946"/>
                <a:gd name="connsiteY0" fmla="*/ 77578 h 73081"/>
                <a:gd name="connsiteX1" fmla="*/ 6746 w 1753946"/>
                <a:gd name="connsiteY1" fmla="*/ 77578 h 73081"/>
                <a:gd name="connsiteX2" fmla="*/ 0 w 1753946"/>
                <a:gd name="connsiteY2" fmla="*/ 70832 h 73081"/>
                <a:gd name="connsiteX3" fmla="*/ 0 w 1753946"/>
                <a:gd name="connsiteY3" fmla="*/ 14616 h 73081"/>
                <a:gd name="connsiteX4" fmla="*/ 14616 w 1753946"/>
                <a:gd name="connsiteY4" fmla="*/ 0 h 73081"/>
                <a:gd name="connsiteX5" fmla="*/ 1742703 w 1753946"/>
                <a:gd name="connsiteY5" fmla="*/ 0 h 73081"/>
                <a:gd name="connsiteX6" fmla="*/ 1757320 w 1753946"/>
                <a:gd name="connsiteY6" fmla="*/ 14616 h 73081"/>
                <a:gd name="connsiteX7" fmla="*/ 1757320 w 1753946"/>
                <a:gd name="connsiteY7" fmla="*/ 70832 h 73081"/>
                <a:gd name="connsiteX8" fmla="*/ 1750574 w 1753946"/>
                <a:gd name="connsiteY8" fmla="*/ 77578 h 73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53946" h="73081">
                  <a:moveTo>
                    <a:pt x="1750574" y="77578"/>
                  </a:moveTo>
                  <a:lnTo>
                    <a:pt x="6746" y="77578"/>
                  </a:lnTo>
                  <a:cubicBezTo>
                    <a:pt x="2811" y="77578"/>
                    <a:pt x="0" y="74205"/>
                    <a:pt x="0" y="70832"/>
                  </a:cubicBezTo>
                  <a:lnTo>
                    <a:pt x="0" y="14616"/>
                  </a:lnTo>
                  <a:cubicBezTo>
                    <a:pt x="0" y="6746"/>
                    <a:pt x="6746" y="0"/>
                    <a:pt x="14616" y="0"/>
                  </a:cubicBezTo>
                  <a:lnTo>
                    <a:pt x="1742703" y="0"/>
                  </a:lnTo>
                  <a:cubicBezTo>
                    <a:pt x="1750574" y="0"/>
                    <a:pt x="1757320" y="6746"/>
                    <a:pt x="1757320" y="14616"/>
                  </a:cubicBezTo>
                  <a:lnTo>
                    <a:pt x="1757320" y="70832"/>
                  </a:lnTo>
                  <a:cubicBezTo>
                    <a:pt x="1757320" y="74768"/>
                    <a:pt x="1754509" y="77578"/>
                    <a:pt x="1750574" y="77578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5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18CE0B8C-095D-4205-90F4-65889438FA6B}"/>
                </a:ext>
              </a:extLst>
            </p:cNvPr>
            <p:cNvSpPr/>
            <p:nvPr/>
          </p:nvSpPr>
          <p:spPr>
            <a:xfrm>
              <a:off x="5079718" y="3749458"/>
              <a:ext cx="2136217" cy="269838"/>
            </a:xfrm>
            <a:custGeom>
              <a:avLst/>
              <a:gdLst>
                <a:gd name="connsiteX0" fmla="*/ 2137904 w 2136217"/>
                <a:gd name="connsiteY0" fmla="*/ 274335 h 269837"/>
                <a:gd name="connsiteX1" fmla="*/ 0 w 2136217"/>
                <a:gd name="connsiteY1" fmla="*/ 274335 h 269837"/>
                <a:gd name="connsiteX2" fmla="*/ 124800 w 2136217"/>
                <a:gd name="connsiteY2" fmla="*/ 37665 h 269837"/>
                <a:gd name="connsiteX3" fmla="*/ 187200 w 2136217"/>
                <a:gd name="connsiteY3" fmla="*/ 0 h 269837"/>
                <a:gd name="connsiteX4" fmla="*/ 1954076 w 2136217"/>
                <a:gd name="connsiteY4" fmla="*/ 8432 h 269837"/>
                <a:gd name="connsiteX5" fmla="*/ 2015914 w 2136217"/>
                <a:gd name="connsiteY5" fmla="*/ 46097 h 269837"/>
                <a:gd name="connsiteX6" fmla="*/ 2137904 w 2136217"/>
                <a:gd name="connsiteY6" fmla="*/ 274335 h 269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36217" h="269837">
                  <a:moveTo>
                    <a:pt x="2137904" y="274335"/>
                  </a:moveTo>
                  <a:lnTo>
                    <a:pt x="0" y="274335"/>
                  </a:lnTo>
                  <a:lnTo>
                    <a:pt x="124800" y="37665"/>
                  </a:lnTo>
                  <a:cubicBezTo>
                    <a:pt x="137168" y="14616"/>
                    <a:pt x="161341" y="0"/>
                    <a:pt x="187200" y="0"/>
                  </a:cubicBezTo>
                  <a:lnTo>
                    <a:pt x="1954076" y="8432"/>
                  </a:lnTo>
                  <a:cubicBezTo>
                    <a:pt x="1979936" y="8432"/>
                    <a:pt x="2003547" y="23049"/>
                    <a:pt x="2015914" y="46097"/>
                  </a:cubicBezTo>
                  <a:lnTo>
                    <a:pt x="2137904" y="274335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5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B2C369CF-8EB9-469A-9E49-16A876BAAA4C}"/>
                </a:ext>
              </a:extLst>
            </p:cNvPr>
            <p:cNvSpPr/>
            <p:nvPr/>
          </p:nvSpPr>
          <p:spPr>
            <a:xfrm>
              <a:off x="5273664" y="3640398"/>
              <a:ext cx="1753947" cy="73081"/>
            </a:xfrm>
            <a:custGeom>
              <a:avLst/>
              <a:gdLst>
                <a:gd name="connsiteX0" fmla="*/ 1750574 w 1753946"/>
                <a:gd name="connsiteY0" fmla="*/ 77578 h 73081"/>
                <a:gd name="connsiteX1" fmla="*/ 6746 w 1753946"/>
                <a:gd name="connsiteY1" fmla="*/ 77578 h 73081"/>
                <a:gd name="connsiteX2" fmla="*/ 0 w 1753946"/>
                <a:gd name="connsiteY2" fmla="*/ 70832 h 73081"/>
                <a:gd name="connsiteX3" fmla="*/ 0 w 1753946"/>
                <a:gd name="connsiteY3" fmla="*/ 14616 h 73081"/>
                <a:gd name="connsiteX4" fmla="*/ 14616 w 1753946"/>
                <a:gd name="connsiteY4" fmla="*/ 0 h 73081"/>
                <a:gd name="connsiteX5" fmla="*/ 1742703 w 1753946"/>
                <a:gd name="connsiteY5" fmla="*/ 0 h 73081"/>
                <a:gd name="connsiteX6" fmla="*/ 1757320 w 1753946"/>
                <a:gd name="connsiteY6" fmla="*/ 14616 h 73081"/>
                <a:gd name="connsiteX7" fmla="*/ 1757320 w 1753946"/>
                <a:gd name="connsiteY7" fmla="*/ 70832 h 73081"/>
                <a:gd name="connsiteX8" fmla="*/ 1750574 w 1753946"/>
                <a:gd name="connsiteY8" fmla="*/ 77578 h 73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53946" h="73081">
                  <a:moveTo>
                    <a:pt x="1750574" y="77578"/>
                  </a:moveTo>
                  <a:lnTo>
                    <a:pt x="6746" y="77578"/>
                  </a:lnTo>
                  <a:cubicBezTo>
                    <a:pt x="2811" y="77578"/>
                    <a:pt x="0" y="74205"/>
                    <a:pt x="0" y="70832"/>
                  </a:cubicBezTo>
                  <a:lnTo>
                    <a:pt x="0" y="14616"/>
                  </a:lnTo>
                  <a:cubicBezTo>
                    <a:pt x="0" y="6746"/>
                    <a:pt x="6746" y="0"/>
                    <a:pt x="14616" y="0"/>
                  </a:cubicBezTo>
                  <a:lnTo>
                    <a:pt x="1742703" y="0"/>
                  </a:lnTo>
                  <a:cubicBezTo>
                    <a:pt x="1750574" y="0"/>
                    <a:pt x="1757320" y="6746"/>
                    <a:pt x="1757320" y="14616"/>
                  </a:cubicBezTo>
                  <a:lnTo>
                    <a:pt x="1757320" y="70832"/>
                  </a:lnTo>
                  <a:cubicBezTo>
                    <a:pt x="1757320" y="74768"/>
                    <a:pt x="1754509" y="77578"/>
                    <a:pt x="1750574" y="77578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5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6" name="Graphic 3">
            <a:extLst>
              <a:ext uri="{FF2B5EF4-FFF2-40B4-BE49-F238E27FC236}">
                <a16:creationId xmlns:a16="http://schemas.microsoft.com/office/drawing/2014/main" id="{51F32A23-A4B3-41BC-B5FD-6C4A03866791}"/>
              </a:ext>
            </a:extLst>
          </p:cNvPr>
          <p:cNvGrpSpPr/>
          <p:nvPr/>
        </p:nvGrpSpPr>
        <p:grpSpPr>
          <a:xfrm>
            <a:off x="9297405" y="4242520"/>
            <a:ext cx="1305267" cy="1345203"/>
            <a:chOff x="564614" y="1241658"/>
            <a:chExt cx="1797856" cy="1852863"/>
          </a:xfrm>
        </p:grpSpPr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68E472EC-2B3D-4897-ACE1-4B0BA058A4FA}"/>
                </a:ext>
              </a:extLst>
            </p:cNvPr>
            <p:cNvSpPr/>
            <p:nvPr/>
          </p:nvSpPr>
          <p:spPr>
            <a:xfrm>
              <a:off x="564614" y="1607320"/>
              <a:ext cx="791809" cy="848264"/>
            </a:xfrm>
            <a:custGeom>
              <a:avLst/>
              <a:gdLst>
                <a:gd name="connsiteX0" fmla="*/ 0 w 791809"/>
                <a:gd name="connsiteY0" fmla="*/ 108844 h 848263"/>
                <a:gd name="connsiteX1" fmla="*/ 4632 w 791809"/>
                <a:gd name="connsiteY1" fmla="*/ 68747 h 848263"/>
                <a:gd name="connsiteX2" fmla="*/ 15923 w 791809"/>
                <a:gd name="connsiteY2" fmla="*/ 26334 h 848263"/>
                <a:gd name="connsiteX3" fmla="*/ 69193 w 791809"/>
                <a:gd name="connsiteY3" fmla="*/ 5345 h 848263"/>
                <a:gd name="connsiteX4" fmla="*/ 112764 w 791809"/>
                <a:gd name="connsiteY4" fmla="*/ 34585 h 848263"/>
                <a:gd name="connsiteX5" fmla="*/ 211342 w 791809"/>
                <a:gd name="connsiteY5" fmla="*/ 145033 h 848263"/>
                <a:gd name="connsiteX6" fmla="*/ 339885 w 791809"/>
                <a:gd name="connsiteY6" fmla="*/ 319897 h 848263"/>
                <a:gd name="connsiteX7" fmla="*/ 479139 w 791809"/>
                <a:gd name="connsiteY7" fmla="*/ 460744 h 848263"/>
                <a:gd name="connsiteX8" fmla="*/ 659938 w 791809"/>
                <a:gd name="connsiteY8" fmla="*/ 595800 h 848263"/>
                <a:gd name="connsiteX9" fmla="*/ 757213 w 791809"/>
                <a:gd name="connsiteY9" fmla="*/ 685259 h 848263"/>
                <a:gd name="connsiteX10" fmla="*/ 790362 w 791809"/>
                <a:gd name="connsiteY10" fmla="*/ 743884 h 848263"/>
                <a:gd name="connsiteX11" fmla="*/ 775452 w 791809"/>
                <a:gd name="connsiteY11" fmla="*/ 800773 h 848263"/>
                <a:gd name="connsiteX12" fmla="*/ 697429 w 791809"/>
                <a:gd name="connsiteY12" fmla="*/ 842318 h 848263"/>
                <a:gd name="connsiteX13" fmla="*/ 557306 w 791809"/>
                <a:gd name="connsiteY13" fmla="*/ 843331 h 848263"/>
                <a:gd name="connsiteX14" fmla="*/ 252018 w 791809"/>
                <a:gd name="connsiteY14" fmla="*/ 682219 h 848263"/>
                <a:gd name="connsiteX15" fmla="*/ 16936 w 791809"/>
                <a:gd name="connsiteY15" fmla="*/ 269378 h 848263"/>
                <a:gd name="connsiteX16" fmla="*/ 1303 w 791809"/>
                <a:gd name="connsiteY16" fmla="*/ 161535 h 848263"/>
                <a:gd name="connsiteX17" fmla="*/ 0 w 791809"/>
                <a:gd name="connsiteY17" fmla="*/ 153863 h 848263"/>
                <a:gd name="connsiteX18" fmla="*/ 0 w 791809"/>
                <a:gd name="connsiteY18" fmla="*/ 108844 h 848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91809" h="848263">
                  <a:moveTo>
                    <a:pt x="0" y="108844"/>
                  </a:moveTo>
                  <a:cubicBezTo>
                    <a:pt x="1448" y="95527"/>
                    <a:pt x="2171" y="81920"/>
                    <a:pt x="4632" y="68747"/>
                  </a:cubicBezTo>
                  <a:cubicBezTo>
                    <a:pt x="7383" y="54417"/>
                    <a:pt x="10422" y="39796"/>
                    <a:pt x="15923" y="26334"/>
                  </a:cubicBezTo>
                  <a:cubicBezTo>
                    <a:pt x="26056" y="1436"/>
                    <a:pt x="45019" y="-6380"/>
                    <a:pt x="69193" y="5345"/>
                  </a:cubicBezTo>
                  <a:cubicBezTo>
                    <a:pt x="84826" y="12872"/>
                    <a:pt x="99591" y="23150"/>
                    <a:pt x="112764" y="34585"/>
                  </a:cubicBezTo>
                  <a:cubicBezTo>
                    <a:pt x="150400" y="67010"/>
                    <a:pt x="181667" y="105515"/>
                    <a:pt x="211342" y="145033"/>
                  </a:cubicBezTo>
                  <a:cubicBezTo>
                    <a:pt x="254913" y="202790"/>
                    <a:pt x="298050" y="260837"/>
                    <a:pt x="339885" y="319897"/>
                  </a:cubicBezTo>
                  <a:cubicBezTo>
                    <a:pt x="378679" y="374615"/>
                    <a:pt x="425435" y="420936"/>
                    <a:pt x="479139" y="460744"/>
                  </a:cubicBezTo>
                  <a:cubicBezTo>
                    <a:pt x="539646" y="505473"/>
                    <a:pt x="600009" y="550347"/>
                    <a:pt x="659938" y="595800"/>
                  </a:cubicBezTo>
                  <a:cubicBezTo>
                    <a:pt x="695113" y="622580"/>
                    <a:pt x="728696" y="651241"/>
                    <a:pt x="757213" y="685259"/>
                  </a:cubicBezTo>
                  <a:cubicBezTo>
                    <a:pt x="771833" y="702774"/>
                    <a:pt x="784861" y="721303"/>
                    <a:pt x="790362" y="743884"/>
                  </a:cubicBezTo>
                  <a:cubicBezTo>
                    <a:pt x="795573" y="765453"/>
                    <a:pt x="790507" y="784560"/>
                    <a:pt x="775452" y="800773"/>
                  </a:cubicBezTo>
                  <a:cubicBezTo>
                    <a:pt x="754318" y="823644"/>
                    <a:pt x="727104" y="835514"/>
                    <a:pt x="697429" y="842318"/>
                  </a:cubicBezTo>
                  <a:cubicBezTo>
                    <a:pt x="650818" y="853030"/>
                    <a:pt x="604062" y="850858"/>
                    <a:pt x="557306" y="843331"/>
                  </a:cubicBezTo>
                  <a:cubicBezTo>
                    <a:pt x="437594" y="823789"/>
                    <a:pt x="337713" y="765887"/>
                    <a:pt x="252018" y="682219"/>
                  </a:cubicBezTo>
                  <a:cubicBezTo>
                    <a:pt x="134333" y="567428"/>
                    <a:pt x="55875" y="429477"/>
                    <a:pt x="16936" y="269378"/>
                  </a:cubicBezTo>
                  <a:cubicBezTo>
                    <a:pt x="8396" y="233913"/>
                    <a:pt x="3040" y="198014"/>
                    <a:pt x="1303" y="161535"/>
                  </a:cubicBezTo>
                  <a:cubicBezTo>
                    <a:pt x="1158" y="158930"/>
                    <a:pt x="434" y="156324"/>
                    <a:pt x="0" y="153863"/>
                  </a:cubicBezTo>
                  <a:cubicBezTo>
                    <a:pt x="0" y="138809"/>
                    <a:pt x="0" y="123899"/>
                    <a:pt x="0" y="108844"/>
                  </a:cubicBezTo>
                  <a:close/>
                </a:path>
              </a:pathLst>
            </a:custGeom>
            <a:solidFill>
              <a:schemeClr val="accent3"/>
            </a:solidFill>
            <a:ln w="14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156ACAED-D6BE-45C0-B3AC-5CC417F2D045}"/>
                </a:ext>
              </a:extLst>
            </p:cNvPr>
            <p:cNvSpPr/>
            <p:nvPr/>
          </p:nvSpPr>
          <p:spPr>
            <a:xfrm>
              <a:off x="1745904" y="2483559"/>
              <a:ext cx="413999" cy="609418"/>
            </a:xfrm>
            <a:custGeom>
              <a:avLst/>
              <a:gdLst>
                <a:gd name="connsiteX0" fmla="*/ 15833 w 413999"/>
                <a:gd name="connsiteY0" fmla="*/ 610672 h 609418"/>
                <a:gd name="connsiteX1" fmla="*/ 12503 w 413999"/>
                <a:gd name="connsiteY1" fmla="*/ 609370 h 609418"/>
                <a:gd name="connsiteX2" fmla="*/ 54 w 413999"/>
                <a:gd name="connsiteY2" fmla="*/ 594894 h 609418"/>
                <a:gd name="connsiteX3" fmla="*/ 17136 w 413999"/>
                <a:gd name="connsiteY3" fmla="*/ 537137 h 609418"/>
                <a:gd name="connsiteX4" fmla="*/ 86184 w 413999"/>
                <a:gd name="connsiteY4" fmla="*/ 430453 h 609418"/>
                <a:gd name="connsiteX5" fmla="*/ 168694 w 413999"/>
                <a:gd name="connsiteY5" fmla="*/ 310016 h 609418"/>
                <a:gd name="connsiteX6" fmla="*/ 208791 w 413999"/>
                <a:gd name="connsiteY6" fmla="*/ 208833 h 609418"/>
                <a:gd name="connsiteX7" fmla="*/ 259889 w 413999"/>
                <a:gd name="connsiteY7" fmla="*/ 70736 h 609418"/>
                <a:gd name="connsiteX8" fmla="*/ 289420 w 413999"/>
                <a:gd name="connsiteY8" fmla="*/ 22967 h 609418"/>
                <a:gd name="connsiteX9" fmla="*/ 365271 w 413999"/>
                <a:gd name="connsiteY9" fmla="*/ 21230 h 609418"/>
                <a:gd name="connsiteX10" fmla="*/ 412316 w 413999"/>
                <a:gd name="connsiteY10" fmla="*/ 128059 h 609418"/>
                <a:gd name="connsiteX11" fmla="*/ 379747 w 413999"/>
                <a:gd name="connsiteY11" fmla="*/ 327532 h 609418"/>
                <a:gd name="connsiteX12" fmla="*/ 262206 w 413999"/>
                <a:gd name="connsiteY12" fmla="*/ 488499 h 609418"/>
                <a:gd name="connsiteX13" fmla="*/ 139598 w 413999"/>
                <a:gd name="connsiteY13" fmla="*/ 578537 h 609418"/>
                <a:gd name="connsiteX14" fmla="*/ 44639 w 413999"/>
                <a:gd name="connsiteY14" fmla="*/ 609225 h 609418"/>
                <a:gd name="connsiteX15" fmla="*/ 40586 w 413999"/>
                <a:gd name="connsiteY15" fmla="*/ 610383 h 609418"/>
                <a:gd name="connsiteX16" fmla="*/ 15833 w 413999"/>
                <a:gd name="connsiteY16" fmla="*/ 610672 h 609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13999" h="609418">
                  <a:moveTo>
                    <a:pt x="15833" y="610672"/>
                  </a:moveTo>
                  <a:cubicBezTo>
                    <a:pt x="14675" y="610238"/>
                    <a:pt x="13661" y="609514"/>
                    <a:pt x="12503" y="609370"/>
                  </a:cubicBezTo>
                  <a:cubicBezTo>
                    <a:pt x="199" y="608356"/>
                    <a:pt x="-235" y="609659"/>
                    <a:pt x="54" y="594894"/>
                  </a:cubicBezTo>
                  <a:cubicBezTo>
                    <a:pt x="489" y="574194"/>
                    <a:pt x="8016" y="555376"/>
                    <a:pt x="17136" y="537137"/>
                  </a:cubicBezTo>
                  <a:cubicBezTo>
                    <a:pt x="36098" y="498922"/>
                    <a:pt x="61865" y="465194"/>
                    <a:pt x="86184" y="430453"/>
                  </a:cubicBezTo>
                  <a:cubicBezTo>
                    <a:pt x="114121" y="390645"/>
                    <a:pt x="142059" y="350692"/>
                    <a:pt x="168694" y="310016"/>
                  </a:cubicBezTo>
                  <a:cubicBezTo>
                    <a:pt x="188815" y="279184"/>
                    <a:pt x="197500" y="243429"/>
                    <a:pt x="208791" y="208833"/>
                  </a:cubicBezTo>
                  <a:cubicBezTo>
                    <a:pt x="223846" y="162077"/>
                    <a:pt x="238032" y="114887"/>
                    <a:pt x="259889" y="70736"/>
                  </a:cubicBezTo>
                  <a:cubicBezTo>
                    <a:pt x="268141" y="53945"/>
                    <a:pt x="277839" y="37443"/>
                    <a:pt x="289420" y="22967"/>
                  </a:cubicBezTo>
                  <a:cubicBezTo>
                    <a:pt x="313449" y="-7286"/>
                    <a:pt x="339360" y="-7431"/>
                    <a:pt x="365271" y="21230"/>
                  </a:cubicBezTo>
                  <a:cubicBezTo>
                    <a:pt x="392485" y="51629"/>
                    <a:pt x="406960" y="88107"/>
                    <a:pt x="412316" y="128059"/>
                  </a:cubicBezTo>
                  <a:cubicBezTo>
                    <a:pt x="421726" y="197831"/>
                    <a:pt x="405803" y="263405"/>
                    <a:pt x="379747" y="327532"/>
                  </a:cubicBezTo>
                  <a:cubicBezTo>
                    <a:pt x="353980" y="391079"/>
                    <a:pt x="312001" y="442612"/>
                    <a:pt x="262206" y="488499"/>
                  </a:cubicBezTo>
                  <a:cubicBezTo>
                    <a:pt x="224714" y="523096"/>
                    <a:pt x="185051" y="554797"/>
                    <a:pt x="139598" y="578537"/>
                  </a:cubicBezTo>
                  <a:cubicBezTo>
                    <a:pt x="109779" y="594170"/>
                    <a:pt x="78512" y="606040"/>
                    <a:pt x="44639" y="609225"/>
                  </a:cubicBezTo>
                  <a:cubicBezTo>
                    <a:pt x="43191" y="609370"/>
                    <a:pt x="41889" y="610093"/>
                    <a:pt x="40586" y="610383"/>
                  </a:cubicBezTo>
                  <a:cubicBezTo>
                    <a:pt x="32190" y="610672"/>
                    <a:pt x="24084" y="610672"/>
                    <a:pt x="15833" y="610672"/>
                  </a:cubicBezTo>
                  <a:close/>
                </a:path>
              </a:pathLst>
            </a:custGeom>
            <a:solidFill>
              <a:schemeClr val="accent1"/>
            </a:solidFill>
            <a:ln w="14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8D181EC0-7434-4589-8C42-5B37A557B4EC}"/>
                </a:ext>
              </a:extLst>
            </p:cNvPr>
            <p:cNvSpPr/>
            <p:nvPr/>
          </p:nvSpPr>
          <p:spPr>
            <a:xfrm>
              <a:off x="646835" y="1445034"/>
              <a:ext cx="790362" cy="858397"/>
            </a:xfrm>
            <a:custGeom>
              <a:avLst/>
              <a:gdLst>
                <a:gd name="connsiteX0" fmla="*/ 174719 w 790361"/>
                <a:gd name="connsiteY0" fmla="*/ 5 h 858396"/>
                <a:gd name="connsiteX1" fmla="*/ 357979 w 790361"/>
                <a:gd name="connsiteY1" fmla="*/ 44445 h 858396"/>
                <a:gd name="connsiteX2" fmla="*/ 629539 w 790361"/>
                <a:gd name="connsiteY2" fmla="*/ 269684 h 858396"/>
                <a:gd name="connsiteX3" fmla="*/ 723920 w 790361"/>
                <a:gd name="connsiteY3" fmla="*/ 445127 h 858396"/>
                <a:gd name="connsiteX4" fmla="*/ 782545 w 790361"/>
                <a:gd name="connsiteY4" fmla="*/ 633018 h 858396"/>
                <a:gd name="connsiteX5" fmla="*/ 780084 w 790361"/>
                <a:gd name="connsiteY5" fmla="*/ 804408 h 858396"/>
                <a:gd name="connsiteX6" fmla="*/ 761701 w 790361"/>
                <a:gd name="connsiteY6" fmla="*/ 853770 h 858396"/>
                <a:gd name="connsiteX7" fmla="*/ 752871 w 790361"/>
                <a:gd name="connsiteY7" fmla="*/ 858257 h 858396"/>
                <a:gd name="connsiteX8" fmla="*/ 685704 w 790361"/>
                <a:gd name="connsiteY8" fmla="*/ 822937 h 858396"/>
                <a:gd name="connsiteX9" fmla="*/ 598996 w 790361"/>
                <a:gd name="connsiteY9" fmla="*/ 731018 h 858396"/>
                <a:gd name="connsiteX10" fmla="*/ 471033 w 790361"/>
                <a:gd name="connsiteY10" fmla="*/ 558470 h 858396"/>
                <a:gd name="connsiteX11" fmla="*/ 376073 w 790361"/>
                <a:gd name="connsiteY11" fmla="*/ 443679 h 858396"/>
                <a:gd name="connsiteX12" fmla="*/ 282707 w 790361"/>
                <a:gd name="connsiteY12" fmla="*/ 368551 h 858396"/>
                <a:gd name="connsiteX13" fmla="*/ 108422 w 790361"/>
                <a:gd name="connsiteY13" fmla="*/ 236969 h 858396"/>
                <a:gd name="connsiteX14" fmla="*/ 26201 w 790361"/>
                <a:gd name="connsiteY14" fmla="*/ 151853 h 858396"/>
                <a:gd name="connsiteX15" fmla="*/ 4343 w 790361"/>
                <a:gd name="connsiteY15" fmla="*/ 110598 h 858396"/>
                <a:gd name="connsiteX16" fmla="*/ 26056 w 790361"/>
                <a:gd name="connsiteY16" fmla="*/ 40247 h 858396"/>
                <a:gd name="connsiteX17" fmla="*/ 95828 w 790361"/>
                <a:gd name="connsiteY17" fmla="*/ 9848 h 858396"/>
                <a:gd name="connsiteX18" fmla="*/ 174719 w 790361"/>
                <a:gd name="connsiteY18" fmla="*/ 5 h 858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90361" h="858396">
                  <a:moveTo>
                    <a:pt x="174719" y="5"/>
                  </a:moveTo>
                  <a:cubicBezTo>
                    <a:pt x="239425" y="150"/>
                    <a:pt x="300222" y="16797"/>
                    <a:pt x="357979" y="44445"/>
                  </a:cubicBezTo>
                  <a:cubicBezTo>
                    <a:pt x="467414" y="96557"/>
                    <a:pt x="558754" y="171105"/>
                    <a:pt x="629539" y="269684"/>
                  </a:cubicBezTo>
                  <a:cubicBezTo>
                    <a:pt x="668478" y="323822"/>
                    <a:pt x="697429" y="384040"/>
                    <a:pt x="723920" y="445127"/>
                  </a:cubicBezTo>
                  <a:cubicBezTo>
                    <a:pt x="750120" y="505634"/>
                    <a:pt x="771110" y="567879"/>
                    <a:pt x="782545" y="633018"/>
                  </a:cubicBezTo>
                  <a:cubicBezTo>
                    <a:pt x="792678" y="690341"/>
                    <a:pt x="795428" y="747664"/>
                    <a:pt x="780084" y="804408"/>
                  </a:cubicBezTo>
                  <a:cubicBezTo>
                    <a:pt x="775597" y="821345"/>
                    <a:pt x="767925" y="837268"/>
                    <a:pt x="761701" y="853770"/>
                  </a:cubicBezTo>
                  <a:cubicBezTo>
                    <a:pt x="760108" y="858112"/>
                    <a:pt x="757503" y="859270"/>
                    <a:pt x="752871" y="858257"/>
                  </a:cubicBezTo>
                  <a:cubicBezTo>
                    <a:pt x="727249" y="852612"/>
                    <a:pt x="705680" y="839005"/>
                    <a:pt x="685704" y="822937"/>
                  </a:cubicBezTo>
                  <a:cubicBezTo>
                    <a:pt x="652555" y="796302"/>
                    <a:pt x="624618" y="764601"/>
                    <a:pt x="598996" y="731018"/>
                  </a:cubicBezTo>
                  <a:cubicBezTo>
                    <a:pt x="555714" y="673984"/>
                    <a:pt x="513735" y="615937"/>
                    <a:pt x="471033" y="558470"/>
                  </a:cubicBezTo>
                  <a:cubicBezTo>
                    <a:pt x="441358" y="518517"/>
                    <a:pt x="410670" y="479578"/>
                    <a:pt x="376073" y="443679"/>
                  </a:cubicBezTo>
                  <a:cubicBezTo>
                    <a:pt x="347991" y="414728"/>
                    <a:pt x="315132" y="391857"/>
                    <a:pt x="282707" y="368551"/>
                  </a:cubicBezTo>
                  <a:cubicBezTo>
                    <a:pt x="223647" y="325849"/>
                    <a:pt x="163863" y="284304"/>
                    <a:pt x="108422" y="236969"/>
                  </a:cubicBezTo>
                  <a:cubicBezTo>
                    <a:pt x="78313" y="211203"/>
                    <a:pt x="48927" y="184568"/>
                    <a:pt x="26201" y="151853"/>
                  </a:cubicBezTo>
                  <a:cubicBezTo>
                    <a:pt x="17371" y="139115"/>
                    <a:pt x="9699" y="125073"/>
                    <a:pt x="4343" y="110598"/>
                  </a:cubicBezTo>
                  <a:cubicBezTo>
                    <a:pt x="-5935" y="82515"/>
                    <a:pt x="2316" y="58341"/>
                    <a:pt x="26056" y="40247"/>
                  </a:cubicBezTo>
                  <a:cubicBezTo>
                    <a:pt x="46756" y="24469"/>
                    <a:pt x="71075" y="16362"/>
                    <a:pt x="95828" y="9848"/>
                  </a:cubicBezTo>
                  <a:cubicBezTo>
                    <a:pt x="121739" y="2755"/>
                    <a:pt x="148084" y="-140"/>
                    <a:pt x="174719" y="5"/>
                  </a:cubicBezTo>
                  <a:close/>
                </a:path>
              </a:pathLst>
            </a:custGeom>
            <a:solidFill>
              <a:schemeClr val="accent3"/>
            </a:solidFill>
            <a:ln w="14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88B3F6CE-7560-491F-888C-6E119657B87F}"/>
                </a:ext>
              </a:extLst>
            </p:cNvPr>
            <p:cNvSpPr/>
            <p:nvPr/>
          </p:nvSpPr>
          <p:spPr>
            <a:xfrm>
              <a:off x="1716574" y="1255866"/>
              <a:ext cx="366230" cy="898928"/>
            </a:xfrm>
            <a:custGeom>
              <a:avLst/>
              <a:gdLst>
                <a:gd name="connsiteX0" fmla="*/ 0 w 366229"/>
                <a:gd name="connsiteY0" fmla="*/ 566548 h 898928"/>
                <a:gd name="connsiteX1" fmla="*/ 79470 w 366229"/>
                <a:gd name="connsiteY1" fmla="*/ 249101 h 898928"/>
                <a:gd name="connsiteX2" fmla="*/ 220317 w 366229"/>
                <a:gd name="connsiteY2" fmla="*/ 64394 h 898928"/>
                <a:gd name="connsiteX3" fmla="*/ 296892 w 366229"/>
                <a:gd name="connsiteY3" fmla="*/ 11413 h 898928"/>
                <a:gd name="connsiteX4" fmla="*/ 326712 w 366229"/>
                <a:gd name="connsiteY4" fmla="*/ 991 h 898928"/>
                <a:gd name="connsiteX5" fmla="*/ 362177 w 366229"/>
                <a:gd name="connsiteY5" fmla="*/ 21546 h 898928"/>
                <a:gd name="connsiteX6" fmla="*/ 365651 w 366229"/>
                <a:gd name="connsiteY6" fmla="*/ 75974 h 898928"/>
                <a:gd name="connsiteX7" fmla="*/ 328015 w 366229"/>
                <a:gd name="connsiteY7" fmla="*/ 242153 h 898928"/>
                <a:gd name="connsiteX8" fmla="*/ 280680 w 366229"/>
                <a:gd name="connsiteY8" fmla="*/ 402252 h 898928"/>
                <a:gd name="connsiteX9" fmla="*/ 267073 w 366229"/>
                <a:gd name="connsiteY9" fmla="*/ 523267 h 898928"/>
                <a:gd name="connsiteX10" fmla="*/ 268520 w 366229"/>
                <a:gd name="connsiteY10" fmla="*/ 673812 h 898928"/>
                <a:gd name="connsiteX11" fmla="*/ 260414 w 366229"/>
                <a:gd name="connsiteY11" fmla="*/ 813645 h 898928"/>
                <a:gd name="connsiteX12" fmla="*/ 244346 w 366229"/>
                <a:gd name="connsiteY12" fmla="*/ 865902 h 898928"/>
                <a:gd name="connsiteX13" fmla="*/ 176167 w 366229"/>
                <a:gd name="connsiteY13" fmla="*/ 896590 h 898928"/>
                <a:gd name="connsiteX14" fmla="*/ 97420 w 366229"/>
                <a:gd name="connsiteY14" fmla="*/ 842741 h 898928"/>
                <a:gd name="connsiteX15" fmla="*/ 12449 w 366229"/>
                <a:gd name="connsiteY15" fmla="*/ 669180 h 898928"/>
                <a:gd name="connsiteX16" fmla="*/ 3908 w 366229"/>
                <a:gd name="connsiteY16" fmla="*/ 618660 h 898928"/>
                <a:gd name="connsiteX17" fmla="*/ 0 w 366229"/>
                <a:gd name="connsiteY17" fmla="*/ 566548 h 898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66229" h="898928">
                  <a:moveTo>
                    <a:pt x="0" y="566548"/>
                  </a:moveTo>
                  <a:cubicBezTo>
                    <a:pt x="1592" y="449007"/>
                    <a:pt x="29675" y="346231"/>
                    <a:pt x="79470" y="249101"/>
                  </a:cubicBezTo>
                  <a:cubicBezTo>
                    <a:pt x="115370" y="179329"/>
                    <a:pt x="160967" y="116505"/>
                    <a:pt x="220317" y="64394"/>
                  </a:cubicBezTo>
                  <a:cubicBezTo>
                    <a:pt x="243767" y="43838"/>
                    <a:pt x="268810" y="25310"/>
                    <a:pt x="296892" y="11413"/>
                  </a:cubicBezTo>
                  <a:cubicBezTo>
                    <a:pt x="306301" y="6781"/>
                    <a:pt x="316579" y="3307"/>
                    <a:pt x="326712" y="991"/>
                  </a:cubicBezTo>
                  <a:cubicBezTo>
                    <a:pt x="343793" y="-2917"/>
                    <a:pt x="356387" y="4899"/>
                    <a:pt x="362177" y="21546"/>
                  </a:cubicBezTo>
                  <a:cubicBezTo>
                    <a:pt x="368401" y="39351"/>
                    <a:pt x="367388" y="57735"/>
                    <a:pt x="365651" y="75974"/>
                  </a:cubicBezTo>
                  <a:cubicBezTo>
                    <a:pt x="359861" y="132863"/>
                    <a:pt x="343938" y="187435"/>
                    <a:pt x="328015" y="242153"/>
                  </a:cubicBezTo>
                  <a:cubicBezTo>
                    <a:pt x="312526" y="295567"/>
                    <a:pt x="296458" y="348837"/>
                    <a:pt x="280680" y="402252"/>
                  </a:cubicBezTo>
                  <a:cubicBezTo>
                    <a:pt x="268955" y="441770"/>
                    <a:pt x="267218" y="482591"/>
                    <a:pt x="267073" y="523267"/>
                  </a:cubicBezTo>
                  <a:cubicBezTo>
                    <a:pt x="266928" y="573497"/>
                    <a:pt x="268231" y="623582"/>
                    <a:pt x="268520" y="673812"/>
                  </a:cubicBezTo>
                  <a:cubicBezTo>
                    <a:pt x="268810" y="720568"/>
                    <a:pt x="269244" y="767468"/>
                    <a:pt x="260414" y="813645"/>
                  </a:cubicBezTo>
                  <a:cubicBezTo>
                    <a:pt x="257085" y="831450"/>
                    <a:pt x="251874" y="849400"/>
                    <a:pt x="244346" y="865902"/>
                  </a:cubicBezTo>
                  <a:cubicBezTo>
                    <a:pt x="230884" y="895142"/>
                    <a:pt x="207289" y="904551"/>
                    <a:pt x="176167" y="896590"/>
                  </a:cubicBezTo>
                  <a:cubicBezTo>
                    <a:pt x="143452" y="888049"/>
                    <a:pt x="118699" y="867639"/>
                    <a:pt x="97420" y="842741"/>
                  </a:cubicBezTo>
                  <a:cubicBezTo>
                    <a:pt x="54138" y="792366"/>
                    <a:pt x="27359" y="733451"/>
                    <a:pt x="12449" y="669180"/>
                  </a:cubicBezTo>
                  <a:cubicBezTo>
                    <a:pt x="8541" y="652533"/>
                    <a:pt x="5790" y="635597"/>
                    <a:pt x="3908" y="618660"/>
                  </a:cubicBezTo>
                  <a:cubicBezTo>
                    <a:pt x="1592" y="598829"/>
                    <a:pt x="869" y="578708"/>
                    <a:pt x="0" y="566548"/>
                  </a:cubicBezTo>
                  <a:close/>
                </a:path>
              </a:pathLst>
            </a:custGeom>
            <a:solidFill>
              <a:schemeClr val="accent2"/>
            </a:solidFill>
            <a:ln w="14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C01A7922-41C3-4C85-AE43-1088D3F61291}"/>
                </a:ext>
              </a:extLst>
            </p:cNvPr>
            <p:cNvSpPr/>
            <p:nvPr/>
          </p:nvSpPr>
          <p:spPr>
            <a:xfrm>
              <a:off x="1996404" y="1241624"/>
              <a:ext cx="364782" cy="903271"/>
            </a:xfrm>
            <a:custGeom>
              <a:avLst/>
              <a:gdLst>
                <a:gd name="connsiteX0" fmla="*/ 365632 w 364782"/>
                <a:gd name="connsiteY0" fmla="*/ 346867 h 903270"/>
                <a:gd name="connsiteX1" fmla="*/ 301940 w 364782"/>
                <a:gd name="connsiteY1" fmla="*/ 613651 h 903270"/>
                <a:gd name="connsiteX2" fmla="*/ 179477 w 364782"/>
                <a:gd name="connsiteY2" fmla="*/ 801542 h 903270"/>
                <a:gd name="connsiteX3" fmla="*/ 62081 w 364782"/>
                <a:gd name="connsiteY3" fmla="*/ 889988 h 903270"/>
                <a:gd name="connsiteX4" fmla="*/ 18655 w 364782"/>
                <a:gd name="connsiteY4" fmla="*/ 903450 h 903270"/>
                <a:gd name="connsiteX5" fmla="*/ 9969 w 364782"/>
                <a:gd name="connsiteY5" fmla="*/ 898962 h 903270"/>
                <a:gd name="connsiteX6" fmla="*/ 271 w 364782"/>
                <a:gd name="connsiteY6" fmla="*/ 854668 h 903270"/>
                <a:gd name="connsiteX7" fmla="*/ 15470 w 364782"/>
                <a:gd name="connsiteY7" fmla="*/ 741903 h 903270"/>
                <a:gd name="connsiteX8" fmla="*/ 71345 w 364782"/>
                <a:gd name="connsiteY8" fmla="*/ 548945 h 903270"/>
                <a:gd name="connsiteX9" fmla="*/ 98994 w 364782"/>
                <a:gd name="connsiteY9" fmla="*/ 414612 h 903270"/>
                <a:gd name="connsiteX10" fmla="*/ 99283 w 364782"/>
                <a:gd name="connsiteY10" fmla="*/ 332826 h 903270"/>
                <a:gd name="connsiteX11" fmla="*/ 99138 w 364782"/>
                <a:gd name="connsiteY11" fmla="*/ 159989 h 903270"/>
                <a:gd name="connsiteX12" fmla="*/ 115930 w 364782"/>
                <a:gd name="connsiteY12" fmla="*/ 53883 h 903270"/>
                <a:gd name="connsiteX13" fmla="*/ 127945 w 364782"/>
                <a:gd name="connsiteY13" fmla="*/ 27683 h 903270"/>
                <a:gd name="connsiteX14" fmla="*/ 193519 w 364782"/>
                <a:gd name="connsiteY14" fmla="*/ 4088 h 903270"/>
                <a:gd name="connsiteX15" fmla="*/ 270094 w 364782"/>
                <a:gd name="connsiteY15" fmla="*/ 57357 h 903270"/>
                <a:gd name="connsiteX16" fmla="*/ 347104 w 364782"/>
                <a:gd name="connsiteY16" fmla="*/ 199651 h 903270"/>
                <a:gd name="connsiteX17" fmla="*/ 365632 w 364782"/>
                <a:gd name="connsiteY17" fmla="*/ 346867 h 903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64782" h="903270">
                  <a:moveTo>
                    <a:pt x="365632" y="346867"/>
                  </a:moveTo>
                  <a:cubicBezTo>
                    <a:pt x="366790" y="441103"/>
                    <a:pt x="344353" y="529693"/>
                    <a:pt x="301940" y="613651"/>
                  </a:cubicBezTo>
                  <a:cubicBezTo>
                    <a:pt x="267923" y="680817"/>
                    <a:pt x="230142" y="745378"/>
                    <a:pt x="179477" y="801542"/>
                  </a:cubicBezTo>
                  <a:cubicBezTo>
                    <a:pt x="146039" y="838600"/>
                    <a:pt x="108692" y="870735"/>
                    <a:pt x="62081" y="889988"/>
                  </a:cubicBezTo>
                  <a:cubicBezTo>
                    <a:pt x="48185" y="895778"/>
                    <a:pt x="33130" y="898962"/>
                    <a:pt x="18655" y="903450"/>
                  </a:cubicBezTo>
                  <a:cubicBezTo>
                    <a:pt x="13878" y="905042"/>
                    <a:pt x="11851" y="903160"/>
                    <a:pt x="9969" y="898962"/>
                  </a:cubicBezTo>
                  <a:cubicBezTo>
                    <a:pt x="3745" y="884777"/>
                    <a:pt x="850" y="870011"/>
                    <a:pt x="271" y="854668"/>
                  </a:cubicBezTo>
                  <a:cubicBezTo>
                    <a:pt x="-1466" y="816163"/>
                    <a:pt x="5337" y="778671"/>
                    <a:pt x="15470" y="741903"/>
                  </a:cubicBezTo>
                  <a:cubicBezTo>
                    <a:pt x="33275" y="677343"/>
                    <a:pt x="52817" y="613361"/>
                    <a:pt x="71345" y="548945"/>
                  </a:cubicBezTo>
                  <a:cubicBezTo>
                    <a:pt x="83939" y="504940"/>
                    <a:pt x="96099" y="460645"/>
                    <a:pt x="98994" y="414612"/>
                  </a:cubicBezTo>
                  <a:cubicBezTo>
                    <a:pt x="100731" y="387399"/>
                    <a:pt x="99428" y="360185"/>
                    <a:pt x="99283" y="332826"/>
                  </a:cubicBezTo>
                  <a:cubicBezTo>
                    <a:pt x="99138" y="275214"/>
                    <a:pt x="97980" y="217601"/>
                    <a:pt x="99138" y="159989"/>
                  </a:cubicBezTo>
                  <a:cubicBezTo>
                    <a:pt x="99862" y="124089"/>
                    <a:pt x="104060" y="88190"/>
                    <a:pt x="115930" y="53883"/>
                  </a:cubicBezTo>
                  <a:cubicBezTo>
                    <a:pt x="119115" y="44764"/>
                    <a:pt x="123023" y="35789"/>
                    <a:pt x="127945" y="27683"/>
                  </a:cubicBezTo>
                  <a:cubicBezTo>
                    <a:pt x="143144" y="2206"/>
                    <a:pt x="165581" y="-5756"/>
                    <a:pt x="193519" y="4088"/>
                  </a:cubicBezTo>
                  <a:cubicBezTo>
                    <a:pt x="223772" y="14799"/>
                    <a:pt x="248091" y="34486"/>
                    <a:pt x="270094" y="57357"/>
                  </a:cubicBezTo>
                  <a:cubicBezTo>
                    <a:pt x="308744" y="97744"/>
                    <a:pt x="332194" y="146382"/>
                    <a:pt x="347104" y="199651"/>
                  </a:cubicBezTo>
                  <a:cubicBezTo>
                    <a:pt x="360421" y="247710"/>
                    <a:pt x="365487" y="297071"/>
                    <a:pt x="365632" y="346867"/>
                  </a:cubicBezTo>
                  <a:close/>
                </a:path>
              </a:pathLst>
            </a:custGeom>
            <a:solidFill>
              <a:schemeClr val="accent2"/>
            </a:solidFill>
            <a:ln w="14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998E1280-E903-4422-BD3E-05CE0222E30C}"/>
                </a:ext>
              </a:extLst>
            </p:cNvPr>
            <p:cNvSpPr/>
            <p:nvPr/>
          </p:nvSpPr>
          <p:spPr>
            <a:xfrm>
              <a:off x="1599612" y="2464952"/>
              <a:ext cx="411104" cy="610866"/>
            </a:xfrm>
            <a:custGeom>
              <a:avLst/>
              <a:gdLst>
                <a:gd name="connsiteX0" fmla="*/ 0 w 411103"/>
                <a:gd name="connsiteY0" fmla="*/ 436756 h 610865"/>
                <a:gd name="connsiteX1" fmla="*/ 39518 w 411103"/>
                <a:gd name="connsiteY1" fmla="*/ 273472 h 610865"/>
                <a:gd name="connsiteX2" fmla="*/ 272139 w 411103"/>
                <a:gd name="connsiteY2" fmla="*/ 32600 h 610865"/>
                <a:gd name="connsiteX3" fmla="*/ 369994 w 411103"/>
                <a:gd name="connsiteY3" fmla="*/ 609 h 610865"/>
                <a:gd name="connsiteX4" fmla="*/ 394312 w 411103"/>
                <a:gd name="connsiteY4" fmla="*/ 1188 h 610865"/>
                <a:gd name="connsiteX5" fmla="*/ 412262 w 411103"/>
                <a:gd name="connsiteY5" fmla="*/ 23625 h 610865"/>
                <a:gd name="connsiteX6" fmla="*/ 405603 w 411103"/>
                <a:gd name="connsiteY6" fmla="*/ 53734 h 610865"/>
                <a:gd name="connsiteX7" fmla="*/ 356242 w 411103"/>
                <a:gd name="connsiteY7" fmla="*/ 140153 h 610865"/>
                <a:gd name="connsiteX8" fmla="*/ 287773 w 411103"/>
                <a:gd name="connsiteY8" fmla="*/ 235257 h 610865"/>
                <a:gd name="connsiteX9" fmla="*/ 209316 w 411103"/>
                <a:gd name="connsiteY9" fmla="*/ 388118 h 610865"/>
                <a:gd name="connsiteX10" fmla="*/ 157349 w 411103"/>
                <a:gd name="connsiteY10" fmla="*/ 534466 h 610865"/>
                <a:gd name="connsiteX11" fmla="*/ 134043 w 411103"/>
                <a:gd name="connsiteY11" fmla="*/ 578471 h 610865"/>
                <a:gd name="connsiteX12" fmla="*/ 117396 w 411103"/>
                <a:gd name="connsiteY12" fmla="*/ 598302 h 610865"/>
                <a:gd name="connsiteX13" fmla="*/ 63982 w 411103"/>
                <a:gd name="connsiteY13" fmla="*/ 602935 h 610865"/>
                <a:gd name="connsiteX14" fmla="*/ 22003 w 411103"/>
                <a:gd name="connsiteY14" fmla="*/ 549810 h 610865"/>
                <a:gd name="connsiteX15" fmla="*/ 0 w 411103"/>
                <a:gd name="connsiteY15" fmla="*/ 436756 h 610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11103" h="610865">
                  <a:moveTo>
                    <a:pt x="0" y="436756"/>
                  </a:moveTo>
                  <a:cubicBezTo>
                    <a:pt x="290" y="378130"/>
                    <a:pt x="14475" y="324281"/>
                    <a:pt x="39518" y="273472"/>
                  </a:cubicBezTo>
                  <a:cubicBezTo>
                    <a:pt x="91196" y="168380"/>
                    <a:pt x="167916" y="87028"/>
                    <a:pt x="272139" y="32600"/>
                  </a:cubicBezTo>
                  <a:cubicBezTo>
                    <a:pt x="302827" y="16532"/>
                    <a:pt x="335397" y="5097"/>
                    <a:pt x="369994" y="609"/>
                  </a:cubicBezTo>
                  <a:cubicBezTo>
                    <a:pt x="377955" y="-404"/>
                    <a:pt x="386496" y="-114"/>
                    <a:pt x="394312" y="1188"/>
                  </a:cubicBezTo>
                  <a:cubicBezTo>
                    <a:pt x="406617" y="3360"/>
                    <a:pt x="413275" y="11176"/>
                    <a:pt x="412262" y="23625"/>
                  </a:cubicBezTo>
                  <a:cubicBezTo>
                    <a:pt x="411393" y="33758"/>
                    <a:pt x="409367" y="44181"/>
                    <a:pt x="405603" y="53734"/>
                  </a:cubicBezTo>
                  <a:cubicBezTo>
                    <a:pt x="393589" y="85001"/>
                    <a:pt x="375205" y="112939"/>
                    <a:pt x="356242" y="140153"/>
                  </a:cubicBezTo>
                  <a:cubicBezTo>
                    <a:pt x="333950" y="172144"/>
                    <a:pt x="311802" y="204424"/>
                    <a:pt x="287773" y="235257"/>
                  </a:cubicBezTo>
                  <a:cubicBezTo>
                    <a:pt x="251729" y="281289"/>
                    <a:pt x="227265" y="332822"/>
                    <a:pt x="209316" y="388118"/>
                  </a:cubicBezTo>
                  <a:cubicBezTo>
                    <a:pt x="193393" y="437335"/>
                    <a:pt x="175443" y="485973"/>
                    <a:pt x="157349" y="534466"/>
                  </a:cubicBezTo>
                  <a:cubicBezTo>
                    <a:pt x="151558" y="549954"/>
                    <a:pt x="142584" y="564285"/>
                    <a:pt x="134043" y="578471"/>
                  </a:cubicBezTo>
                  <a:cubicBezTo>
                    <a:pt x="129700" y="585854"/>
                    <a:pt x="123621" y="592512"/>
                    <a:pt x="117396" y="598302"/>
                  </a:cubicBezTo>
                  <a:cubicBezTo>
                    <a:pt x="100749" y="613791"/>
                    <a:pt x="83234" y="615094"/>
                    <a:pt x="63982" y="602935"/>
                  </a:cubicBezTo>
                  <a:cubicBezTo>
                    <a:pt x="43716" y="590196"/>
                    <a:pt x="31267" y="571088"/>
                    <a:pt x="22003" y="549810"/>
                  </a:cubicBezTo>
                  <a:cubicBezTo>
                    <a:pt x="6080" y="513331"/>
                    <a:pt x="579" y="474682"/>
                    <a:pt x="0" y="436756"/>
                  </a:cubicBezTo>
                  <a:close/>
                </a:path>
              </a:pathLst>
            </a:custGeom>
            <a:solidFill>
              <a:schemeClr val="accent1"/>
            </a:solidFill>
            <a:ln w="14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269974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arallelogram 4">
            <a:extLst>
              <a:ext uri="{FF2B5EF4-FFF2-40B4-BE49-F238E27FC236}">
                <a16:creationId xmlns:a16="http://schemas.microsoft.com/office/drawing/2014/main" id="{0DF2F855-F505-4B17-BE75-DE68615CE344}"/>
              </a:ext>
            </a:extLst>
          </p:cNvPr>
          <p:cNvSpPr/>
          <p:nvPr/>
        </p:nvSpPr>
        <p:spPr>
          <a:xfrm>
            <a:off x="7188165" y="2743581"/>
            <a:ext cx="3499822" cy="4114419"/>
          </a:xfrm>
          <a:prstGeom prst="parallelogram">
            <a:avLst>
              <a:gd name="adj" fmla="val 78010"/>
            </a:avLst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arallelogram 5">
            <a:extLst>
              <a:ext uri="{FF2B5EF4-FFF2-40B4-BE49-F238E27FC236}">
                <a16:creationId xmlns:a16="http://schemas.microsoft.com/office/drawing/2014/main" id="{FDBD6FED-1B6D-4CD9-BC4B-3DD962E20742}"/>
              </a:ext>
            </a:extLst>
          </p:cNvPr>
          <p:cNvSpPr/>
          <p:nvPr/>
        </p:nvSpPr>
        <p:spPr>
          <a:xfrm>
            <a:off x="8261542" y="2743581"/>
            <a:ext cx="3499822" cy="4114419"/>
          </a:xfrm>
          <a:prstGeom prst="parallelogram">
            <a:avLst>
              <a:gd name="adj" fmla="val 78010"/>
            </a:avLst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F5BB5DF-FF5B-464F-8F8F-3794966531BB}"/>
              </a:ext>
            </a:extLst>
          </p:cNvPr>
          <p:cNvCxnSpPr>
            <a:cxnSpLocks/>
          </p:cNvCxnSpPr>
          <p:nvPr/>
        </p:nvCxnSpPr>
        <p:spPr>
          <a:xfrm flipH="1">
            <a:off x="6129196" y="0"/>
            <a:ext cx="2795853" cy="4200808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7053DA0-BE8A-4184-8333-2C7E67D96214}"/>
              </a:ext>
            </a:extLst>
          </p:cNvPr>
          <p:cNvCxnSpPr>
            <a:cxnSpLocks/>
          </p:cNvCxnSpPr>
          <p:nvPr/>
        </p:nvCxnSpPr>
        <p:spPr>
          <a:xfrm flipH="1">
            <a:off x="5370188" y="0"/>
            <a:ext cx="2795853" cy="4200808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E736900-1AE1-411B-834F-CF10FD4B8132}"/>
              </a:ext>
            </a:extLst>
          </p:cNvPr>
          <p:cNvCxnSpPr>
            <a:cxnSpLocks/>
          </p:cNvCxnSpPr>
          <p:nvPr/>
        </p:nvCxnSpPr>
        <p:spPr>
          <a:xfrm flipH="1">
            <a:off x="8121524" y="1647731"/>
            <a:ext cx="3448805" cy="5210268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17A6259-017A-4F68-90C1-20CA2079081E}"/>
              </a:ext>
            </a:extLst>
          </p:cNvPr>
          <p:cNvCxnSpPr>
            <a:cxnSpLocks/>
          </p:cNvCxnSpPr>
          <p:nvPr/>
        </p:nvCxnSpPr>
        <p:spPr>
          <a:xfrm flipH="1">
            <a:off x="7165460" y="1122630"/>
            <a:ext cx="3843554" cy="5746507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98AD5C4A-B86C-4130-A12C-4F773A87016B}"/>
              </a:ext>
            </a:extLst>
          </p:cNvPr>
          <p:cNvSpPr txBox="1">
            <a:spLocks/>
          </p:cNvSpPr>
          <p:nvPr/>
        </p:nvSpPr>
        <p:spPr>
          <a:xfrm>
            <a:off x="624957" y="1290240"/>
            <a:ext cx="3096000" cy="396000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600" b="1" kern="1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cs typeface="Arial" pitchFamily="34" charset="0"/>
              </a:rPr>
              <a:t>Portfolio Presentation</a:t>
            </a:r>
          </a:p>
        </p:txBody>
      </p: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E9775C5D-09C3-4D1D-9ADC-B2AE597E89FA}"/>
              </a:ext>
            </a:extLst>
          </p:cNvPr>
          <p:cNvSpPr txBox="1">
            <a:spLocks/>
          </p:cNvSpPr>
          <p:nvPr/>
        </p:nvSpPr>
        <p:spPr>
          <a:xfrm>
            <a:off x="624956" y="1707228"/>
            <a:ext cx="3790131" cy="1204854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b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altLang="ko-KR" sz="3600" dirty="0">
                <a:latin typeface="+mj-lt"/>
                <a:cs typeface="Arial" pitchFamily="34" charset="0"/>
              </a:rPr>
              <a:t>Simple Portfolio Presentation</a:t>
            </a:r>
          </a:p>
        </p:txBody>
      </p:sp>
      <p:sp>
        <p:nvSpPr>
          <p:cNvPr id="32" name="직사각형 1">
            <a:extLst>
              <a:ext uri="{FF2B5EF4-FFF2-40B4-BE49-F238E27FC236}">
                <a16:creationId xmlns:a16="http://schemas.microsoft.com/office/drawing/2014/main" id="{04CFB7D9-D70E-4A05-9413-C13869052040}"/>
              </a:ext>
            </a:extLst>
          </p:cNvPr>
          <p:cNvSpPr/>
          <p:nvPr/>
        </p:nvSpPr>
        <p:spPr>
          <a:xfrm>
            <a:off x="624956" y="4431971"/>
            <a:ext cx="43434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cs typeface="Arial" pitchFamily="34" charset="0"/>
              </a:rPr>
              <a:t>You can simply impress your audience and add a unique zing and appeal to your Presentations. Get a modern PowerPoint  Presentation that is beautifully designed. Easy to change colors, photos and Text. I hope and I believe that this Template will your Time, Money and Reputation. Easy to change colors, photos and Text.    </a:t>
            </a:r>
            <a:endParaRPr lang="ko-KR" altLang="en-US" sz="1200" dirty="0">
              <a:cs typeface="Arial" pitchFamily="34" charset="0"/>
            </a:endParaRPr>
          </a:p>
        </p:txBody>
      </p:sp>
      <p:grpSp>
        <p:nvGrpSpPr>
          <p:cNvPr id="33" name="Graphic 98">
            <a:extLst>
              <a:ext uri="{FF2B5EF4-FFF2-40B4-BE49-F238E27FC236}">
                <a16:creationId xmlns:a16="http://schemas.microsoft.com/office/drawing/2014/main" id="{5EB3663B-DAFC-48DE-9370-BEA72B5964F4}"/>
              </a:ext>
            </a:extLst>
          </p:cNvPr>
          <p:cNvGrpSpPr/>
          <p:nvPr/>
        </p:nvGrpSpPr>
        <p:grpSpPr>
          <a:xfrm>
            <a:off x="672496" y="3123005"/>
            <a:ext cx="1020979" cy="1206685"/>
            <a:chOff x="8465277" y="228137"/>
            <a:chExt cx="1519045" cy="1795345"/>
          </a:xfrm>
          <a:solidFill>
            <a:schemeClr val="accent1">
              <a:alpha val="70000"/>
            </a:schemeClr>
          </a:solidFill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94E3F695-90F8-4D9C-B23E-E9377C6CC2F7}"/>
                </a:ext>
              </a:extLst>
            </p:cNvPr>
            <p:cNvSpPr/>
            <p:nvPr/>
          </p:nvSpPr>
          <p:spPr>
            <a:xfrm>
              <a:off x="8465277" y="1643215"/>
              <a:ext cx="1519045" cy="380267"/>
            </a:xfrm>
            <a:custGeom>
              <a:avLst/>
              <a:gdLst>
                <a:gd name="connsiteX0" fmla="*/ 0 w 1519045"/>
                <a:gd name="connsiteY0" fmla="*/ 143005 h 380266"/>
                <a:gd name="connsiteX1" fmla="*/ 4045 w 1519045"/>
                <a:gd name="connsiteY1" fmla="*/ 126823 h 380266"/>
                <a:gd name="connsiteX2" fmla="*/ 47129 w 1519045"/>
                <a:gd name="connsiteY2" fmla="*/ 65535 h 380266"/>
                <a:gd name="connsiteX3" fmla="*/ 164648 w 1519045"/>
                <a:gd name="connsiteY3" fmla="*/ 2630 h 380266"/>
                <a:gd name="connsiteX4" fmla="*/ 172536 w 1519045"/>
                <a:gd name="connsiteY4" fmla="*/ 0 h 380266"/>
                <a:gd name="connsiteX5" fmla="*/ 172536 w 1519045"/>
                <a:gd name="connsiteY5" fmla="*/ 0 h 380266"/>
                <a:gd name="connsiteX6" fmla="*/ 123182 w 1519045"/>
                <a:gd name="connsiteY6" fmla="*/ 25081 h 380266"/>
                <a:gd name="connsiteX7" fmla="*/ 65333 w 1519045"/>
                <a:gd name="connsiteY7" fmla="*/ 73626 h 380266"/>
                <a:gd name="connsiteX8" fmla="*/ 44702 w 1519045"/>
                <a:gd name="connsiteY8" fmla="*/ 124194 h 380266"/>
                <a:gd name="connsiteX9" fmla="*/ 67356 w 1519045"/>
                <a:gd name="connsiteY9" fmla="*/ 182245 h 380266"/>
                <a:gd name="connsiteX10" fmla="*/ 150286 w 1519045"/>
                <a:gd name="connsiteY10" fmla="*/ 236251 h 380266"/>
                <a:gd name="connsiteX11" fmla="*/ 302798 w 1519045"/>
                <a:gd name="connsiteY11" fmla="*/ 283987 h 380266"/>
                <a:gd name="connsiteX12" fmla="*/ 454702 w 1519045"/>
                <a:gd name="connsiteY12" fmla="*/ 317159 h 380266"/>
                <a:gd name="connsiteX13" fmla="*/ 558871 w 1519045"/>
                <a:gd name="connsiteY13" fmla="*/ 332127 h 380266"/>
                <a:gd name="connsiteX14" fmla="*/ 734037 w 1519045"/>
                <a:gd name="connsiteY14" fmla="*/ 343454 h 380266"/>
                <a:gd name="connsiteX15" fmla="*/ 871782 w 1519045"/>
                <a:gd name="connsiteY15" fmla="*/ 341431 h 380266"/>
                <a:gd name="connsiteX16" fmla="*/ 1008719 w 1519045"/>
                <a:gd name="connsiteY16" fmla="*/ 329295 h 380266"/>
                <a:gd name="connsiteX17" fmla="*/ 1214832 w 1519045"/>
                <a:gd name="connsiteY17" fmla="*/ 295921 h 380266"/>
                <a:gd name="connsiteX18" fmla="*/ 1388784 w 1519045"/>
                <a:gd name="connsiteY18" fmla="*/ 244949 h 380266"/>
                <a:gd name="connsiteX19" fmla="*/ 1469287 w 1519045"/>
                <a:gd name="connsiteY19" fmla="*/ 193168 h 380266"/>
                <a:gd name="connsiteX20" fmla="*/ 1497402 w 1519045"/>
                <a:gd name="connsiteY20" fmla="*/ 123789 h 380266"/>
                <a:gd name="connsiteX21" fmla="*/ 1484862 w 1519045"/>
                <a:gd name="connsiteY21" fmla="*/ 83133 h 380266"/>
                <a:gd name="connsiteX22" fmla="*/ 1481625 w 1519045"/>
                <a:gd name="connsiteY22" fmla="*/ 76256 h 380266"/>
                <a:gd name="connsiteX23" fmla="*/ 1519652 w 1519045"/>
                <a:gd name="connsiteY23" fmla="*/ 144825 h 380266"/>
                <a:gd name="connsiteX24" fmla="*/ 1505089 w 1519045"/>
                <a:gd name="connsiteY24" fmla="*/ 197011 h 380266"/>
                <a:gd name="connsiteX25" fmla="*/ 1454319 w 1519045"/>
                <a:gd name="connsiteY25" fmla="*/ 243937 h 380266"/>
                <a:gd name="connsiteX26" fmla="*/ 1341655 w 1519045"/>
                <a:gd name="connsiteY26" fmla="*/ 297336 h 380266"/>
                <a:gd name="connsiteX27" fmla="*/ 1123608 w 1519045"/>
                <a:gd name="connsiteY27" fmla="*/ 352152 h 380266"/>
                <a:gd name="connsiteX28" fmla="*/ 1000021 w 1519045"/>
                <a:gd name="connsiteY28" fmla="*/ 368940 h 380266"/>
                <a:gd name="connsiteX29" fmla="*/ 809483 w 1519045"/>
                <a:gd name="connsiteY29" fmla="*/ 380671 h 380266"/>
                <a:gd name="connsiteX30" fmla="*/ 796336 w 1519045"/>
                <a:gd name="connsiteY30" fmla="*/ 382087 h 380266"/>
                <a:gd name="connsiteX31" fmla="*/ 737273 w 1519045"/>
                <a:gd name="connsiteY31" fmla="*/ 382087 h 380266"/>
                <a:gd name="connsiteX32" fmla="*/ 728980 w 1519045"/>
                <a:gd name="connsiteY32" fmla="*/ 380874 h 380266"/>
                <a:gd name="connsiteX33" fmla="*/ 640588 w 1519045"/>
                <a:gd name="connsiteY33" fmla="*/ 377435 h 380266"/>
                <a:gd name="connsiteX34" fmla="*/ 506483 w 1519045"/>
                <a:gd name="connsiteY34" fmla="*/ 366108 h 380266"/>
                <a:gd name="connsiteX35" fmla="*/ 390583 w 1519045"/>
                <a:gd name="connsiteY35" fmla="*/ 349320 h 380266"/>
                <a:gd name="connsiteX36" fmla="*/ 166872 w 1519045"/>
                <a:gd name="connsiteY36" fmla="*/ 291875 h 380266"/>
                <a:gd name="connsiteX37" fmla="*/ 52186 w 1519045"/>
                <a:gd name="connsiteY37" fmla="*/ 233621 h 380266"/>
                <a:gd name="connsiteX38" fmla="*/ 4045 w 1519045"/>
                <a:gd name="connsiteY38" fmla="*/ 170513 h 380266"/>
                <a:gd name="connsiteX39" fmla="*/ 0 w 1519045"/>
                <a:gd name="connsiteY39" fmla="*/ 154332 h 380266"/>
                <a:gd name="connsiteX40" fmla="*/ 0 w 1519045"/>
                <a:gd name="connsiteY40" fmla="*/ 143005 h 380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1519045" h="380266">
                  <a:moveTo>
                    <a:pt x="0" y="143005"/>
                  </a:moveTo>
                  <a:cubicBezTo>
                    <a:pt x="1416" y="137543"/>
                    <a:pt x="2427" y="132082"/>
                    <a:pt x="4045" y="126823"/>
                  </a:cubicBezTo>
                  <a:cubicBezTo>
                    <a:pt x="11327" y="101539"/>
                    <a:pt x="27509" y="82324"/>
                    <a:pt x="47129" y="65535"/>
                  </a:cubicBezTo>
                  <a:cubicBezTo>
                    <a:pt x="81717" y="36004"/>
                    <a:pt x="122171" y="17395"/>
                    <a:pt x="164648" y="2630"/>
                  </a:cubicBezTo>
                  <a:cubicBezTo>
                    <a:pt x="167277" y="1618"/>
                    <a:pt x="169907" y="809"/>
                    <a:pt x="172536" y="0"/>
                  </a:cubicBezTo>
                  <a:cubicBezTo>
                    <a:pt x="172738" y="0"/>
                    <a:pt x="172941" y="202"/>
                    <a:pt x="172536" y="0"/>
                  </a:cubicBezTo>
                  <a:cubicBezTo>
                    <a:pt x="156354" y="8091"/>
                    <a:pt x="139364" y="15979"/>
                    <a:pt x="123182" y="25081"/>
                  </a:cubicBezTo>
                  <a:cubicBezTo>
                    <a:pt x="100933" y="37622"/>
                    <a:pt x="81110" y="53197"/>
                    <a:pt x="65333" y="73626"/>
                  </a:cubicBezTo>
                  <a:cubicBezTo>
                    <a:pt x="53804" y="88594"/>
                    <a:pt x="45713" y="104978"/>
                    <a:pt x="44702" y="124194"/>
                  </a:cubicBezTo>
                  <a:cubicBezTo>
                    <a:pt x="43488" y="146848"/>
                    <a:pt x="52792" y="165659"/>
                    <a:pt x="67356" y="182245"/>
                  </a:cubicBezTo>
                  <a:cubicBezTo>
                    <a:pt x="90212" y="207731"/>
                    <a:pt x="119339" y="223508"/>
                    <a:pt x="150286" y="236251"/>
                  </a:cubicBezTo>
                  <a:cubicBezTo>
                    <a:pt x="199842" y="256478"/>
                    <a:pt x="251017" y="271244"/>
                    <a:pt x="302798" y="283987"/>
                  </a:cubicBezTo>
                  <a:cubicBezTo>
                    <a:pt x="353163" y="296325"/>
                    <a:pt x="403933" y="307450"/>
                    <a:pt x="454702" y="317159"/>
                  </a:cubicBezTo>
                  <a:cubicBezTo>
                    <a:pt x="489088" y="323834"/>
                    <a:pt x="524081" y="327677"/>
                    <a:pt x="558871" y="332127"/>
                  </a:cubicBezTo>
                  <a:cubicBezTo>
                    <a:pt x="616923" y="339409"/>
                    <a:pt x="675378" y="343656"/>
                    <a:pt x="734037" y="343454"/>
                  </a:cubicBezTo>
                  <a:cubicBezTo>
                    <a:pt x="779952" y="343454"/>
                    <a:pt x="825867" y="343656"/>
                    <a:pt x="871782" y="341431"/>
                  </a:cubicBezTo>
                  <a:cubicBezTo>
                    <a:pt x="917495" y="339004"/>
                    <a:pt x="963208" y="334149"/>
                    <a:pt x="1008719" y="329295"/>
                  </a:cubicBezTo>
                  <a:cubicBezTo>
                    <a:pt x="1078097" y="322013"/>
                    <a:pt x="1146465" y="309675"/>
                    <a:pt x="1214832" y="295921"/>
                  </a:cubicBezTo>
                  <a:cubicBezTo>
                    <a:pt x="1274299" y="283784"/>
                    <a:pt x="1332957" y="269423"/>
                    <a:pt x="1388784" y="244949"/>
                  </a:cubicBezTo>
                  <a:cubicBezTo>
                    <a:pt x="1418315" y="232003"/>
                    <a:pt x="1446431" y="216631"/>
                    <a:pt x="1469287" y="193168"/>
                  </a:cubicBezTo>
                  <a:cubicBezTo>
                    <a:pt x="1488098" y="173952"/>
                    <a:pt x="1499628" y="151702"/>
                    <a:pt x="1497402" y="123789"/>
                  </a:cubicBezTo>
                  <a:cubicBezTo>
                    <a:pt x="1496391" y="109226"/>
                    <a:pt x="1491537" y="95876"/>
                    <a:pt x="1484862" y="83133"/>
                  </a:cubicBezTo>
                  <a:cubicBezTo>
                    <a:pt x="1483648" y="80908"/>
                    <a:pt x="1482435" y="78683"/>
                    <a:pt x="1481625" y="76256"/>
                  </a:cubicBezTo>
                  <a:cubicBezTo>
                    <a:pt x="1500639" y="95674"/>
                    <a:pt x="1516416" y="116710"/>
                    <a:pt x="1519652" y="144825"/>
                  </a:cubicBezTo>
                  <a:cubicBezTo>
                    <a:pt x="1521877" y="164243"/>
                    <a:pt x="1515607" y="181436"/>
                    <a:pt x="1505089" y="197011"/>
                  </a:cubicBezTo>
                  <a:cubicBezTo>
                    <a:pt x="1491941" y="216631"/>
                    <a:pt x="1473939" y="231194"/>
                    <a:pt x="1454319" y="243937"/>
                  </a:cubicBezTo>
                  <a:cubicBezTo>
                    <a:pt x="1419326" y="266996"/>
                    <a:pt x="1380895" y="283380"/>
                    <a:pt x="1341655" y="297336"/>
                  </a:cubicBezTo>
                  <a:cubicBezTo>
                    <a:pt x="1270658" y="322418"/>
                    <a:pt x="1197841" y="340218"/>
                    <a:pt x="1123608" y="352152"/>
                  </a:cubicBezTo>
                  <a:cubicBezTo>
                    <a:pt x="1082547" y="358826"/>
                    <a:pt x="1041284" y="364085"/>
                    <a:pt x="1000021" y="368940"/>
                  </a:cubicBezTo>
                  <a:cubicBezTo>
                    <a:pt x="936711" y="376424"/>
                    <a:pt x="873198" y="379458"/>
                    <a:pt x="809483" y="380671"/>
                  </a:cubicBezTo>
                  <a:cubicBezTo>
                    <a:pt x="805033" y="380671"/>
                    <a:pt x="800786" y="381481"/>
                    <a:pt x="796336" y="382087"/>
                  </a:cubicBezTo>
                  <a:cubicBezTo>
                    <a:pt x="776716" y="382087"/>
                    <a:pt x="756893" y="382087"/>
                    <a:pt x="737273" y="382087"/>
                  </a:cubicBezTo>
                  <a:cubicBezTo>
                    <a:pt x="734441" y="381683"/>
                    <a:pt x="731812" y="381076"/>
                    <a:pt x="728980" y="380874"/>
                  </a:cubicBezTo>
                  <a:cubicBezTo>
                    <a:pt x="699449" y="379660"/>
                    <a:pt x="669917" y="379458"/>
                    <a:pt x="640588" y="377435"/>
                  </a:cubicBezTo>
                  <a:cubicBezTo>
                    <a:pt x="595887" y="374401"/>
                    <a:pt x="550983" y="370963"/>
                    <a:pt x="506483" y="366108"/>
                  </a:cubicBezTo>
                  <a:cubicBezTo>
                    <a:pt x="467648" y="361860"/>
                    <a:pt x="429216" y="355792"/>
                    <a:pt x="390583" y="349320"/>
                  </a:cubicBezTo>
                  <a:cubicBezTo>
                    <a:pt x="314327" y="336779"/>
                    <a:pt x="239690" y="317968"/>
                    <a:pt x="166872" y="291875"/>
                  </a:cubicBezTo>
                  <a:cubicBezTo>
                    <a:pt x="126216" y="277312"/>
                    <a:pt x="86571" y="260321"/>
                    <a:pt x="52186" y="233621"/>
                  </a:cubicBezTo>
                  <a:cubicBezTo>
                    <a:pt x="30543" y="217035"/>
                    <a:pt x="11934" y="197617"/>
                    <a:pt x="4045" y="170513"/>
                  </a:cubicBezTo>
                  <a:cubicBezTo>
                    <a:pt x="2427" y="165254"/>
                    <a:pt x="1416" y="159793"/>
                    <a:pt x="0" y="154332"/>
                  </a:cubicBezTo>
                  <a:cubicBezTo>
                    <a:pt x="0" y="150489"/>
                    <a:pt x="0" y="146645"/>
                    <a:pt x="0" y="143005"/>
                  </a:cubicBezTo>
                  <a:close/>
                </a:path>
              </a:pathLst>
            </a:custGeom>
            <a:grpFill/>
            <a:ln w="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548E1D5D-F971-4256-8F9F-847B1ADDDCBD}"/>
                </a:ext>
              </a:extLst>
            </p:cNvPr>
            <p:cNvSpPr/>
            <p:nvPr/>
          </p:nvSpPr>
          <p:spPr>
            <a:xfrm>
              <a:off x="8747862" y="392784"/>
              <a:ext cx="981008" cy="1385547"/>
            </a:xfrm>
            <a:custGeom>
              <a:avLst/>
              <a:gdLst>
                <a:gd name="connsiteX0" fmla="*/ 846888 w 981007"/>
                <a:gd name="connsiteY0" fmla="*/ 0 h 1385546"/>
                <a:gd name="connsiteX1" fmla="*/ 915256 w 981007"/>
                <a:gd name="connsiteY1" fmla="*/ 137341 h 1385546"/>
                <a:gd name="connsiteX2" fmla="*/ 880263 w 981007"/>
                <a:gd name="connsiteY2" fmla="*/ 274278 h 1385546"/>
                <a:gd name="connsiteX3" fmla="*/ 778117 w 981007"/>
                <a:gd name="connsiteY3" fmla="*/ 364490 h 1385546"/>
                <a:gd name="connsiteX4" fmla="*/ 637944 w 981007"/>
                <a:gd name="connsiteY4" fmla="*/ 451870 h 1385546"/>
                <a:gd name="connsiteX5" fmla="*/ 566138 w 981007"/>
                <a:gd name="connsiteY5" fmla="*/ 508101 h 1385546"/>
                <a:gd name="connsiteX6" fmla="*/ 559059 w 981007"/>
                <a:gd name="connsiteY6" fmla="*/ 516192 h 1385546"/>
                <a:gd name="connsiteX7" fmla="*/ 689927 w 981007"/>
                <a:gd name="connsiteY7" fmla="*/ 541880 h 1385546"/>
                <a:gd name="connsiteX8" fmla="*/ 650687 w 981007"/>
                <a:gd name="connsiteY8" fmla="*/ 539858 h 1385546"/>
                <a:gd name="connsiteX9" fmla="*/ 588995 w 981007"/>
                <a:gd name="connsiteY9" fmla="*/ 536015 h 1385546"/>
                <a:gd name="connsiteX10" fmla="*/ 556025 w 981007"/>
                <a:gd name="connsiteY10" fmla="*/ 534801 h 1385546"/>
                <a:gd name="connsiteX11" fmla="*/ 549754 w 981007"/>
                <a:gd name="connsiteY11" fmla="*/ 536621 h 1385546"/>
                <a:gd name="connsiteX12" fmla="*/ 524268 w 981007"/>
                <a:gd name="connsiteY12" fmla="*/ 573839 h 1385546"/>
                <a:gd name="connsiteX13" fmla="*/ 552586 w 981007"/>
                <a:gd name="connsiteY13" fmla="*/ 576266 h 1385546"/>
                <a:gd name="connsiteX14" fmla="*/ 648664 w 981007"/>
                <a:gd name="connsiteY14" fmla="*/ 587796 h 1385546"/>
                <a:gd name="connsiteX15" fmla="*/ 778926 w 981007"/>
                <a:gd name="connsiteY15" fmla="*/ 625620 h 1385546"/>
                <a:gd name="connsiteX16" fmla="*/ 827471 w 981007"/>
                <a:gd name="connsiteY16" fmla="*/ 654949 h 1385546"/>
                <a:gd name="connsiteX17" fmla="*/ 836977 w 981007"/>
                <a:gd name="connsiteY17" fmla="*/ 664253 h 1385546"/>
                <a:gd name="connsiteX18" fmla="*/ 835359 w 981007"/>
                <a:gd name="connsiteY18" fmla="*/ 726148 h 1385546"/>
                <a:gd name="connsiteX19" fmla="*/ 829089 w 981007"/>
                <a:gd name="connsiteY19" fmla="*/ 732621 h 1385546"/>
                <a:gd name="connsiteX20" fmla="*/ 831920 w 981007"/>
                <a:gd name="connsiteY20" fmla="*/ 732823 h 1385546"/>
                <a:gd name="connsiteX21" fmla="*/ 883904 w 981007"/>
                <a:gd name="connsiteY21" fmla="*/ 696819 h 1385546"/>
                <a:gd name="connsiteX22" fmla="*/ 908581 w 981007"/>
                <a:gd name="connsiteY22" fmla="*/ 639981 h 1385546"/>
                <a:gd name="connsiteX23" fmla="*/ 910401 w 981007"/>
                <a:gd name="connsiteY23" fmla="*/ 635733 h 1385546"/>
                <a:gd name="connsiteX24" fmla="*/ 933864 w 981007"/>
                <a:gd name="connsiteY24" fmla="*/ 685694 h 1385546"/>
                <a:gd name="connsiteX25" fmla="*/ 976746 w 981007"/>
                <a:gd name="connsiteY25" fmla="*/ 827687 h 1385546"/>
                <a:gd name="connsiteX26" fmla="*/ 981802 w 981007"/>
                <a:gd name="connsiteY26" fmla="*/ 926395 h 1385546"/>
                <a:gd name="connsiteX27" fmla="*/ 927594 w 981007"/>
                <a:gd name="connsiteY27" fmla="*/ 1123203 h 1385546"/>
                <a:gd name="connsiteX28" fmla="*/ 767801 w 981007"/>
                <a:gd name="connsiteY28" fmla="*/ 1294121 h 1385546"/>
                <a:gd name="connsiteX29" fmla="*/ 600726 w 981007"/>
                <a:gd name="connsiteY29" fmla="*/ 1375838 h 1385546"/>
                <a:gd name="connsiteX30" fmla="*/ 572813 w 981007"/>
                <a:gd name="connsiteY30" fmla="*/ 1386356 h 1385546"/>
                <a:gd name="connsiteX31" fmla="*/ 624189 w 981007"/>
                <a:gd name="connsiteY31" fmla="*/ 1355004 h 1385546"/>
                <a:gd name="connsiteX32" fmla="*/ 830505 w 981007"/>
                <a:gd name="connsiteY32" fmla="*/ 1167096 h 1385546"/>
                <a:gd name="connsiteX33" fmla="*/ 914851 w 981007"/>
                <a:gd name="connsiteY33" fmla="*/ 995571 h 1385546"/>
                <a:gd name="connsiteX34" fmla="*/ 874599 w 981007"/>
                <a:gd name="connsiteY34" fmla="*/ 742330 h 1385546"/>
                <a:gd name="connsiteX35" fmla="*/ 871161 w 981007"/>
                <a:gd name="connsiteY35" fmla="*/ 737677 h 1385546"/>
                <a:gd name="connsiteX36" fmla="*/ 833943 w 981007"/>
                <a:gd name="connsiteY36" fmla="*/ 756488 h 1385546"/>
                <a:gd name="connsiteX37" fmla="*/ 703682 w 981007"/>
                <a:gd name="connsiteY37" fmla="*/ 797145 h 1385546"/>
                <a:gd name="connsiteX38" fmla="*/ 598097 w 981007"/>
                <a:gd name="connsiteY38" fmla="*/ 811506 h 1385546"/>
                <a:gd name="connsiteX39" fmla="*/ 402097 w 981007"/>
                <a:gd name="connsiteY39" fmla="*/ 815349 h 1385546"/>
                <a:gd name="connsiteX40" fmla="*/ 308851 w 981007"/>
                <a:gd name="connsiteY40" fmla="*/ 809888 h 1385546"/>
                <a:gd name="connsiteX41" fmla="*/ 72802 w 981007"/>
                <a:gd name="connsiteY41" fmla="*/ 728171 h 1385546"/>
                <a:gd name="connsiteX42" fmla="*/ 67139 w 981007"/>
                <a:gd name="connsiteY42" fmla="*/ 724732 h 1385546"/>
                <a:gd name="connsiteX43" fmla="*/ 64105 w 981007"/>
                <a:gd name="connsiteY43" fmla="*/ 736464 h 1385546"/>
                <a:gd name="connsiteX44" fmla="*/ 48530 w 981007"/>
                <a:gd name="connsiteY44" fmla="*/ 840430 h 1385546"/>
                <a:gd name="connsiteX45" fmla="*/ 46507 w 981007"/>
                <a:gd name="connsiteY45" fmla="*/ 966647 h 1385546"/>
                <a:gd name="connsiteX46" fmla="*/ 77252 w 981007"/>
                <a:gd name="connsiteY46" fmla="*/ 1107224 h 1385546"/>
                <a:gd name="connsiteX47" fmla="*/ 176162 w 981007"/>
                <a:gd name="connsiteY47" fmla="*/ 1258522 h 1385546"/>
                <a:gd name="connsiteX48" fmla="*/ 299344 w 981007"/>
                <a:gd name="connsiteY48" fmla="*/ 1365522 h 1385546"/>
                <a:gd name="connsiteX49" fmla="*/ 302581 w 981007"/>
                <a:gd name="connsiteY49" fmla="*/ 1369972 h 1385546"/>
                <a:gd name="connsiteX50" fmla="*/ 296310 w 981007"/>
                <a:gd name="connsiteY50" fmla="*/ 1367545 h 1385546"/>
                <a:gd name="connsiteX51" fmla="*/ 32551 w 981007"/>
                <a:gd name="connsiteY51" fmla="*/ 1094076 h 1385546"/>
                <a:gd name="connsiteX52" fmla="*/ 3828 w 981007"/>
                <a:gd name="connsiteY52" fmla="*/ 972108 h 1385546"/>
                <a:gd name="connsiteX53" fmla="*/ 3019 w 981007"/>
                <a:gd name="connsiteY53" fmla="*/ 848723 h 1385546"/>
                <a:gd name="connsiteX54" fmla="*/ 42664 w 981007"/>
                <a:gd name="connsiteY54" fmla="*/ 686301 h 1385546"/>
                <a:gd name="connsiteX55" fmla="*/ 45091 w 981007"/>
                <a:gd name="connsiteY55" fmla="*/ 668906 h 1385546"/>
                <a:gd name="connsiteX56" fmla="*/ 54194 w 981007"/>
                <a:gd name="connsiteY56" fmla="*/ 638161 h 1385546"/>
                <a:gd name="connsiteX57" fmla="*/ 92625 w 981007"/>
                <a:gd name="connsiteY57" fmla="*/ 601348 h 1385546"/>
                <a:gd name="connsiteX58" fmla="*/ 241698 w 981007"/>
                <a:gd name="connsiteY58" fmla="*/ 534801 h 1385546"/>
                <a:gd name="connsiteX59" fmla="*/ 363059 w 981007"/>
                <a:gd name="connsiteY59" fmla="*/ 512956 h 1385546"/>
                <a:gd name="connsiteX60" fmla="*/ 474510 w 981007"/>
                <a:gd name="connsiteY60" fmla="*/ 512551 h 1385546"/>
                <a:gd name="connsiteX61" fmla="*/ 489882 w 981007"/>
                <a:gd name="connsiteY61" fmla="*/ 504056 h 1385546"/>
                <a:gd name="connsiteX62" fmla="*/ 561688 w 981007"/>
                <a:gd name="connsiteY62" fmla="*/ 415057 h 1385546"/>
                <a:gd name="connsiteX63" fmla="*/ 693366 w 981007"/>
                <a:gd name="connsiteY63" fmla="*/ 328081 h 1385546"/>
                <a:gd name="connsiteX64" fmla="*/ 798951 w 981007"/>
                <a:gd name="connsiteY64" fmla="*/ 257692 h 1385546"/>
                <a:gd name="connsiteX65" fmla="*/ 859834 w 981007"/>
                <a:gd name="connsiteY65" fmla="*/ 171525 h 1385546"/>
                <a:gd name="connsiteX66" fmla="*/ 865295 w 981007"/>
                <a:gd name="connsiteY66" fmla="*/ 92437 h 1385546"/>
                <a:gd name="connsiteX67" fmla="*/ 846888 w 981007"/>
                <a:gd name="connsiteY67" fmla="*/ 0 h 1385546"/>
                <a:gd name="connsiteX68" fmla="*/ 479971 w 981007"/>
                <a:gd name="connsiteY68" fmla="*/ 533587 h 1385546"/>
                <a:gd name="connsiteX69" fmla="*/ 473701 w 981007"/>
                <a:gd name="connsiteY69" fmla="*/ 533183 h 1385546"/>
                <a:gd name="connsiteX70" fmla="*/ 317549 w 981007"/>
                <a:gd name="connsiteY70" fmla="*/ 542892 h 1385546"/>
                <a:gd name="connsiteX71" fmla="*/ 202053 w 981007"/>
                <a:gd name="connsiteY71" fmla="*/ 571816 h 1385546"/>
                <a:gd name="connsiteX72" fmla="*/ 106379 w 981007"/>
                <a:gd name="connsiteY72" fmla="*/ 625620 h 1385546"/>
                <a:gd name="connsiteX73" fmla="*/ 95457 w 981007"/>
                <a:gd name="connsiteY73" fmla="*/ 690144 h 1385546"/>
                <a:gd name="connsiteX74" fmla="*/ 118515 w 981007"/>
                <a:gd name="connsiteY74" fmla="*/ 715428 h 1385546"/>
                <a:gd name="connsiteX75" fmla="*/ 190119 w 981007"/>
                <a:gd name="connsiteY75" fmla="*/ 752039 h 1385546"/>
                <a:gd name="connsiteX76" fmla="*/ 343237 w 981007"/>
                <a:gd name="connsiteY76" fmla="*/ 781368 h 1385546"/>
                <a:gd name="connsiteX77" fmla="*/ 454081 w 981007"/>
                <a:gd name="connsiteY77" fmla="*/ 786829 h 1385546"/>
                <a:gd name="connsiteX78" fmla="*/ 670105 w 981007"/>
                <a:gd name="connsiteY78" fmla="*/ 777524 h 1385546"/>
                <a:gd name="connsiteX79" fmla="*/ 740697 w 981007"/>
                <a:gd name="connsiteY79" fmla="*/ 762961 h 1385546"/>
                <a:gd name="connsiteX80" fmla="*/ 794703 w 981007"/>
                <a:gd name="connsiteY80" fmla="*/ 731407 h 1385546"/>
                <a:gd name="connsiteX81" fmla="*/ 797332 w 981007"/>
                <a:gd name="connsiteY81" fmla="*/ 680840 h 1385546"/>
                <a:gd name="connsiteX82" fmla="*/ 768812 w 981007"/>
                <a:gd name="connsiteY82" fmla="*/ 654949 h 1385546"/>
                <a:gd name="connsiteX83" fmla="*/ 595265 w 981007"/>
                <a:gd name="connsiteY83" fmla="*/ 600943 h 1385546"/>
                <a:gd name="connsiteX84" fmla="*/ 524673 w 981007"/>
                <a:gd name="connsiteY84" fmla="*/ 595482 h 1385546"/>
                <a:gd name="connsiteX85" fmla="*/ 514559 w 981007"/>
                <a:gd name="connsiteY85" fmla="*/ 602157 h 1385546"/>
                <a:gd name="connsiteX86" fmla="*/ 503637 w 981007"/>
                <a:gd name="connsiteY86" fmla="*/ 676187 h 1385546"/>
                <a:gd name="connsiteX87" fmla="*/ 502625 w 981007"/>
                <a:gd name="connsiteY87" fmla="*/ 688728 h 1385546"/>
                <a:gd name="connsiteX88" fmla="*/ 473701 w 981007"/>
                <a:gd name="connsiteY88" fmla="*/ 603168 h 1385546"/>
                <a:gd name="connsiteX89" fmla="*/ 464599 w 981007"/>
                <a:gd name="connsiteY89" fmla="*/ 595280 h 1385546"/>
                <a:gd name="connsiteX90" fmla="*/ 330494 w 981007"/>
                <a:gd name="connsiteY90" fmla="*/ 607416 h 1385546"/>
                <a:gd name="connsiteX91" fmla="*/ 203266 w 981007"/>
                <a:gd name="connsiteY91" fmla="*/ 635936 h 1385546"/>
                <a:gd name="connsiteX92" fmla="*/ 169690 w 981007"/>
                <a:gd name="connsiteY92" fmla="*/ 647061 h 1385546"/>
                <a:gd name="connsiteX93" fmla="*/ 173937 w 981007"/>
                <a:gd name="connsiteY93" fmla="*/ 643420 h 1385546"/>
                <a:gd name="connsiteX94" fmla="*/ 423336 w 981007"/>
                <a:gd name="connsiteY94" fmla="*/ 576468 h 1385546"/>
                <a:gd name="connsiteX95" fmla="*/ 466217 w 981007"/>
                <a:gd name="connsiteY95" fmla="*/ 574243 h 1385546"/>
                <a:gd name="connsiteX96" fmla="*/ 472892 w 981007"/>
                <a:gd name="connsiteY96" fmla="*/ 571007 h 1385546"/>
                <a:gd name="connsiteX97" fmla="*/ 479971 w 981007"/>
                <a:gd name="connsiteY97" fmla="*/ 533587 h 1385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</a:cxnLst>
              <a:rect l="l" t="t" r="r" b="b"/>
              <a:pathLst>
                <a:path w="981007" h="1385546">
                  <a:moveTo>
                    <a:pt x="846888" y="0"/>
                  </a:moveTo>
                  <a:cubicBezTo>
                    <a:pt x="878645" y="40858"/>
                    <a:pt x="906356" y="84549"/>
                    <a:pt x="915256" y="137341"/>
                  </a:cubicBezTo>
                  <a:cubicBezTo>
                    <a:pt x="923751" y="187908"/>
                    <a:pt x="910401" y="233419"/>
                    <a:pt x="880263" y="274278"/>
                  </a:cubicBezTo>
                  <a:cubicBezTo>
                    <a:pt x="852552" y="311698"/>
                    <a:pt x="816952" y="340015"/>
                    <a:pt x="778117" y="364490"/>
                  </a:cubicBezTo>
                  <a:cubicBezTo>
                    <a:pt x="731595" y="393819"/>
                    <a:pt x="684466" y="422339"/>
                    <a:pt x="637944" y="451870"/>
                  </a:cubicBezTo>
                  <a:cubicBezTo>
                    <a:pt x="612256" y="468254"/>
                    <a:pt x="587579" y="486256"/>
                    <a:pt x="566138" y="508101"/>
                  </a:cubicBezTo>
                  <a:cubicBezTo>
                    <a:pt x="564115" y="510124"/>
                    <a:pt x="562295" y="512551"/>
                    <a:pt x="559059" y="516192"/>
                  </a:cubicBezTo>
                  <a:cubicBezTo>
                    <a:pt x="604772" y="520238"/>
                    <a:pt x="648664" y="524081"/>
                    <a:pt x="689927" y="541880"/>
                  </a:cubicBezTo>
                  <a:cubicBezTo>
                    <a:pt x="676780" y="541274"/>
                    <a:pt x="663632" y="540667"/>
                    <a:pt x="650687" y="539858"/>
                  </a:cubicBezTo>
                  <a:cubicBezTo>
                    <a:pt x="630055" y="538644"/>
                    <a:pt x="609626" y="537228"/>
                    <a:pt x="588995" y="536015"/>
                  </a:cubicBezTo>
                  <a:cubicBezTo>
                    <a:pt x="578072" y="535408"/>
                    <a:pt x="566947" y="535003"/>
                    <a:pt x="556025" y="534801"/>
                  </a:cubicBezTo>
                  <a:cubicBezTo>
                    <a:pt x="553800" y="534801"/>
                    <a:pt x="550766" y="535205"/>
                    <a:pt x="549754" y="536621"/>
                  </a:cubicBezTo>
                  <a:cubicBezTo>
                    <a:pt x="541461" y="548353"/>
                    <a:pt x="533370" y="560287"/>
                    <a:pt x="524268" y="573839"/>
                  </a:cubicBezTo>
                  <a:cubicBezTo>
                    <a:pt x="535595" y="574850"/>
                    <a:pt x="544091" y="575255"/>
                    <a:pt x="552586" y="576266"/>
                  </a:cubicBezTo>
                  <a:cubicBezTo>
                    <a:pt x="584545" y="579907"/>
                    <a:pt x="616706" y="582739"/>
                    <a:pt x="648664" y="587796"/>
                  </a:cubicBezTo>
                  <a:cubicBezTo>
                    <a:pt x="693568" y="594875"/>
                    <a:pt x="737663" y="606202"/>
                    <a:pt x="778926" y="625620"/>
                  </a:cubicBezTo>
                  <a:cubicBezTo>
                    <a:pt x="795917" y="633711"/>
                    <a:pt x="811491" y="644836"/>
                    <a:pt x="827471" y="654949"/>
                  </a:cubicBezTo>
                  <a:cubicBezTo>
                    <a:pt x="831111" y="657174"/>
                    <a:pt x="834145" y="661017"/>
                    <a:pt x="836977" y="664253"/>
                  </a:cubicBezTo>
                  <a:cubicBezTo>
                    <a:pt x="854979" y="685290"/>
                    <a:pt x="854372" y="706326"/>
                    <a:pt x="835359" y="726148"/>
                  </a:cubicBezTo>
                  <a:cubicBezTo>
                    <a:pt x="833539" y="728171"/>
                    <a:pt x="831516" y="730193"/>
                    <a:pt x="829089" y="732621"/>
                  </a:cubicBezTo>
                  <a:cubicBezTo>
                    <a:pt x="830707" y="732823"/>
                    <a:pt x="831516" y="733025"/>
                    <a:pt x="831920" y="732823"/>
                  </a:cubicBezTo>
                  <a:cubicBezTo>
                    <a:pt x="849316" y="720889"/>
                    <a:pt x="867115" y="709764"/>
                    <a:pt x="883904" y="696819"/>
                  </a:cubicBezTo>
                  <a:cubicBezTo>
                    <a:pt x="902108" y="682660"/>
                    <a:pt x="907569" y="662029"/>
                    <a:pt x="908581" y="639981"/>
                  </a:cubicBezTo>
                  <a:cubicBezTo>
                    <a:pt x="908581" y="638768"/>
                    <a:pt x="908783" y="637352"/>
                    <a:pt x="910401" y="635733"/>
                  </a:cubicBezTo>
                  <a:cubicBezTo>
                    <a:pt x="918290" y="652320"/>
                    <a:pt x="926380" y="668906"/>
                    <a:pt x="933864" y="685694"/>
                  </a:cubicBezTo>
                  <a:cubicBezTo>
                    <a:pt x="954091" y="731205"/>
                    <a:pt x="969059" y="778334"/>
                    <a:pt x="976746" y="827687"/>
                  </a:cubicBezTo>
                  <a:cubicBezTo>
                    <a:pt x="981802" y="860253"/>
                    <a:pt x="983825" y="893223"/>
                    <a:pt x="981802" y="926395"/>
                  </a:cubicBezTo>
                  <a:cubicBezTo>
                    <a:pt x="977555" y="995976"/>
                    <a:pt x="958946" y="1061309"/>
                    <a:pt x="927594" y="1123203"/>
                  </a:cubicBezTo>
                  <a:cubicBezTo>
                    <a:pt x="890983" y="1195616"/>
                    <a:pt x="836168" y="1251240"/>
                    <a:pt x="767801" y="1294121"/>
                  </a:cubicBezTo>
                  <a:cubicBezTo>
                    <a:pt x="715009" y="1327293"/>
                    <a:pt x="658171" y="1351970"/>
                    <a:pt x="600726" y="1375838"/>
                  </a:cubicBezTo>
                  <a:cubicBezTo>
                    <a:pt x="591624" y="1379681"/>
                    <a:pt x="582320" y="1383524"/>
                    <a:pt x="572813" y="1386356"/>
                  </a:cubicBezTo>
                  <a:cubicBezTo>
                    <a:pt x="590006" y="1375838"/>
                    <a:pt x="607401" y="1365927"/>
                    <a:pt x="624189" y="1355004"/>
                  </a:cubicBezTo>
                  <a:cubicBezTo>
                    <a:pt x="703479" y="1303830"/>
                    <a:pt x="773667" y="1242745"/>
                    <a:pt x="830505" y="1167096"/>
                  </a:cubicBezTo>
                  <a:cubicBezTo>
                    <a:pt x="869340" y="1115315"/>
                    <a:pt x="899479" y="1059084"/>
                    <a:pt x="914851" y="995571"/>
                  </a:cubicBezTo>
                  <a:cubicBezTo>
                    <a:pt x="936494" y="905561"/>
                    <a:pt x="921324" y="821417"/>
                    <a:pt x="874599" y="742330"/>
                  </a:cubicBezTo>
                  <a:cubicBezTo>
                    <a:pt x="873588" y="740711"/>
                    <a:pt x="872374" y="739296"/>
                    <a:pt x="871161" y="737677"/>
                  </a:cubicBezTo>
                  <a:cubicBezTo>
                    <a:pt x="858620" y="744150"/>
                    <a:pt x="846484" y="750825"/>
                    <a:pt x="833943" y="756488"/>
                  </a:cubicBezTo>
                  <a:cubicBezTo>
                    <a:pt x="792478" y="775906"/>
                    <a:pt x="748788" y="789256"/>
                    <a:pt x="703682" y="797145"/>
                  </a:cubicBezTo>
                  <a:cubicBezTo>
                    <a:pt x="668689" y="803213"/>
                    <a:pt x="633494" y="807663"/>
                    <a:pt x="598097" y="811506"/>
                  </a:cubicBezTo>
                  <a:cubicBezTo>
                    <a:pt x="532966" y="818585"/>
                    <a:pt x="467430" y="816360"/>
                    <a:pt x="402097" y="815349"/>
                  </a:cubicBezTo>
                  <a:cubicBezTo>
                    <a:pt x="370948" y="814944"/>
                    <a:pt x="339798" y="812922"/>
                    <a:pt x="308851" y="809888"/>
                  </a:cubicBezTo>
                  <a:cubicBezTo>
                    <a:pt x="223696" y="801595"/>
                    <a:pt x="143597" y="778131"/>
                    <a:pt x="72802" y="728171"/>
                  </a:cubicBezTo>
                  <a:cubicBezTo>
                    <a:pt x="71386" y="727159"/>
                    <a:pt x="69566" y="726350"/>
                    <a:pt x="67139" y="724732"/>
                  </a:cubicBezTo>
                  <a:cubicBezTo>
                    <a:pt x="65925" y="728980"/>
                    <a:pt x="64712" y="732621"/>
                    <a:pt x="64105" y="736464"/>
                  </a:cubicBezTo>
                  <a:cubicBezTo>
                    <a:pt x="58846" y="771052"/>
                    <a:pt x="52373" y="805640"/>
                    <a:pt x="48530" y="840430"/>
                  </a:cubicBezTo>
                  <a:cubicBezTo>
                    <a:pt x="43878" y="882300"/>
                    <a:pt x="43069" y="924575"/>
                    <a:pt x="46507" y="966647"/>
                  </a:cubicBezTo>
                  <a:cubicBezTo>
                    <a:pt x="50350" y="1014989"/>
                    <a:pt x="59655" y="1061916"/>
                    <a:pt x="77252" y="1107224"/>
                  </a:cubicBezTo>
                  <a:cubicBezTo>
                    <a:pt x="99502" y="1164669"/>
                    <a:pt x="133686" y="1214427"/>
                    <a:pt x="176162" y="1258522"/>
                  </a:cubicBezTo>
                  <a:cubicBezTo>
                    <a:pt x="213987" y="1297762"/>
                    <a:pt x="256665" y="1331541"/>
                    <a:pt x="299344" y="1365522"/>
                  </a:cubicBezTo>
                  <a:cubicBezTo>
                    <a:pt x="300558" y="1366534"/>
                    <a:pt x="301772" y="1367545"/>
                    <a:pt x="302581" y="1369972"/>
                  </a:cubicBezTo>
                  <a:cubicBezTo>
                    <a:pt x="300558" y="1369163"/>
                    <a:pt x="298333" y="1368354"/>
                    <a:pt x="296310" y="1367545"/>
                  </a:cubicBezTo>
                  <a:cubicBezTo>
                    <a:pt x="168678" y="1314753"/>
                    <a:pt x="81095" y="1223124"/>
                    <a:pt x="32551" y="1094076"/>
                  </a:cubicBezTo>
                  <a:cubicBezTo>
                    <a:pt x="17785" y="1054836"/>
                    <a:pt x="8683" y="1013978"/>
                    <a:pt x="3828" y="972108"/>
                  </a:cubicBezTo>
                  <a:cubicBezTo>
                    <a:pt x="-1026" y="930845"/>
                    <a:pt x="-1228" y="889784"/>
                    <a:pt x="3019" y="848723"/>
                  </a:cubicBezTo>
                  <a:cubicBezTo>
                    <a:pt x="8683" y="792897"/>
                    <a:pt x="22033" y="738689"/>
                    <a:pt x="42664" y="686301"/>
                  </a:cubicBezTo>
                  <a:cubicBezTo>
                    <a:pt x="44889" y="680637"/>
                    <a:pt x="46305" y="675378"/>
                    <a:pt x="45091" y="668906"/>
                  </a:cubicBezTo>
                  <a:cubicBezTo>
                    <a:pt x="42866" y="657376"/>
                    <a:pt x="47519" y="647263"/>
                    <a:pt x="54194" y="638161"/>
                  </a:cubicBezTo>
                  <a:cubicBezTo>
                    <a:pt x="64509" y="623395"/>
                    <a:pt x="78061" y="611866"/>
                    <a:pt x="92625" y="601348"/>
                  </a:cubicBezTo>
                  <a:cubicBezTo>
                    <a:pt x="137731" y="568985"/>
                    <a:pt x="188096" y="548353"/>
                    <a:pt x="241698" y="534801"/>
                  </a:cubicBezTo>
                  <a:cubicBezTo>
                    <a:pt x="281747" y="524687"/>
                    <a:pt x="321999" y="516799"/>
                    <a:pt x="363059" y="512956"/>
                  </a:cubicBezTo>
                  <a:cubicBezTo>
                    <a:pt x="400075" y="509315"/>
                    <a:pt x="437495" y="507697"/>
                    <a:pt x="474510" y="512551"/>
                  </a:cubicBezTo>
                  <a:cubicBezTo>
                    <a:pt x="482196" y="513563"/>
                    <a:pt x="486242" y="511944"/>
                    <a:pt x="489882" y="504056"/>
                  </a:cubicBezTo>
                  <a:cubicBezTo>
                    <a:pt x="505862" y="468052"/>
                    <a:pt x="532157" y="440139"/>
                    <a:pt x="561688" y="415057"/>
                  </a:cubicBezTo>
                  <a:cubicBezTo>
                    <a:pt x="602142" y="380874"/>
                    <a:pt x="647248" y="353567"/>
                    <a:pt x="693366" y="328081"/>
                  </a:cubicBezTo>
                  <a:cubicBezTo>
                    <a:pt x="730583" y="307450"/>
                    <a:pt x="766992" y="285807"/>
                    <a:pt x="798951" y="257692"/>
                  </a:cubicBezTo>
                  <a:cubicBezTo>
                    <a:pt x="826055" y="233824"/>
                    <a:pt x="848709" y="206720"/>
                    <a:pt x="859834" y="171525"/>
                  </a:cubicBezTo>
                  <a:cubicBezTo>
                    <a:pt x="868127" y="145634"/>
                    <a:pt x="869947" y="119137"/>
                    <a:pt x="865295" y="92437"/>
                  </a:cubicBezTo>
                  <a:cubicBezTo>
                    <a:pt x="859631" y="61490"/>
                    <a:pt x="852957" y="30745"/>
                    <a:pt x="846888" y="0"/>
                  </a:cubicBezTo>
                  <a:close/>
                  <a:moveTo>
                    <a:pt x="479971" y="533587"/>
                  </a:moveTo>
                  <a:cubicBezTo>
                    <a:pt x="477746" y="533385"/>
                    <a:pt x="475724" y="533183"/>
                    <a:pt x="473701" y="533183"/>
                  </a:cubicBezTo>
                  <a:cubicBezTo>
                    <a:pt x="421515" y="532778"/>
                    <a:pt x="369330" y="535205"/>
                    <a:pt x="317549" y="542892"/>
                  </a:cubicBezTo>
                  <a:cubicBezTo>
                    <a:pt x="278106" y="548758"/>
                    <a:pt x="239473" y="557455"/>
                    <a:pt x="202053" y="571816"/>
                  </a:cubicBezTo>
                  <a:cubicBezTo>
                    <a:pt x="167465" y="584964"/>
                    <a:pt x="135101" y="602359"/>
                    <a:pt x="106379" y="625620"/>
                  </a:cubicBezTo>
                  <a:cubicBezTo>
                    <a:pt x="85343" y="642611"/>
                    <a:pt x="80691" y="667490"/>
                    <a:pt x="95457" y="690144"/>
                  </a:cubicBezTo>
                  <a:cubicBezTo>
                    <a:pt x="101525" y="699651"/>
                    <a:pt x="109818" y="708146"/>
                    <a:pt x="118515" y="715428"/>
                  </a:cubicBezTo>
                  <a:cubicBezTo>
                    <a:pt x="139551" y="732823"/>
                    <a:pt x="164431" y="743341"/>
                    <a:pt x="190119" y="752039"/>
                  </a:cubicBezTo>
                  <a:cubicBezTo>
                    <a:pt x="239877" y="768827"/>
                    <a:pt x="291254" y="777120"/>
                    <a:pt x="343237" y="781368"/>
                  </a:cubicBezTo>
                  <a:cubicBezTo>
                    <a:pt x="380050" y="784402"/>
                    <a:pt x="417065" y="786222"/>
                    <a:pt x="454081" y="786829"/>
                  </a:cubicBezTo>
                  <a:cubicBezTo>
                    <a:pt x="526291" y="788043"/>
                    <a:pt x="598299" y="785818"/>
                    <a:pt x="670105" y="777524"/>
                  </a:cubicBezTo>
                  <a:cubicBezTo>
                    <a:pt x="694175" y="774895"/>
                    <a:pt x="717840" y="771659"/>
                    <a:pt x="740697" y="762961"/>
                  </a:cubicBezTo>
                  <a:cubicBezTo>
                    <a:pt x="760519" y="755477"/>
                    <a:pt x="779937" y="747184"/>
                    <a:pt x="794703" y="731407"/>
                  </a:cubicBezTo>
                  <a:cubicBezTo>
                    <a:pt x="809671" y="715428"/>
                    <a:pt x="811289" y="697628"/>
                    <a:pt x="797332" y="680840"/>
                  </a:cubicBezTo>
                  <a:cubicBezTo>
                    <a:pt x="789242" y="671131"/>
                    <a:pt x="779330" y="662231"/>
                    <a:pt x="768812" y="654949"/>
                  </a:cubicBezTo>
                  <a:cubicBezTo>
                    <a:pt x="716627" y="619552"/>
                    <a:pt x="656350" y="608023"/>
                    <a:pt x="595265" y="600943"/>
                  </a:cubicBezTo>
                  <a:cubicBezTo>
                    <a:pt x="571802" y="598111"/>
                    <a:pt x="548136" y="597504"/>
                    <a:pt x="524673" y="595482"/>
                  </a:cubicBezTo>
                  <a:cubicBezTo>
                    <a:pt x="519009" y="595077"/>
                    <a:pt x="516177" y="596493"/>
                    <a:pt x="514559" y="602157"/>
                  </a:cubicBezTo>
                  <a:cubicBezTo>
                    <a:pt x="507682" y="626429"/>
                    <a:pt x="505053" y="651308"/>
                    <a:pt x="503637" y="676187"/>
                  </a:cubicBezTo>
                  <a:cubicBezTo>
                    <a:pt x="503435" y="680435"/>
                    <a:pt x="503030" y="684480"/>
                    <a:pt x="502625" y="688728"/>
                  </a:cubicBezTo>
                  <a:cubicBezTo>
                    <a:pt x="486646" y="661826"/>
                    <a:pt x="476128" y="633711"/>
                    <a:pt x="473701" y="603168"/>
                  </a:cubicBezTo>
                  <a:cubicBezTo>
                    <a:pt x="473094" y="596291"/>
                    <a:pt x="470869" y="594875"/>
                    <a:pt x="464599" y="595280"/>
                  </a:cubicBezTo>
                  <a:cubicBezTo>
                    <a:pt x="419695" y="597504"/>
                    <a:pt x="374993" y="600741"/>
                    <a:pt x="330494" y="607416"/>
                  </a:cubicBezTo>
                  <a:cubicBezTo>
                    <a:pt x="287410" y="614091"/>
                    <a:pt x="244934" y="622990"/>
                    <a:pt x="203266" y="635936"/>
                  </a:cubicBezTo>
                  <a:cubicBezTo>
                    <a:pt x="191939" y="639374"/>
                    <a:pt x="181017" y="643217"/>
                    <a:pt x="169690" y="647061"/>
                  </a:cubicBezTo>
                  <a:cubicBezTo>
                    <a:pt x="170701" y="645038"/>
                    <a:pt x="172319" y="644229"/>
                    <a:pt x="173937" y="643420"/>
                  </a:cubicBezTo>
                  <a:cubicBezTo>
                    <a:pt x="251609" y="600741"/>
                    <a:pt x="335955" y="583143"/>
                    <a:pt x="423336" y="576468"/>
                  </a:cubicBezTo>
                  <a:cubicBezTo>
                    <a:pt x="437495" y="575457"/>
                    <a:pt x="451856" y="575255"/>
                    <a:pt x="466217" y="574243"/>
                  </a:cubicBezTo>
                  <a:cubicBezTo>
                    <a:pt x="468644" y="574041"/>
                    <a:pt x="472689" y="572625"/>
                    <a:pt x="472892" y="571007"/>
                  </a:cubicBezTo>
                  <a:cubicBezTo>
                    <a:pt x="475724" y="558871"/>
                    <a:pt x="477746" y="546330"/>
                    <a:pt x="479971" y="533587"/>
                  </a:cubicBezTo>
                  <a:close/>
                </a:path>
              </a:pathLst>
            </a:custGeom>
            <a:grpFill/>
            <a:ln w="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5BFABE09-DB51-4416-ABDE-845C80AAD15E}"/>
                </a:ext>
              </a:extLst>
            </p:cNvPr>
            <p:cNvSpPr/>
            <p:nvPr/>
          </p:nvSpPr>
          <p:spPr>
            <a:xfrm>
              <a:off x="9646532" y="1158426"/>
              <a:ext cx="325654" cy="501629"/>
            </a:xfrm>
            <a:custGeom>
              <a:avLst/>
              <a:gdLst>
                <a:gd name="connsiteX0" fmla="*/ 0 w 325654"/>
                <a:gd name="connsiteY0" fmla="*/ 502589 h 501628"/>
                <a:gd name="connsiteX1" fmla="*/ 85560 w 325654"/>
                <a:gd name="connsiteY1" fmla="*/ 426536 h 501628"/>
                <a:gd name="connsiteX2" fmla="*/ 179818 w 325654"/>
                <a:gd name="connsiteY2" fmla="*/ 314478 h 501628"/>
                <a:gd name="connsiteX3" fmla="*/ 204495 w 325654"/>
                <a:gd name="connsiteY3" fmla="*/ 239841 h 501628"/>
                <a:gd name="connsiteX4" fmla="*/ 182852 w 325654"/>
                <a:gd name="connsiteY4" fmla="*/ 164394 h 501628"/>
                <a:gd name="connsiteX5" fmla="*/ 135723 w 325654"/>
                <a:gd name="connsiteY5" fmla="*/ 116456 h 501628"/>
                <a:gd name="connsiteX6" fmla="*/ 116507 w 325654"/>
                <a:gd name="connsiteY6" fmla="*/ 100073 h 501628"/>
                <a:gd name="connsiteX7" fmla="*/ 144016 w 325654"/>
                <a:gd name="connsiteY7" fmla="*/ 3388 h 501628"/>
                <a:gd name="connsiteX8" fmla="*/ 211776 w 325654"/>
                <a:gd name="connsiteY8" fmla="*/ 9658 h 501628"/>
                <a:gd name="connsiteX9" fmla="*/ 292886 w 325654"/>
                <a:gd name="connsiteY9" fmla="*/ 70946 h 501628"/>
                <a:gd name="connsiteX10" fmla="*/ 313316 w 325654"/>
                <a:gd name="connsiteY10" fmla="*/ 228918 h 501628"/>
                <a:gd name="connsiteX11" fmla="*/ 237667 w 325654"/>
                <a:gd name="connsiteY11" fmla="*/ 338751 h 501628"/>
                <a:gd name="connsiteX12" fmla="*/ 79897 w 325654"/>
                <a:gd name="connsiteY12" fmla="*/ 458697 h 501628"/>
                <a:gd name="connsiteX13" fmla="*/ 405 w 325654"/>
                <a:gd name="connsiteY13" fmla="*/ 503398 h 501628"/>
                <a:gd name="connsiteX14" fmla="*/ 0 w 325654"/>
                <a:gd name="connsiteY14" fmla="*/ 502589 h 501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25654" h="501628">
                  <a:moveTo>
                    <a:pt x="0" y="502589"/>
                  </a:moveTo>
                  <a:cubicBezTo>
                    <a:pt x="28520" y="477305"/>
                    <a:pt x="57647" y="452426"/>
                    <a:pt x="85560" y="426536"/>
                  </a:cubicBezTo>
                  <a:cubicBezTo>
                    <a:pt x="121564" y="393161"/>
                    <a:pt x="155141" y="357562"/>
                    <a:pt x="179818" y="314478"/>
                  </a:cubicBezTo>
                  <a:cubicBezTo>
                    <a:pt x="193168" y="291217"/>
                    <a:pt x="202674" y="266743"/>
                    <a:pt x="204495" y="239841"/>
                  </a:cubicBezTo>
                  <a:cubicBezTo>
                    <a:pt x="206315" y="212130"/>
                    <a:pt x="198224" y="187049"/>
                    <a:pt x="182852" y="164394"/>
                  </a:cubicBezTo>
                  <a:cubicBezTo>
                    <a:pt x="170109" y="145583"/>
                    <a:pt x="153725" y="130211"/>
                    <a:pt x="135723" y="116456"/>
                  </a:cubicBezTo>
                  <a:cubicBezTo>
                    <a:pt x="129048" y="111400"/>
                    <a:pt x="122373" y="106141"/>
                    <a:pt x="116507" y="100073"/>
                  </a:cubicBezTo>
                  <a:cubicBezTo>
                    <a:pt x="83335" y="65080"/>
                    <a:pt x="97494" y="16131"/>
                    <a:pt x="144016" y="3388"/>
                  </a:cubicBezTo>
                  <a:cubicBezTo>
                    <a:pt x="167277" y="-2883"/>
                    <a:pt x="190134" y="-253"/>
                    <a:pt x="211776" y="9658"/>
                  </a:cubicBezTo>
                  <a:cubicBezTo>
                    <a:pt x="243330" y="23817"/>
                    <a:pt x="271041" y="43842"/>
                    <a:pt x="292886" y="70946"/>
                  </a:cubicBezTo>
                  <a:cubicBezTo>
                    <a:pt x="331722" y="119288"/>
                    <a:pt x="335565" y="172687"/>
                    <a:pt x="313316" y="228918"/>
                  </a:cubicBezTo>
                  <a:cubicBezTo>
                    <a:pt x="296527" y="271193"/>
                    <a:pt x="268614" y="306185"/>
                    <a:pt x="237667" y="338751"/>
                  </a:cubicBezTo>
                  <a:cubicBezTo>
                    <a:pt x="191549" y="387296"/>
                    <a:pt x="137543" y="425524"/>
                    <a:pt x="79897" y="458697"/>
                  </a:cubicBezTo>
                  <a:cubicBezTo>
                    <a:pt x="53601" y="473867"/>
                    <a:pt x="26902" y="488633"/>
                    <a:pt x="405" y="503398"/>
                  </a:cubicBezTo>
                  <a:cubicBezTo>
                    <a:pt x="405" y="503196"/>
                    <a:pt x="202" y="502994"/>
                    <a:pt x="0" y="502589"/>
                  </a:cubicBezTo>
                  <a:close/>
                </a:path>
              </a:pathLst>
            </a:custGeom>
            <a:grpFill/>
            <a:ln w="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71BC0305-D55C-442B-B7E1-7C97F0BA1AEB}"/>
                </a:ext>
              </a:extLst>
            </p:cNvPr>
            <p:cNvSpPr/>
            <p:nvPr/>
          </p:nvSpPr>
          <p:spPr>
            <a:xfrm>
              <a:off x="9287796" y="296706"/>
              <a:ext cx="258905" cy="404539"/>
            </a:xfrm>
            <a:custGeom>
              <a:avLst/>
              <a:gdLst>
                <a:gd name="connsiteX0" fmla="*/ 217754 w 258905"/>
                <a:gd name="connsiteY0" fmla="*/ 0 h 404539"/>
                <a:gd name="connsiteX1" fmla="*/ 260028 w 258905"/>
                <a:gd name="connsiteY1" fmla="*/ 95067 h 404539"/>
                <a:gd name="connsiteX2" fmla="*/ 241217 w 258905"/>
                <a:gd name="connsiteY2" fmla="*/ 157164 h 404539"/>
                <a:gd name="connsiteX3" fmla="*/ 181750 w 258905"/>
                <a:gd name="connsiteY3" fmla="*/ 212181 h 404539"/>
                <a:gd name="connsiteX4" fmla="*/ 81020 w 258905"/>
                <a:gd name="connsiteY4" fmla="*/ 280143 h 404539"/>
                <a:gd name="connsiteX5" fmla="*/ 34700 w 258905"/>
                <a:gd name="connsiteY5" fmla="*/ 329497 h 404539"/>
                <a:gd name="connsiteX6" fmla="*/ 18721 w 258905"/>
                <a:gd name="connsiteY6" fmla="*/ 386335 h 404539"/>
                <a:gd name="connsiteX7" fmla="*/ 17305 w 258905"/>
                <a:gd name="connsiteY7" fmla="*/ 404944 h 404539"/>
                <a:gd name="connsiteX8" fmla="*/ 1123 w 258905"/>
                <a:gd name="connsiteY8" fmla="*/ 359433 h 404539"/>
                <a:gd name="connsiteX9" fmla="*/ 34902 w 258905"/>
                <a:gd name="connsiteY9" fmla="*/ 263355 h 404539"/>
                <a:gd name="connsiteX10" fmla="*/ 124710 w 258905"/>
                <a:gd name="connsiteY10" fmla="*/ 195392 h 404539"/>
                <a:gd name="connsiteX11" fmla="*/ 190852 w 258905"/>
                <a:gd name="connsiteY11" fmla="*/ 151702 h 404539"/>
                <a:gd name="connsiteX12" fmla="*/ 228474 w 258905"/>
                <a:gd name="connsiteY12" fmla="*/ 93853 h 404539"/>
                <a:gd name="connsiteX13" fmla="*/ 225845 w 258905"/>
                <a:gd name="connsiteY13" fmla="*/ 32565 h 404539"/>
                <a:gd name="connsiteX14" fmla="*/ 217754 w 258905"/>
                <a:gd name="connsiteY14" fmla="*/ 0 h 404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8905" h="404539">
                  <a:moveTo>
                    <a:pt x="217754" y="0"/>
                  </a:moveTo>
                  <a:cubicBezTo>
                    <a:pt x="240408" y="29329"/>
                    <a:pt x="258410" y="58658"/>
                    <a:pt x="260028" y="95067"/>
                  </a:cubicBezTo>
                  <a:cubicBezTo>
                    <a:pt x="261040" y="117721"/>
                    <a:pt x="253960" y="138352"/>
                    <a:pt x="241217" y="157164"/>
                  </a:cubicBezTo>
                  <a:cubicBezTo>
                    <a:pt x="225642" y="180020"/>
                    <a:pt x="204606" y="197011"/>
                    <a:pt x="181750" y="212181"/>
                  </a:cubicBezTo>
                  <a:cubicBezTo>
                    <a:pt x="147971" y="234633"/>
                    <a:pt x="113990" y="256680"/>
                    <a:pt x="81020" y="280143"/>
                  </a:cubicBezTo>
                  <a:cubicBezTo>
                    <a:pt x="62411" y="293291"/>
                    <a:pt x="46431" y="309675"/>
                    <a:pt x="34700" y="329497"/>
                  </a:cubicBezTo>
                  <a:cubicBezTo>
                    <a:pt x="24384" y="347095"/>
                    <a:pt x="20339" y="366310"/>
                    <a:pt x="18721" y="386335"/>
                  </a:cubicBezTo>
                  <a:cubicBezTo>
                    <a:pt x="18316" y="391796"/>
                    <a:pt x="17911" y="397460"/>
                    <a:pt x="17305" y="404944"/>
                  </a:cubicBezTo>
                  <a:cubicBezTo>
                    <a:pt x="8607" y="389571"/>
                    <a:pt x="3550" y="375008"/>
                    <a:pt x="1123" y="359433"/>
                  </a:cubicBezTo>
                  <a:cubicBezTo>
                    <a:pt x="-4338" y="321609"/>
                    <a:pt x="10630" y="290661"/>
                    <a:pt x="34902" y="263355"/>
                  </a:cubicBezTo>
                  <a:cubicBezTo>
                    <a:pt x="60388" y="234835"/>
                    <a:pt x="91740" y="213799"/>
                    <a:pt x="124710" y="195392"/>
                  </a:cubicBezTo>
                  <a:cubicBezTo>
                    <a:pt x="147769" y="182447"/>
                    <a:pt x="170827" y="169300"/>
                    <a:pt x="190852" y="151702"/>
                  </a:cubicBezTo>
                  <a:cubicBezTo>
                    <a:pt x="208854" y="135925"/>
                    <a:pt x="223013" y="117721"/>
                    <a:pt x="228474" y="93853"/>
                  </a:cubicBezTo>
                  <a:cubicBezTo>
                    <a:pt x="233126" y="73222"/>
                    <a:pt x="230295" y="52792"/>
                    <a:pt x="225845" y="32565"/>
                  </a:cubicBezTo>
                  <a:cubicBezTo>
                    <a:pt x="223215" y="22452"/>
                    <a:pt x="220586" y="12338"/>
                    <a:pt x="217754" y="0"/>
                  </a:cubicBezTo>
                  <a:close/>
                </a:path>
              </a:pathLst>
            </a:custGeom>
            <a:grpFill/>
            <a:ln w="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60BB1ED4-3760-4CD7-87A2-D678A711C8CF}"/>
                </a:ext>
              </a:extLst>
            </p:cNvPr>
            <p:cNvSpPr/>
            <p:nvPr/>
          </p:nvSpPr>
          <p:spPr>
            <a:xfrm>
              <a:off x="9319451" y="228137"/>
              <a:ext cx="151702" cy="230587"/>
            </a:xfrm>
            <a:custGeom>
              <a:avLst/>
              <a:gdLst>
                <a:gd name="connsiteX0" fmla="*/ 128857 w 151702"/>
                <a:gd name="connsiteY0" fmla="*/ 0 h 230587"/>
                <a:gd name="connsiteX1" fmla="*/ 152522 w 151702"/>
                <a:gd name="connsiteY1" fmla="*/ 47736 h 230587"/>
                <a:gd name="connsiteX2" fmla="*/ 138363 w 151702"/>
                <a:gd name="connsiteY2" fmla="*/ 94055 h 230587"/>
                <a:gd name="connsiteX3" fmla="*/ 97909 w 151702"/>
                <a:gd name="connsiteY3" fmla="*/ 127632 h 230587"/>
                <a:gd name="connsiteX4" fmla="*/ 43701 w 151702"/>
                <a:gd name="connsiteY4" fmla="*/ 165052 h 230587"/>
                <a:gd name="connsiteX5" fmla="*/ 10731 w 151702"/>
                <a:gd name="connsiteY5" fmla="*/ 228565 h 230587"/>
                <a:gd name="connsiteX6" fmla="*/ 10124 w 151702"/>
                <a:gd name="connsiteY6" fmla="*/ 231801 h 230587"/>
                <a:gd name="connsiteX7" fmla="*/ 7697 w 151702"/>
                <a:gd name="connsiteY7" fmla="*/ 232408 h 230587"/>
                <a:gd name="connsiteX8" fmla="*/ 618 w 151702"/>
                <a:gd name="connsiteY8" fmla="*/ 207731 h 230587"/>
                <a:gd name="connsiteX9" fmla="*/ 12956 w 151702"/>
                <a:gd name="connsiteY9" fmla="*/ 161411 h 230587"/>
                <a:gd name="connsiteX10" fmla="*/ 56039 w 151702"/>
                <a:gd name="connsiteY10" fmla="*/ 122575 h 230587"/>
                <a:gd name="connsiteX11" fmla="*/ 103168 w 151702"/>
                <a:gd name="connsiteY11" fmla="*/ 93246 h 230587"/>
                <a:gd name="connsiteX12" fmla="*/ 134318 w 151702"/>
                <a:gd name="connsiteY12" fmla="*/ 50163 h 230587"/>
                <a:gd name="connsiteX13" fmla="*/ 132093 w 151702"/>
                <a:gd name="connsiteY13" fmla="*/ 12743 h 230587"/>
                <a:gd name="connsiteX14" fmla="*/ 128857 w 151702"/>
                <a:gd name="connsiteY14" fmla="*/ 0 h 230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1702" h="230587">
                  <a:moveTo>
                    <a:pt x="128857" y="0"/>
                  </a:moveTo>
                  <a:cubicBezTo>
                    <a:pt x="140993" y="13957"/>
                    <a:pt x="150095" y="29329"/>
                    <a:pt x="152522" y="47736"/>
                  </a:cubicBezTo>
                  <a:cubicBezTo>
                    <a:pt x="154747" y="65333"/>
                    <a:pt x="149083" y="80503"/>
                    <a:pt x="138363" y="94055"/>
                  </a:cubicBezTo>
                  <a:cubicBezTo>
                    <a:pt x="127238" y="108214"/>
                    <a:pt x="112675" y="117923"/>
                    <a:pt x="97909" y="127632"/>
                  </a:cubicBezTo>
                  <a:cubicBezTo>
                    <a:pt x="79503" y="139768"/>
                    <a:pt x="61298" y="152107"/>
                    <a:pt x="43701" y="165052"/>
                  </a:cubicBezTo>
                  <a:cubicBezTo>
                    <a:pt x="22665" y="180627"/>
                    <a:pt x="10731" y="201663"/>
                    <a:pt x="10731" y="228565"/>
                  </a:cubicBezTo>
                  <a:cubicBezTo>
                    <a:pt x="10731" y="229576"/>
                    <a:pt x="10326" y="230790"/>
                    <a:pt x="10124" y="231801"/>
                  </a:cubicBezTo>
                  <a:cubicBezTo>
                    <a:pt x="9315" y="232003"/>
                    <a:pt x="8506" y="232206"/>
                    <a:pt x="7697" y="232408"/>
                  </a:cubicBezTo>
                  <a:cubicBezTo>
                    <a:pt x="5270" y="224115"/>
                    <a:pt x="1831" y="216226"/>
                    <a:pt x="618" y="207731"/>
                  </a:cubicBezTo>
                  <a:cubicBezTo>
                    <a:pt x="-1810" y="190740"/>
                    <a:pt x="3045" y="175368"/>
                    <a:pt x="12956" y="161411"/>
                  </a:cubicBezTo>
                  <a:cubicBezTo>
                    <a:pt x="24485" y="145230"/>
                    <a:pt x="39453" y="133093"/>
                    <a:pt x="56039" y="122575"/>
                  </a:cubicBezTo>
                  <a:cubicBezTo>
                    <a:pt x="71614" y="112664"/>
                    <a:pt x="87796" y="103764"/>
                    <a:pt x="103168" y="93246"/>
                  </a:cubicBezTo>
                  <a:cubicBezTo>
                    <a:pt x="118541" y="82728"/>
                    <a:pt x="132093" y="69581"/>
                    <a:pt x="134318" y="50163"/>
                  </a:cubicBezTo>
                  <a:cubicBezTo>
                    <a:pt x="135734" y="37824"/>
                    <a:pt x="133104" y="25284"/>
                    <a:pt x="132093" y="12743"/>
                  </a:cubicBezTo>
                  <a:cubicBezTo>
                    <a:pt x="131486" y="8495"/>
                    <a:pt x="129868" y="4248"/>
                    <a:pt x="128857" y="0"/>
                  </a:cubicBezTo>
                  <a:close/>
                </a:path>
              </a:pathLst>
            </a:custGeom>
            <a:grpFill/>
            <a:ln w="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69A908D-0B16-4865-AA1C-65BE9967F566}"/>
              </a:ext>
            </a:extLst>
          </p:cNvPr>
          <p:cNvSpPr>
            <a:spLocks noGrp="1"/>
          </p:cNvSpPr>
          <p:nvPr>
            <p:ph type="pic" idx="14"/>
          </p:nvPr>
        </p:nvSpPr>
        <p:spPr/>
      </p:sp>
    </p:spTree>
    <p:extLst>
      <p:ext uri="{BB962C8B-B14F-4D97-AF65-F5344CB8AC3E}">
        <p14:creationId xmlns:p14="http://schemas.microsoft.com/office/powerpoint/2010/main" val="39963810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329D0A9-D0A3-4547-940B-839E9E27BCB1}"/>
              </a:ext>
            </a:extLst>
          </p:cNvPr>
          <p:cNvSpPr/>
          <p:nvPr/>
        </p:nvSpPr>
        <p:spPr>
          <a:xfrm>
            <a:off x="5029200" y="0"/>
            <a:ext cx="71628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80000"/>
                </a:schemeClr>
              </a:gs>
              <a:gs pos="100000">
                <a:schemeClr val="accent1">
                  <a:lumMod val="50000"/>
                  <a:alpha val="8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5514763" y="363981"/>
            <a:ext cx="6191673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dirty="0" err="1">
                <a:solidFill>
                  <a:schemeClr val="bg1"/>
                </a:solidFill>
                <a:cs typeface="Arial" pitchFamily="34" charset="0"/>
              </a:rPr>
              <a:t>Nội</a:t>
            </a:r>
            <a:r>
              <a:rPr lang="en-US" altLang="ko-KR" sz="5400" dirty="0">
                <a:solidFill>
                  <a:schemeClr val="bg1"/>
                </a:solidFill>
                <a:cs typeface="Arial" pitchFamily="34" charset="0"/>
              </a:rPr>
              <a:t> dung</a:t>
            </a:r>
            <a:endParaRPr lang="ko-KR" altLang="en-US" sz="5400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1BA4841-2041-4A29-BBFF-E7B6C1AF3E1C}"/>
              </a:ext>
            </a:extLst>
          </p:cNvPr>
          <p:cNvGrpSpPr/>
          <p:nvPr/>
        </p:nvGrpSpPr>
        <p:grpSpPr>
          <a:xfrm>
            <a:off x="5988064" y="1708652"/>
            <a:ext cx="5265165" cy="646331"/>
            <a:chOff x="5994506" y="1634221"/>
            <a:chExt cx="5265165" cy="646331"/>
          </a:xfrm>
        </p:grpSpPr>
        <p:sp>
          <p:nvSpPr>
            <p:cNvPr id="9" name="TextBox 8"/>
            <p:cNvSpPr txBox="1"/>
            <p:nvPr/>
          </p:nvSpPr>
          <p:spPr>
            <a:xfrm>
              <a:off x="6751979" y="1706028"/>
              <a:ext cx="4507692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700" b="1" dirty="0">
                  <a:solidFill>
                    <a:schemeClr val="bg1"/>
                  </a:solidFill>
                  <a:cs typeface="Arial" pitchFamily="34" charset="0"/>
                </a:rPr>
                <a:t>Giao </a:t>
              </a:r>
              <a:r>
                <a:rPr lang="en-US" altLang="ko-KR" sz="2700" b="1" dirty="0" err="1">
                  <a:solidFill>
                    <a:schemeClr val="bg1"/>
                  </a:solidFill>
                  <a:cs typeface="Arial" pitchFamily="34" charset="0"/>
                </a:rPr>
                <a:t>diện</a:t>
              </a:r>
              <a:endParaRPr lang="ko-KR" altLang="en-US" sz="27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994506" y="1634221"/>
              <a:ext cx="958096" cy="6463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bg1"/>
                  </a:solidFill>
                  <a:cs typeface="Arial" pitchFamily="34" charset="0"/>
                </a:rPr>
                <a:t>01</a:t>
              </a:r>
              <a:endParaRPr lang="ko-KR" altLang="en-US" sz="3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B4588561-B2BE-493A-8347-9D9AEBD88AFE}"/>
              </a:ext>
            </a:extLst>
          </p:cNvPr>
          <p:cNvGrpSpPr/>
          <p:nvPr/>
        </p:nvGrpSpPr>
        <p:grpSpPr>
          <a:xfrm>
            <a:off x="5988064" y="2910968"/>
            <a:ext cx="5265165" cy="646331"/>
            <a:chOff x="5994506" y="1634221"/>
            <a:chExt cx="5265165" cy="646331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14A7347-AA7C-40AB-A16E-561268F31218}"/>
                </a:ext>
              </a:extLst>
            </p:cNvPr>
            <p:cNvSpPr txBox="1"/>
            <p:nvPr/>
          </p:nvSpPr>
          <p:spPr>
            <a:xfrm>
              <a:off x="6751979" y="1699147"/>
              <a:ext cx="4507692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700" b="1" dirty="0" err="1">
                  <a:solidFill>
                    <a:schemeClr val="bg1"/>
                  </a:solidFill>
                  <a:cs typeface="Arial" pitchFamily="34" charset="0"/>
                </a:rPr>
                <a:t>Chức</a:t>
              </a:r>
              <a:r>
                <a:rPr lang="en-US" altLang="ko-KR" sz="2700" b="1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2700" b="1" dirty="0" err="1">
                  <a:solidFill>
                    <a:schemeClr val="bg1"/>
                  </a:solidFill>
                  <a:cs typeface="Arial" pitchFamily="34" charset="0"/>
                </a:rPr>
                <a:t>năng</a:t>
              </a:r>
              <a:endParaRPr lang="ko-KR" altLang="en-US" sz="27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3C09A6B-E4AB-474F-98F5-021B4D43BB12}"/>
                </a:ext>
              </a:extLst>
            </p:cNvPr>
            <p:cNvSpPr txBox="1"/>
            <p:nvPr/>
          </p:nvSpPr>
          <p:spPr>
            <a:xfrm>
              <a:off x="5994506" y="1634221"/>
              <a:ext cx="958096" cy="6463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bg1"/>
                  </a:solidFill>
                  <a:cs typeface="Arial" pitchFamily="34" charset="0"/>
                </a:rPr>
                <a:t>02</a:t>
              </a:r>
              <a:endParaRPr lang="ko-KR" altLang="en-US" sz="3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025C5A0-D7FB-416C-8C4B-7425C4EA0504}"/>
              </a:ext>
            </a:extLst>
          </p:cNvPr>
          <p:cNvGrpSpPr/>
          <p:nvPr/>
        </p:nvGrpSpPr>
        <p:grpSpPr>
          <a:xfrm>
            <a:off x="5988064" y="4113284"/>
            <a:ext cx="6191673" cy="988256"/>
            <a:chOff x="5994506" y="1634221"/>
            <a:chExt cx="5265165" cy="988256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A8435BF-64D3-44E8-BAA7-A92781E87BDE}"/>
                </a:ext>
              </a:extLst>
            </p:cNvPr>
            <p:cNvSpPr txBox="1"/>
            <p:nvPr/>
          </p:nvSpPr>
          <p:spPr>
            <a:xfrm>
              <a:off x="6751979" y="1699147"/>
              <a:ext cx="4507692" cy="92333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700" b="1" dirty="0">
                  <a:solidFill>
                    <a:schemeClr val="bg1"/>
                  </a:solidFill>
                  <a:cs typeface="Arial" pitchFamily="34" charset="0"/>
                </a:rPr>
                <a:t>Chi </a:t>
              </a:r>
              <a:r>
                <a:rPr lang="en-US" altLang="ko-KR" sz="2700" b="1" dirty="0" err="1">
                  <a:solidFill>
                    <a:schemeClr val="bg1"/>
                  </a:solidFill>
                  <a:cs typeface="Arial" pitchFamily="34" charset="0"/>
                </a:rPr>
                <a:t>tiết</a:t>
              </a:r>
              <a:r>
                <a:rPr lang="en-US" altLang="ko-KR" sz="2700" b="1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2700" b="1" dirty="0" err="1">
                  <a:solidFill>
                    <a:schemeClr val="bg1"/>
                  </a:solidFill>
                  <a:cs typeface="Arial" pitchFamily="34" charset="0"/>
                </a:rPr>
                <a:t>nội</a:t>
              </a:r>
              <a:r>
                <a:rPr lang="en-US" altLang="ko-KR" sz="2700" b="1" dirty="0">
                  <a:solidFill>
                    <a:schemeClr val="bg1"/>
                  </a:solidFill>
                  <a:cs typeface="Arial" pitchFamily="34" charset="0"/>
                </a:rPr>
                <a:t> dung </a:t>
              </a:r>
              <a:r>
                <a:rPr lang="en-US" altLang="ko-KR" sz="2700" b="1" dirty="0" err="1">
                  <a:solidFill>
                    <a:schemeClr val="bg1"/>
                  </a:solidFill>
                  <a:cs typeface="Arial" pitchFamily="34" charset="0"/>
                </a:rPr>
                <a:t>Cơ</a:t>
              </a:r>
              <a:r>
                <a:rPr lang="en-US" altLang="ko-KR" sz="2700" b="1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2700" b="1" dirty="0" err="1">
                  <a:solidFill>
                    <a:schemeClr val="bg1"/>
                  </a:solidFill>
                  <a:cs typeface="Arial" pitchFamily="34" charset="0"/>
                </a:rPr>
                <a:t>sở</a:t>
              </a:r>
              <a:r>
                <a:rPr lang="en-US" altLang="ko-KR" sz="2700" b="1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2700" b="1" dirty="0" err="1">
                  <a:solidFill>
                    <a:schemeClr val="bg1"/>
                  </a:solidFill>
                  <a:cs typeface="Arial" pitchFamily="34" charset="0"/>
                </a:rPr>
                <a:t>dữ</a:t>
              </a:r>
              <a:r>
                <a:rPr lang="en-US" altLang="ko-KR" sz="2700" b="1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2700" b="1" dirty="0" err="1">
                  <a:solidFill>
                    <a:schemeClr val="bg1"/>
                  </a:solidFill>
                  <a:cs typeface="Arial" pitchFamily="34" charset="0"/>
                </a:rPr>
                <a:t>liệu</a:t>
              </a:r>
              <a:endParaRPr lang="ko-KR" altLang="en-US" sz="27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72E4745-5F52-41BC-9313-36008356325D}"/>
                </a:ext>
              </a:extLst>
            </p:cNvPr>
            <p:cNvSpPr txBox="1"/>
            <p:nvPr/>
          </p:nvSpPr>
          <p:spPr>
            <a:xfrm>
              <a:off x="5994506" y="1634221"/>
              <a:ext cx="958096" cy="6463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bg1"/>
                  </a:solidFill>
                  <a:cs typeface="Arial" pitchFamily="34" charset="0"/>
                </a:rPr>
                <a:t>03</a:t>
              </a:r>
              <a:endParaRPr lang="ko-KR" altLang="en-US" sz="3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78FB42F-575E-4440-814A-AD656B4DDD0A}"/>
              </a:ext>
            </a:extLst>
          </p:cNvPr>
          <p:cNvGrpSpPr/>
          <p:nvPr/>
        </p:nvGrpSpPr>
        <p:grpSpPr>
          <a:xfrm>
            <a:off x="5988064" y="5315601"/>
            <a:ext cx="5265165" cy="646331"/>
            <a:chOff x="5994506" y="1634221"/>
            <a:chExt cx="5265165" cy="646331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13E3A96-2C8F-4B0F-93EE-D18A1008E3E5}"/>
                </a:ext>
              </a:extLst>
            </p:cNvPr>
            <p:cNvSpPr txBox="1"/>
            <p:nvPr/>
          </p:nvSpPr>
          <p:spPr>
            <a:xfrm>
              <a:off x="6751979" y="1703470"/>
              <a:ext cx="4507692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700" b="1" dirty="0" err="1">
                  <a:solidFill>
                    <a:schemeClr val="bg1"/>
                  </a:solidFill>
                  <a:cs typeface="Arial" pitchFamily="34" charset="0"/>
                </a:rPr>
                <a:t>Tổng</a:t>
              </a:r>
              <a:r>
                <a:rPr lang="en-US" altLang="ko-KR" sz="2700" b="1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2700" b="1" dirty="0" err="1">
                  <a:solidFill>
                    <a:schemeClr val="bg1"/>
                  </a:solidFill>
                  <a:cs typeface="Arial" pitchFamily="34" charset="0"/>
                </a:rPr>
                <a:t>hợp</a:t>
              </a:r>
              <a:endParaRPr lang="ko-KR" altLang="en-US" sz="27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76778D8-9198-422E-916B-1720182E1941}"/>
                </a:ext>
              </a:extLst>
            </p:cNvPr>
            <p:cNvSpPr txBox="1"/>
            <p:nvPr/>
          </p:nvSpPr>
          <p:spPr>
            <a:xfrm>
              <a:off x="5994506" y="1634221"/>
              <a:ext cx="958096" cy="6463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bg1"/>
                  </a:solidFill>
                  <a:cs typeface="Arial" pitchFamily="34" charset="0"/>
                </a:rPr>
                <a:t>04</a:t>
              </a:r>
              <a:endParaRPr lang="ko-KR" altLang="en-US" sz="3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333848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graphicFrame>
        <p:nvGraphicFramePr>
          <p:cNvPr id="12" name="Table Placeholder 5">
            <a:extLst>
              <a:ext uri="{FF2B5EF4-FFF2-40B4-BE49-F238E27FC236}">
                <a16:creationId xmlns:a16="http://schemas.microsoft.com/office/drawing/2014/main" id="{5230396A-AAD0-43C2-B053-BC47E1B956E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71203293"/>
              </p:ext>
            </p:extLst>
          </p:nvPr>
        </p:nvGraphicFramePr>
        <p:xfrm>
          <a:off x="906710" y="2172572"/>
          <a:ext cx="10368000" cy="2910736"/>
        </p:xfrm>
        <a:graphic>
          <a:graphicData uri="http://schemas.openxmlformats.org/drawingml/2006/table">
            <a:tbl>
              <a:tblPr firstRow="1" bandRow="1" bandCol="1">
                <a:tableStyleId>{5C22544A-7EE6-4342-B048-85BDC9FD1C3A}</a:tableStyleId>
              </a:tblPr>
              <a:tblGrid>
                <a:gridCol w="172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2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2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28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28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728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56282">
                <a:tc>
                  <a:txBody>
                    <a:bodyPr/>
                    <a:lstStyle/>
                    <a:p>
                      <a:pPr algn="l"/>
                      <a:r>
                        <a:rPr lang="en-JM" altLang="ko-KR" sz="1400" b="1" spc="0" dirty="0">
                          <a:solidFill>
                            <a:schemeClr val="bg1"/>
                          </a:solidFill>
                          <a:latin typeface="Bebas Neue" pitchFamily="34" charset="0"/>
                        </a:rPr>
                        <a:t>Tittle A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JM" altLang="ko-KR" sz="1400" b="1" spc="0" dirty="0">
                          <a:solidFill>
                            <a:schemeClr val="bg1"/>
                          </a:solidFill>
                          <a:latin typeface="Bebas Neue" pitchFamily="34" charset="0"/>
                        </a:rPr>
                        <a:t>Tittle B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JM" altLang="ko-KR" sz="1400" b="1" spc="0" dirty="0">
                          <a:solidFill>
                            <a:schemeClr val="bg1"/>
                          </a:solidFill>
                          <a:latin typeface="Bebas Neue" pitchFamily="34" charset="0"/>
                        </a:rPr>
                        <a:t>Tittle C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400" b="1" spc="0" dirty="0">
                          <a:solidFill>
                            <a:schemeClr val="bg1"/>
                          </a:solidFill>
                          <a:latin typeface="Bebas Neue" pitchFamily="34" charset="0"/>
                        </a:rPr>
                        <a:t>Tittle D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JM" altLang="ko-KR" sz="1400" b="1" spc="0" dirty="0">
                          <a:solidFill>
                            <a:schemeClr val="bg1"/>
                          </a:solidFill>
                          <a:latin typeface="Bebas Neue" pitchFamily="34" charset="0"/>
                        </a:rPr>
                        <a:t>Tittle 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JM" altLang="ko-KR" sz="1400" b="1" spc="0" dirty="0">
                          <a:solidFill>
                            <a:schemeClr val="bg1"/>
                          </a:solidFill>
                          <a:latin typeface="Bebas Neue" pitchFamily="34" charset="0"/>
                        </a:rPr>
                        <a:t>Tittle F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5764">
                <a:tc>
                  <a:txBody>
                    <a:bodyPr/>
                    <a:lstStyle/>
                    <a:p>
                      <a:r>
                        <a:rPr lang="en-US" altLang="ko-KR" sz="13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Content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3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Content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3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Content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3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Content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3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Content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3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Content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311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sz="13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-</a:t>
                      </a:r>
                      <a:r>
                        <a:rPr lang="en-US" altLang="ko-KR" sz="13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Your Text Here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sz="13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-</a:t>
                      </a:r>
                      <a:r>
                        <a:rPr lang="en-US" altLang="ko-KR" sz="13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Your Text Here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sz="13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-</a:t>
                      </a:r>
                      <a:r>
                        <a:rPr lang="en-US" altLang="ko-KR" sz="13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Your Text Here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sz="13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-</a:t>
                      </a:r>
                      <a:r>
                        <a:rPr lang="en-US" altLang="ko-KR" sz="13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Your Text Here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sz="13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-</a:t>
                      </a:r>
                      <a:r>
                        <a:rPr lang="en-US" altLang="ko-KR" sz="13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Your Text Here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sz="13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-</a:t>
                      </a:r>
                      <a:r>
                        <a:rPr lang="en-US" altLang="ko-KR" sz="13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Your Text Here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3115">
                <a:tc>
                  <a:txBody>
                    <a:bodyPr/>
                    <a:lstStyle/>
                    <a:p>
                      <a:r>
                        <a:rPr lang="en-US" altLang="ko-KR" sz="13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Content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3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Content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3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Content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3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Content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3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Content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3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Content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311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sz="13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-</a:t>
                      </a:r>
                      <a:r>
                        <a:rPr lang="en-US" altLang="ko-KR" sz="13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Your Text Here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sz="13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-</a:t>
                      </a:r>
                      <a:r>
                        <a:rPr lang="en-US" altLang="ko-KR" sz="13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Your Text Here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sz="13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-</a:t>
                      </a:r>
                      <a:r>
                        <a:rPr lang="en-US" altLang="ko-KR" sz="13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Your Text Here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sz="13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-</a:t>
                      </a:r>
                      <a:r>
                        <a:rPr lang="en-US" altLang="ko-KR" sz="13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Your Text Here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sz="13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-</a:t>
                      </a:r>
                      <a:r>
                        <a:rPr lang="en-US" altLang="ko-KR" sz="13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Your Text Here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sz="13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-</a:t>
                      </a:r>
                      <a:r>
                        <a:rPr lang="en-US" altLang="ko-KR" sz="13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Your Text Here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3115">
                <a:tc>
                  <a:txBody>
                    <a:bodyPr/>
                    <a:lstStyle/>
                    <a:p>
                      <a:r>
                        <a:rPr lang="en-US" altLang="ko-KR" sz="13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Content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3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Content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3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Content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3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Content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3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Content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3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Content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311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sz="13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-</a:t>
                      </a:r>
                      <a:r>
                        <a:rPr lang="en-US" altLang="ko-KR" sz="13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Your Text Here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sz="13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-</a:t>
                      </a:r>
                      <a:r>
                        <a:rPr lang="en-US" altLang="ko-KR" sz="13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Your Text Here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sz="13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-</a:t>
                      </a:r>
                      <a:r>
                        <a:rPr lang="en-US" altLang="ko-KR" sz="13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Your Text Here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sz="13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-</a:t>
                      </a:r>
                      <a:r>
                        <a:rPr lang="en-US" altLang="ko-KR" sz="13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Your Text Here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sz="13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-</a:t>
                      </a:r>
                      <a:r>
                        <a:rPr lang="en-US" altLang="ko-KR" sz="13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Your Text Here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sz="13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-</a:t>
                      </a:r>
                      <a:r>
                        <a:rPr lang="en-US" altLang="ko-KR" sz="13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Your Text Here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3115">
                <a:tc>
                  <a:txBody>
                    <a:bodyPr/>
                    <a:lstStyle/>
                    <a:p>
                      <a:r>
                        <a:rPr lang="en-US" altLang="ko-KR" sz="13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Content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3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Content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3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Content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3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Content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3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Content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3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Content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92A1888F-6819-4F52-A725-4A289E1DAD9C}"/>
              </a:ext>
            </a:extLst>
          </p:cNvPr>
          <p:cNvSpPr txBox="1"/>
          <p:nvPr/>
        </p:nvSpPr>
        <p:spPr>
          <a:xfrm>
            <a:off x="1190892" y="5352770"/>
            <a:ext cx="9831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can simply impress your audience and add a unique zing and appeal to your Reports and Presentations with our Templates. This text can be replaced with your own text. This text can be replaced with your own text.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Easy to change colors, photos and Text. 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자유형 19">
            <a:extLst>
              <a:ext uri="{FF2B5EF4-FFF2-40B4-BE49-F238E27FC236}">
                <a16:creationId xmlns:a16="http://schemas.microsoft.com/office/drawing/2014/main" id="{C5BFC804-9852-427E-8A99-A8743332F4F5}"/>
              </a:ext>
            </a:extLst>
          </p:cNvPr>
          <p:cNvSpPr/>
          <p:nvPr/>
        </p:nvSpPr>
        <p:spPr>
          <a:xfrm flipV="1">
            <a:off x="912762" y="5226217"/>
            <a:ext cx="10368000" cy="45719"/>
          </a:xfrm>
          <a:custGeom>
            <a:avLst/>
            <a:gdLst>
              <a:gd name="connsiteX0" fmla="*/ 0 w 7226300"/>
              <a:gd name="connsiteY0" fmla="*/ 0 h 0"/>
              <a:gd name="connsiteX1" fmla="*/ 7226300 w 72263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226300">
                <a:moveTo>
                  <a:pt x="0" y="0"/>
                </a:moveTo>
                <a:lnTo>
                  <a:pt x="7226300" y="0"/>
                </a:lnTo>
              </a:path>
            </a:pathLst>
          </a:custGeom>
          <a:ln w="19050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5" name="자유형 20">
            <a:extLst>
              <a:ext uri="{FF2B5EF4-FFF2-40B4-BE49-F238E27FC236}">
                <a16:creationId xmlns:a16="http://schemas.microsoft.com/office/drawing/2014/main" id="{14C88C49-3DE9-4666-88BE-404A95B3C1B2}"/>
              </a:ext>
            </a:extLst>
          </p:cNvPr>
          <p:cNvSpPr/>
          <p:nvPr/>
        </p:nvSpPr>
        <p:spPr>
          <a:xfrm>
            <a:off x="906710" y="6079936"/>
            <a:ext cx="10368000" cy="45719"/>
          </a:xfrm>
          <a:custGeom>
            <a:avLst/>
            <a:gdLst>
              <a:gd name="connsiteX0" fmla="*/ 0 w 7226300"/>
              <a:gd name="connsiteY0" fmla="*/ 0 h 0"/>
              <a:gd name="connsiteX1" fmla="*/ 7226300 w 72263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226300">
                <a:moveTo>
                  <a:pt x="0" y="0"/>
                </a:moveTo>
                <a:lnTo>
                  <a:pt x="7226300" y="0"/>
                </a:lnTo>
              </a:path>
            </a:pathLst>
          </a:custGeom>
          <a:ln w="19050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16" name="Group 9">
            <a:extLst>
              <a:ext uri="{FF2B5EF4-FFF2-40B4-BE49-F238E27FC236}">
                <a16:creationId xmlns:a16="http://schemas.microsoft.com/office/drawing/2014/main" id="{D9872CC5-9C1D-4827-B80B-992A7A0F7588}"/>
              </a:ext>
            </a:extLst>
          </p:cNvPr>
          <p:cNvGrpSpPr/>
          <p:nvPr/>
        </p:nvGrpSpPr>
        <p:grpSpPr>
          <a:xfrm>
            <a:off x="914041" y="1791233"/>
            <a:ext cx="3137072" cy="338554"/>
            <a:chOff x="533041" y="1650555"/>
            <a:chExt cx="3137072" cy="338554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9D79702-75C7-4B59-86BD-8108AE30652A}"/>
                </a:ext>
              </a:extLst>
            </p:cNvPr>
            <p:cNvSpPr txBox="1"/>
            <p:nvPr/>
          </p:nvSpPr>
          <p:spPr>
            <a:xfrm>
              <a:off x="912852" y="1650555"/>
              <a:ext cx="275726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grpSp>
          <p:nvGrpSpPr>
            <p:cNvPr id="18" name="Group 11">
              <a:extLst>
                <a:ext uri="{FF2B5EF4-FFF2-40B4-BE49-F238E27FC236}">
                  <a16:creationId xmlns:a16="http://schemas.microsoft.com/office/drawing/2014/main" id="{2B33CC35-16F7-48DC-B402-69983BC3D415}"/>
                </a:ext>
              </a:extLst>
            </p:cNvPr>
            <p:cNvGrpSpPr/>
            <p:nvPr/>
          </p:nvGrpSpPr>
          <p:grpSpPr>
            <a:xfrm>
              <a:off x="533041" y="1680033"/>
              <a:ext cx="279598" cy="279598"/>
              <a:chOff x="5364088" y="1916832"/>
              <a:chExt cx="504056" cy="504056"/>
            </a:xfrm>
          </p:grpSpPr>
          <p:sp>
            <p:nvSpPr>
              <p:cNvPr id="19" name="Oval 12">
                <a:extLst>
                  <a:ext uri="{FF2B5EF4-FFF2-40B4-BE49-F238E27FC236}">
                    <a16:creationId xmlns:a16="http://schemas.microsoft.com/office/drawing/2014/main" id="{692834B4-AA94-49E6-81B2-E14FA38E11F5}"/>
                  </a:ext>
                </a:extLst>
              </p:cNvPr>
              <p:cNvSpPr/>
              <p:nvPr/>
            </p:nvSpPr>
            <p:spPr>
              <a:xfrm>
                <a:off x="5364088" y="1916832"/>
                <a:ext cx="504056" cy="504056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0" name="Chevron 13">
                <a:extLst>
                  <a:ext uri="{FF2B5EF4-FFF2-40B4-BE49-F238E27FC236}">
                    <a16:creationId xmlns:a16="http://schemas.microsoft.com/office/drawing/2014/main" id="{55EB4A26-D1FA-493E-8DAD-5BC25899AEBB}"/>
                  </a:ext>
                </a:extLst>
              </p:cNvPr>
              <p:cNvSpPr/>
              <p:nvPr/>
            </p:nvSpPr>
            <p:spPr>
              <a:xfrm>
                <a:off x="5519912" y="2041798"/>
                <a:ext cx="223663" cy="253727"/>
              </a:xfrm>
              <a:prstGeom prst="chevron">
                <a:avLst>
                  <a:gd name="adj" fmla="val 62353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954659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23529" y="448838"/>
            <a:ext cx="11573197" cy="72424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그룹 6">
            <a:extLst>
              <a:ext uri="{FF2B5EF4-FFF2-40B4-BE49-F238E27FC236}">
                <a16:creationId xmlns:a16="http://schemas.microsoft.com/office/drawing/2014/main" id="{44E97D26-E83D-434D-A126-ED9058E82463}"/>
              </a:ext>
            </a:extLst>
          </p:cNvPr>
          <p:cNvGrpSpPr/>
          <p:nvPr/>
        </p:nvGrpSpPr>
        <p:grpSpPr>
          <a:xfrm>
            <a:off x="3529668" y="2924223"/>
            <a:ext cx="1856554" cy="1763310"/>
            <a:chOff x="3432955" y="3105197"/>
            <a:chExt cx="1985378" cy="1885664"/>
          </a:xfrm>
        </p:grpSpPr>
        <p:sp>
          <p:nvSpPr>
            <p:cNvPr id="4" name="Freeform 88">
              <a:extLst>
                <a:ext uri="{FF2B5EF4-FFF2-40B4-BE49-F238E27FC236}">
                  <a16:creationId xmlns:a16="http://schemas.microsoft.com/office/drawing/2014/main" id="{FCC95A61-70A3-427B-B046-5E34141E6337}"/>
                </a:ext>
              </a:extLst>
            </p:cNvPr>
            <p:cNvSpPr/>
            <p:nvPr/>
          </p:nvSpPr>
          <p:spPr>
            <a:xfrm rot="15392080">
              <a:off x="3380850" y="3157302"/>
              <a:ext cx="1862705" cy="1758496"/>
            </a:xfrm>
            <a:custGeom>
              <a:avLst/>
              <a:gdLst>
                <a:gd name="connsiteX0" fmla="*/ 1884852 w 3784599"/>
                <a:gd name="connsiteY0" fmla="*/ 1 h 3572874"/>
                <a:gd name="connsiteX1" fmla="*/ 40812 w 3784599"/>
                <a:gd name="connsiteY1" fmla="*/ 3169921 h 3572874"/>
                <a:gd name="connsiteX2" fmla="*/ 3744132 w 3784599"/>
                <a:gd name="connsiteY2" fmla="*/ 3185161 h 3572874"/>
                <a:gd name="connsiteX3" fmla="*/ 1884852 w 3784599"/>
                <a:gd name="connsiteY3" fmla="*/ 1 h 3572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84599" h="3572874">
                  <a:moveTo>
                    <a:pt x="1884852" y="1"/>
                  </a:moveTo>
                  <a:cubicBezTo>
                    <a:pt x="1267632" y="-2539"/>
                    <a:pt x="-269068" y="2639061"/>
                    <a:pt x="40812" y="3169921"/>
                  </a:cubicBezTo>
                  <a:cubicBezTo>
                    <a:pt x="350692" y="3700781"/>
                    <a:pt x="3434252" y="3708401"/>
                    <a:pt x="3744132" y="3185161"/>
                  </a:cubicBezTo>
                  <a:cubicBezTo>
                    <a:pt x="4054012" y="2661921"/>
                    <a:pt x="2502072" y="2541"/>
                    <a:pt x="1884852" y="1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alpha val="70000"/>
                  </a:schemeClr>
                </a:gs>
                <a:gs pos="100000">
                  <a:schemeClr val="accent1">
                    <a:alpha val="46000"/>
                  </a:scheme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/>
            </a:p>
          </p:txBody>
        </p:sp>
        <p:sp>
          <p:nvSpPr>
            <p:cNvPr id="5" name="Freeform 89">
              <a:extLst>
                <a:ext uri="{FF2B5EF4-FFF2-40B4-BE49-F238E27FC236}">
                  <a16:creationId xmlns:a16="http://schemas.microsoft.com/office/drawing/2014/main" id="{60316058-F178-4F4B-BE9B-22F28D4D3D1F}"/>
                </a:ext>
              </a:extLst>
            </p:cNvPr>
            <p:cNvSpPr/>
            <p:nvPr/>
          </p:nvSpPr>
          <p:spPr>
            <a:xfrm rot="12600000">
              <a:off x="3468239" y="3194833"/>
              <a:ext cx="1862704" cy="1758498"/>
            </a:xfrm>
            <a:custGeom>
              <a:avLst/>
              <a:gdLst>
                <a:gd name="connsiteX0" fmla="*/ 1884852 w 3784599"/>
                <a:gd name="connsiteY0" fmla="*/ 1 h 3572874"/>
                <a:gd name="connsiteX1" fmla="*/ 40812 w 3784599"/>
                <a:gd name="connsiteY1" fmla="*/ 3169921 h 3572874"/>
                <a:gd name="connsiteX2" fmla="*/ 3744132 w 3784599"/>
                <a:gd name="connsiteY2" fmla="*/ 3185161 h 3572874"/>
                <a:gd name="connsiteX3" fmla="*/ 1884852 w 3784599"/>
                <a:gd name="connsiteY3" fmla="*/ 1 h 3572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84599" h="3572874">
                  <a:moveTo>
                    <a:pt x="1884852" y="1"/>
                  </a:moveTo>
                  <a:cubicBezTo>
                    <a:pt x="1267632" y="-2539"/>
                    <a:pt x="-269068" y="2639061"/>
                    <a:pt x="40812" y="3169921"/>
                  </a:cubicBezTo>
                  <a:cubicBezTo>
                    <a:pt x="350692" y="3700781"/>
                    <a:pt x="3434252" y="3708401"/>
                    <a:pt x="3744132" y="3185161"/>
                  </a:cubicBezTo>
                  <a:cubicBezTo>
                    <a:pt x="4054012" y="2661921"/>
                    <a:pt x="2502072" y="2541"/>
                    <a:pt x="1884852" y="1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alpha val="70000"/>
                  </a:schemeClr>
                </a:gs>
                <a:gs pos="100000">
                  <a:schemeClr val="accent1">
                    <a:alpha val="46000"/>
                  </a:scheme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6" name="Freeform 90">
              <a:extLst>
                <a:ext uri="{FF2B5EF4-FFF2-40B4-BE49-F238E27FC236}">
                  <a16:creationId xmlns:a16="http://schemas.microsoft.com/office/drawing/2014/main" id="{089186E6-2DA0-429A-B221-4F9AE0CBCE99}"/>
                </a:ext>
              </a:extLst>
            </p:cNvPr>
            <p:cNvSpPr/>
            <p:nvPr/>
          </p:nvSpPr>
          <p:spPr>
            <a:xfrm rot="9900000">
              <a:off x="3555629" y="3232363"/>
              <a:ext cx="1862704" cy="1758498"/>
            </a:xfrm>
            <a:custGeom>
              <a:avLst/>
              <a:gdLst>
                <a:gd name="connsiteX0" fmla="*/ 1884852 w 3784599"/>
                <a:gd name="connsiteY0" fmla="*/ 1 h 3572874"/>
                <a:gd name="connsiteX1" fmla="*/ 40812 w 3784599"/>
                <a:gd name="connsiteY1" fmla="*/ 3169921 h 3572874"/>
                <a:gd name="connsiteX2" fmla="*/ 3744132 w 3784599"/>
                <a:gd name="connsiteY2" fmla="*/ 3185161 h 3572874"/>
                <a:gd name="connsiteX3" fmla="*/ 1884852 w 3784599"/>
                <a:gd name="connsiteY3" fmla="*/ 1 h 3572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84599" h="3572874">
                  <a:moveTo>
                    <a:pt x="1884852" y="1"/>
                  </a:moveTo>
                  <a:cubicBezTo>
                    <a:pt x="1267632" y="-2539"/>
                    <a:pt x="-269068" y="2639061"/>
                    <a:pt x="40812" y="3169921"/>
                  </a:cubicBezTo>
                  <a:cubicBezTo>
                    <a:pt x="350692" y="3700781"/>
                    <a:pt x="3434252" y="3708401"/>
                    <a:pt x="3744132" y="3185161"/>
                  </a:cubicBezTo>
                  <a:cubicBezTo>
                    <a:pt x="4054012" y="2661921"/>
                    <a:pt x="2502072" y="2541"/>
                    <a:pt x="1884852" y="1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alpha val="70000"/>
                  </a:schemeClr>
                </a:gs>
                <a:gs pos="100000">
                  <a:schemeClr val="accent1">
                    <a:alpha val="46000"/>
                  </a:scheme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</p:grpSp>
      <p:grpSp>
        <p:nvGrpSpPr>
          <p:cNvPr id="7" name="그룹 5">
            <a:extLst>
              <a:ext uri="{FF2B5EF4-FFF2-40B4-BE49-F238E27FC236}">
                <a16:creationId xmlns:a16="http://schemas.microsoft.com/office/drawing/2014/main" id="{D72724CE-706A-4DA1-A9AB-4DA4BE86A2B0}"/>
              </a:ext>
            </a:extLst>
          </p:cNvPr>
          <p:cNvGrpSpPr/>
          <p:nvPr/>
        </p:nvGrpSpPr>
        <p:grpSpPr>
          <a:xfrm>
            <a:off x="6795432" y="2924223"/>
            <a:ext cx="1856554" cy="1763310"/>
            <a:chOff x="6698719" y="3105197"/>
            <a:chExt cx="1985378" cy="1885664"/>
          </a:xfrm>
        </p:grpSpPr>
        <p:sp>
          <p:nvSpPr>
            <p:cNvPr id="8" name="Freeform 94">
              <a:extLst>
                <a:ext uri="{FF2B5EF4-FFF2-40B4-BE49-F238E27FC236}">
                  <a16:creationId xmlns:a16="http://schemas.microsoft.com/office/drawing/2014/main" id="{0B4D6191-85DA-413E-9902-8CBF89418A8B}"/>
                </a:ext>
              </a:extLst>
            </p:cNvPr>
            <p:cNvSpPr/>
            <p:nvPr/>
          </p:nvSpPr>
          <p:spPr>
            <a:xfrm rot="15392080">
              <a:off x="6646614" y="3157302"/>
              <a:ext cx="1862705" cy="1758496"/>
            </a:xfrm>
            <a:custGeom>
              <a:avLst/>
              <a:gdLst>
                <a:gd name="connsiteX0" fmla="*/ 1884852 w 3784599"/>
                <a:gd name="connsiteY0" fmla="*/ 1 h 3572874"/>
                <a:gd name="connsiteX1" fmla="*/ 40812 w 3784599"/>
                <a:gd name="connsiteY1" fmla="*/ 3169921 h 3572874"/>
                <a:gd name="connsiteX2" fmla="*/ 3744132 w 3784599"/>
                <a:gd name="connsiteY2" fmla="*/ 3185161 h 3572874"/>
                <a:gd name="connsiteX3" fmla="*/ 1884852 w 3784599"/>
                <a:gd name="connsiteY3" fmla="*/ 1 h 3572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84599" h="3572874">
                  <a:moveTo>
                    <a:pt x="1884852" y="1"/>
                  </a:moveTo>
                  <a:cubicBezTo>
                    <a:pt x="1267632" y="-2539"/>
                    <a:pt x="-269068" y="2639061"/>
                    <a:pt x="40812" y="3169921"/>
                  </a:cubicBezTo>
                  <a:cubicBezTo>
                    <a:pt x="350692" y="3700781"/>
                    <a:pt x="3434252" y="3708401"/>
                    <a:pt x="3744132" y="3185161"/>
                  </a:cubicBezTo>
                  <a:cubicBezTo>
                    <a:pt x="4054012" y="2661921"/>
                    <a:pt x="2502072" y="2541"/>
                    <a:pt x="1884852" y="1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4">
                    <a:alpha val="70000"/>
                  </a:schemeClr>
                </a:gs>
                <a:gs pos="100000">
                  <a:schemeClr val="accent4">
                    <a:alpha val="46000"/>
                  </a:scheme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9" name="Freeform 95">
              <a:extLst>
                <a:ext uri="{FF2B5EF4-FFF2-40B4-BE49-F238E27FC236}">
                  <a16:creationId xmlns:a16="http://schemas.microsoft.com/office/drawing/2014/main" id="{9366B29F-2D55-451A-B0E9-4C53E175A827}"/>
                </a:ext>
              </a:extLst>
            </p:cNvPr>
            <p:cNvSpPr/>
            <p:nvPr/>
          </p:nvSpPr>
          <p:spPr>
            <a:xfrm rot="12600000">
              <a:off x="6734003" y="3194833"/>
              <a:ext cx="1862704" cy="1758498"/>
            </a:xfrm>
            <a:custGeom>
              <a:avLst/>
              <a:gdLst>
                <a:gd name="connsiteX0" fmla="*/ 1884852 w 3784599"/>
                <a:gd name="connsiteY0" fmla="*/ 1 h 3572874"/>
                <a:gd name="connsiteX1" fmla="*/ 40812 w 3784599"/>
                <a:gd name="connsiteY1" fmla="*/ 3169921 h 3572874"/>
                <a:gd name="connsiteX2" fmla="*/ 3744132 w 3784599"/>
                <a:gd name="connsiteY2" fmla="*/ 3185161 h 3572874"/>
                <a:gd name="connsiteX3" fmla="*/ 1884852 w 3784599"/>
                <a:gd name="connsiteY3" fmla="*/ 1 h 3572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84599" h="3572874">
                  <a:moveTo>
                    <a:pt x="1884852" y="1"/>
                  </a:moveTo>
                  <a:cubicBezTo>
                    <a:pt x="1267632" y="-2539"/>
                    <a:pt x="-269068" y="2639061"/>
                    <a:pt x="40812" y="3169921"/>
                  </a:cubicBezTo>
                  <a:cubicBezTo>
                    <a:pt x="350692" y="3700781"/>
                    <a:pt x="3434252" y="3708401"/>
                    <a:pt x="3744132" y="3185161"/>
                  </a:cubicBezTo>
                  <a:cubicBezTo>
                    <a:pt x="4054012" y="2661921"/>
                    <a:pt x="2502072" y="2541"/>
                    <a:pt x="1884852" y="1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4">
                    <a:alpha val="70000"/>
                  </a:schemeClr>
                </a:gs>
                <a:gs pos="100000">
                  <a:schemeClr val="accent4">
                    <a:alpha val="46000"/>
                  </a:scheme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0" name="Freeform 96">
              <a:extLst>
                <a:ext uri="{FF2B5EF4-FFF2-40B4-BE49-F238E27FC236}">
                  <a16:creationId xmlns:a16="http://schemas.microsoft.com/office/drawing/2014/main" id="{F70F20CC-5E53-461B-B1CE-CE7441C2A69B}"/>
                </a:ext>
              </a:extLst>
            </p:cNvPr>
            <p:cNvSpPr/>
            <p:nvPr/>
          </p:nvSpPr>
          <p:spPr>
            <a:xfrm rot="9900000">
              <a:off x="6821393" y="3232363"/>
              <a:ext cx="1862704" cy="1758498"/>
            </a:xfrm>
            <a:custGeom>
              <a:avLst/>
              <a:gdLst>
                <a:gd name="connsiteX0" fmla="*/ 1884852 w 3784599"/>
                <a:gd name="connsiteY0" fmla="*/ 1 h 3572874"/>
                <a:gd name="connsiteX1" fmla="*/ 40812 w 3784599"/>
                <a:gd name="connsiteY1" fmla="*/ 3169921 h 3572874"/>
                <a:gd name="connsiteX2" fmla="*/ 3744132 w 3784599"/>
                <a:gd name="connsiteY2" fmla="*/ 3185161 h 3572874"/>
                <a:gd name="connsiteX3" fmla="*/ 1884852 w 3784599"/>
                <a:gd name="connsiteY3" fmla="*/ 1 h 3572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84599" h="3572874">
                  <a:moveTo>
                    <a:pt x="1884852" y="1"/>
                  </a:moveTo>
                  <a:cubicBezTo>
                    <a:pt x="1267632" y="-2539"/>
                    <a:pt x="-269068" y="2639061"/>
                    <a:pt x="40812" y="3169921"/>
                  </a:cubicBezTo>
                  <a:cubicBezTo>
                    <a:pt x="350692" y="3700781"/>
                    <a:pt x="3434252" y="3708401"/>
                    <a:pt x="3744132" y="3185161"/>
                  </a:cubicBezTo>
                  <a:cubicBezTo>
                    <a:pt x="4054012" y="2661921"/>
                    <a:pt x="2502072" y="2541"/>
                    <a:pt x="1884852" y="1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4">
                    <a:alpha val="70000"/>
                  </a:schemeClr>
                </a:gs>
                <a:gs pos="100000">
                  <a:schemeClr val="accent4">
                    <a:alpha val="46000"/>
                  </a:scheme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6E6E4E5-36B9-4EA3-99F5-151D6547F9E2}"/>
              </a:ext>
            </a:extLst>
          </p:cNvPr>
          <p:cNvGrpSpPr/>
          <p:nvPr/>
        </p:nvGrpSpPr>
        <p:grpSpPr>
          <a:xfrm>
            <a:off x="5524556" y="3484101"/>
            <a:ext cx="1132542" cy="643555"/>
            <a:chOff x="4728830" y="910644"/>
            <a:chExt cx="2388531" cy="1357260"/>
          </a:xfrm>
        </p:grpSpPr>
        <p:sp>
          <p:nvSpPr>
            <p:cNvPr id="12" name="Left-Right Arrow 1">
              <a:extLst>
                <a:ext uri="{FF2B5EF4-FFF2-40B4-BE49-F238E27FC236}">
                  <a16:creationId xmlns:a16="http://schemas.microsoft.com/office/drawing/2014/main" id="{C0200AD2-CFC2-44A6-ADF5-F48F61A37BC1}"/>
                </a:ext>
              </a:extLst>
            </p:cNvPr>
            <p:cNvSpPr/>
            <p:nvPr/>
          </p:nvSpPr>
          <p:spPr>
            <a:xfrm>
              <a:off x="4833072" y="910644"/>
              <a:ext cx="2284289" cy="1357260"/>
            </a:xfrm>
            <a:custGeom>
              <a:avLst/>
              <a:gdLst/>
              <a:ahLst/>
              <a:cxnLst/>
              <a:rect l="l" t="t" r="r" b="b"/>
              <a:pathLst>
                <a:path w="2284289" h="1357260">
                  <a:moveTo>
                    <a:pt x="20525" y="658105"/>
                  </a:moveTo>
                  <a:lnTo>
                    <a:pt x="11850" y="690480"/>
                  </a:lnTo>
                  <a:lnTo>
                    <a:pt x="0" y="678630"/>
                  </a:lnTo>
                  <a:close/>
                  <a:moveTo>
                    <a:pt x="1605659" y="0"/>
                  </a:moveTo>
                  <a:lnTo>
                    <a:pt x="2284289" y="678630"/>
                  </a:lnTo>
                  <a:lnTo>
                    <a:pt x="1605659" y="1357260"/>
                  </a:lnTo>
                  <a:lnTo>
                    <a:pt x="1605659" y="1017945"/>
                  </a:lnTo>
                  <a:lnTo>
                    <a:pt x="1305184" y="1017945"/>
                  </a:lnTo>
                  <a:lnTo>
                    <a:pt x="913377" y="339315"/>
                  </a:lnTo>
                  <a:lnTo>
                    <a:pt x="1605659" y="33931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/>
            </a:p>
          </p:txBody>
        </p:sp>
        <p:sp>
          <p:nvSpPr>
            <p:cNvPr id="13" name="Left-Right Arrow 26">
              <a:extLst>
                <a:ext uri="{FF2B5EF4-FFF2-40B4-BE49-F238E27FC236}">
                  <a16:creationId xmlns:a16="http://schemas.microsoft.com/office/drawing/2014/main" id="{32C35516-9C34-4880-B0E5-0B12BAC8AD1A}"/>
                </a:ext>
              </a:extLst>
            </p:cNvPr>
            <p:cNvSpPr/>
            <p:nvPr/>
          </p:nvSpPr>
          <p:spPr>
            <a:xfrm>
              <a:off x="4728830" y="910644"/>
              <a:ext cx="1302347" cy="1357260"/>
            </a:xfrm>
            <a:custGeom>
              <a:avLst/>
              <a:gdLst/>
              <a:ahLst/>
              <a:cxnLst/>
              <a:rect l="l" t="t" r="r" b="b"/>
              <a:pathLst>
                <a:path w="1302347" h="1357260">
                  <a:moveTo>
                    <a:pt x="678630" y="0"/>
                  </a:moveTo>
                  <a:lnTo>
                    <a:pt x="678630" y="339315"/>
                  </a:lnTo>
                  <a:lnTo>
                    <a:pt x="910540" y="339315"/>
                  </a:lnTo>
                  <a:lnTo>
                    <a:pt x="1302347" y="1017945"/>
                  </a:lnTo>
                  <a:lnTo>
                    <a:pt x="678630" y="1017945"/>
                  </a:lnTo>
                  <a:lnTo>
                    <a:pt x="678630" y="1357260"/>
                  </a:lnTo>
                  <a:lnTo>
                    <a:pt x="0" y="6786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C6F8381-B44D-4747-998C-26D79638B36C}"/>
              </a:ext>
            </a:extLst>
          </p:cNvPr>
          <p:cNvGrpSpPr/>
          <p:nvPr/>
        </p:nvGrpSpPr>
        <p:grpSpPr>
          <a:xfrm>
            <a:off x="3697902" y="3417463"/>
            <a:ext cx="1615533" cy="678649"/>
            <a:chOff x="3233964" y="1954419"/>
            <a:chExt cx="2049169" cy="678649"/>
          </a:xfrm>
          <a:noFill/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7866DCE-4275-4747-AD18-70FA19AB58BC}"/>
                </a:ext>
              </a:extLst>
            </p:cNvPr>
            <p:cNvSpPr txBox="1"/>
            <p:nvPr/>
          </p:nvSpPr>
          <p:spPr>
            <a:xfrm>
              <a:off x="3233964" y="1954419"/>
              <a:ext cx="2039644" cy="30777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Add Text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4C7237C-71DA-485B-80B4-7489E92BA7CD}"/>
                </a:ext>
              </a:extLst>
            </p:cNvPr>
            <p:cNvSpPr txBox="1"/>
            <p:nvPr/>
          </p:nvSpPr>
          <p:spPr>
            <a:xfrm>
              <a:off x="3243489" y="2171403"/>
              <a:ext cx="2039644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Simple PowerPoint Presentation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7" name="그룹 2">
            <a:extLst>
              <a:ext uri="{FF2B5EF4-FFF2-40B4-BE49-F238E27FC236}">
                <a16:creationId xmlns:a16="http://schemas.microsoft.com/office/drawing/2014/main" id="{8B01DAC3-C784-420C-8827-90B3F9313B5D}"/>
              </a:ext>
            </a:extLst>
          </p:cNvPr>
          <p:cNvGrpSpPr/>
          <p:nvPr/>
        </p:nvGrpSpPr>
        <p:grpSpPr>
          <a:xfrm>
            <a:off x="6966009" y="3417463"/>
            <a:ext cx="1615533" cy="678649"/>
            <a:chOff x="5196812" y="3553477"/>
            <a:chExt cx="1615533" cy="678649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E3CD1DE-A0B6-4BDC-9324-E7575A816E40}"/>
                </a:ext>
              </a:extLst>
            </p:cNvPr>
            <p:cNvSpPr txBox="1"/>
            <p:nvPr/>
          </p:nvSpPr>
          <p:spPr>
            <a:xfrm>
              <a:off x="5196812" y="3553477"/>
              <a:ext cx="160802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Add Text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98C07DC-08A0-4A25-A3F9-025AAFA212C3}"/>
                </a:ext>
              </a:extLst>
            </p:cNvPr>
            <p:cNvSpPr txBox="1"/>
            <p:nvPr/>
          </p:nvSpPr>
          <p:spPr>
            <a:xfrm>
              <a:off x="5204321" y="3770461"/>
              <a:ext cx="160802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Simple PowerPoint Presentation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59DF0EF-FABB-4DBE-BC18-17A7010ADB75}"/>
              </a:ext>
            </a:extLst>
          </p:cNvPr>
          <p:cNvGrpSpPr/>
          <p:nvPr/>
        </p:nvGrpSpPr>
        <p:grpSpPr>
          <a:xfrm>
            <a:off x="5288235" y="2409359"/>
            <a:ext cx="1615533" cy="678649"/>
            <a:chOff x="3233964" y="1954419"/>
            <a:chExt cx="2049169" cy="678649"/>
          </a:xfrm>
          <a:noFill/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7BC5F8B-1FA5-4836-871E-C723AFEC687B}"/>
                </a:ext>
              </a:extLst>
            </p:cNvPr>
            <p:cNvSpPr txBox="1"/>
            <p:nvPr/>
          </p:nvSpPr>
          <p:spPr>
            <a:xfrm>
              <a:off x="3233964" y="1954419"/>
              <a:ext cx="2039644" cy="30777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Add Text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BC1290E-2F42-402E-A401-8FC8112730DF}"/>
                </a:ext>
              </a:extLst>
            </p:cNvPr>
            <p:cNvSpPr txBox="1"/>
            <p:nvPr/>
          </p:nvSpPr>
          <p:spPr>
            <a:xfrm>
              <a:off x="3243489" y="2171403"/>
              <a:ext cx="2039644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Simple PowerPoint Presentation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383510D0-03D0-4DAC-8F26-9C86F48F9C7D}"/>
              </a:ext>
            </a:extLst>
          </p:cNvPr>
          <p:cNvGrpSpPr/>
          <p:nvPr/>
        </p:nvGrpSpPr>
        <p:grpSpPr>
          <a:xfrm>
            <a:off x="743298" y="1713879"/>
            <a:ext cx="4043549" cy="728318"/>
            <a:chOff x="467544" y="1628800"/>
            <a:chExt cx="2795302" cy="728318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186EC1C9-C84A-445B-9209-6C4C5430AE35}"/>
                </a:ext>
              </a:extLst>
            </p:cNvPr>
            <p:cNvSpPr txBox="1"/>
            <p:nvPr/>
          </p:nvSpPr>
          <p:spPr>
            <a:xfrm>
              <a:off x="467544" y="1628800"/>
              <a:ext cx="279530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1A3B8647-DD0E-4DB3-9487-11EE5CE01A45}"/>
                </a:ext>
              </a:extLst>
            </p:cNvPr>
            <p:cNvSpPr txBox="1"/>
            <p:nvPr/>
          </p:nvSpPr>
          <p:spPr>
            <a:xfrm>
              <a:off x="467544" y="1895453"/>
              <a:ext cx="27953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Reports.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39DCB1CC-BBE8-4BBB-82C3-CD5FE0EF1385}"/>
              </a:ext>
            </a:extLst>
          </p:cNvPr>
          <p:cNvGrpSpPr/>
          <p:nvPr/>
        </p:nvGrpSpPr>
        <p:grpSpPr>
          <a:xfrm>
            <a:off x="743298" y="5361197"/>
            <a:ext cx="4043549" cy="728318"/>
            <a:chOff x="467544" y="5498541"/>
            <a:chExt cx="2795302" cy="728318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2EFF1C83-BFBD-4832-B057-E78DEB9F9996}"/>
                </a:ext>
              </a:extLst>
            </p:cNvPr>
            <p:cNvSpPr txBox="1"/>
            <p:nvPr/>
          </p:nvSpPr>
          <p:spPr>
            <a:xfrm>
              <a:off x="467544" y="5498541"/>
              <a:ext cx="279530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07A7A3EA-20FF-441B-A1FA-A75CA714873D}"/>
                </a:ext>
              </a:extLst>
            </p:cNvPr>
            <p:cNvSpPr txBox="1"/>
            <p:nvPr/>
          </p:nvSpPr>
          <p:spPr>
            <a:xfrm>
              <a:off x="467544" y="5765194"/>
              <a:ext cx="27953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Reports.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61" name="Freeform 32">
            <a:extLst>
              <a:ext uri="{FF2B5EF4-FFF2-40B4-BE49-F238E27FC236}">
                <a16:creationId xmlns:a16="http://schemas.microsoft.com/office/drawing/2014/main" id="{2658E54D-3D6B-4427-988B-0AEB1005C063}"/>
              </a:ext>
            </a:extLst>
          </p:cNvPr>
          <p:cNvSpPr/>
          <p:nvPr/>
        </p:nvSpPr>
        <p:spPr>
          <a:xfrm>
            <a:off x="4823146" y="4264491"/>
            <a:ext cx="251775" cy="1270863"/>
          </a:xfrm>
          <a:custGeom>
            <a:avLst/>
            <a:gdLst>
              <a:gd name="connsiteX0" fmla="*/ 0 w 220980"/>
              <a:gd name="connsiteY0" fmla="*/ 0 h 807720"/>
              <a:gd name="connsiteX1" fmla="*/ 220980 w 220980"/>
              <a:gd name="connsiteY1" fmla="*/ 0 h 807720"/>
              <a:gd name="connsiteX2" fmla="*/ 220980 w 220980"/>
              <a:gd name="connsiteY2" fmla="*/ 807720 h 807720"/>
              <a:gd name="connsiteX3" fmla="*/ 7620 w 220980"/>
              <a:gd name="connsiteY3" fmla="*/ 807720 h 807720"/>
              <a:gd name="connsiteX0" fmla="*/ 213360 w 213360"/>
              <a:gd name="connsiteY0" fmla="*/ 0 h 807720"/>
              <a:gd name="connsiteX1" fmla="*/ 213360 w 213360"/>
              <a:gd name="connsiteY1" fmla="*/ 807720 h 807720"/>
              <a:gd name="connsiteX2" fmla="*/ 0 w 213360"/>
              <a:gd name="connsiteY2" fmla="*/ 807720 h 807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3360" h="807720">
                <a:moveTo>
                  <a:pt x="213360" y="0"/>
                </a:moveTo>
                <a:lnTo>
                  <a:pt x="213360" y="807720"/>
                </a:lnTo>
                <a:lnTo>
                  <a:pt x="0" y="807720"/>
                </a:lnTo>
              </a:path>
            </a:pathLst>
          </a:cu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2" name="Freeform 99">
            <a:extLst>
              <a:ext uri="{FF2B5EF4-FFF2-40B4-BE49-F238E27FC236}">
                <a16:creationId xmlns:a16="http://schemas.microsoft.com/office/drawing/2014/main" id="{040AA64C-63F4-4CE6-A19C-8773803208F3}"/>
              </a:ext>
            </a:extLst>
          </p:cNvPr>
          <p:cNvSpPr/>
          <p:nvPr/>
        </p:nvSpPr>
        <p:spPr>
          <a:xfrm flipH="1">
            <a:off x="7014588" y="4264493"/>
            <a:ext cx="255514" cy="1270861"/>
          </a:xfrm>
          <a:custGeom>
            <a:avLst/>
            <a:gdLst>
              <a:gd name="connsiteX0" fmla="*/ 0 w 220980"/>
              <a:gd name="connsiteY0" fmla="*/ 0 h 807720"/>
              <a:gd name="connsiteX1" fmla="*/ 220980 w 220980"/>
              <a:gd name="connsiteY1" fmla="*/ 0 h 807720"/>
              <a:gd name="connsiteX2" fmla="*/ 220980 w 220980"/>
              <a:gd name="connsiteY2" fmla="*/ 807720 h 807720"/>
              <a:gd name="connsiteX3" fmla="*/ 7620 w 220980"/>
              <a:gd name="connsiteY3" fmla="*/ 807720 h 807720"/>
              <a:gd name="connsiteX0" fmla="*/ 213360 w 213360"/>
              <a:gd name="connsiteY0" fmla="*/ 0 h 807720"/>
              <a:gd name="connsiteX1" fmla="*/ 213360 w 213360"/>
              <a:gd name="connsiteY1" fmla="*/ 807720 h 807720"/>
              <a:gd name="connsiteX2" fmla="*/ 0 w 213360"/>
              <a:gd name="connsiteY2" fmla="*/ 807720 h 807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3360" h="807720">
                <a:moveTo>
                  <a:pt x="213360" y="0"/>
                </a:moveTo>
                <a:lnTo>
                  <a:pt x="213360" y="807720"/>
                </a:lnTo>
                <a:lnTo>
                  <a:pt x="0" y="807720"/>
                </a:lnTo>
              </a:path>
            </a:pathLst>
          </a:cu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3" name="Freeform 33">
            <a:extLst>
              <a:ext uri="{FF2B5EF4-FFF2-40B4-BE49-F238E27FC236}">
                <a16:creationId xmlns:a16="http://schemas.microsoft.com/office/drawing/2014/main" id="{552C7DB9-9C62-40F3-99F0-BFDEF56E263F}"/>
              </a:ext>
            </a:extLst>
          </p:cNvPr>
          <p:cNvSpPr/>
          <p:nvPr/>
        </p:nvSpPr>
        <p:spPr>
          <a:xfrm>
            <a:off x="4889297" y="1886178"/>
            <a:ext cx="288111" cy="1187367"/>
          </a:xfrm>
          <a:custGeom>
            <a:avLst/>
            <a:gdLst>
              <a:gd name="connsiteX0" fmla="*/ 0 w 807720"/>
              <a:gd name="connsiteY0" fmla="*/ 777240 h 777240"/>
              <a:gd name="connsiteX1" fmla="*/ 807720 w 807720"/>
              <a:gd name="connsiteY1" fmla="*/ 777240 h 777240"/>
              <a:gd name="connsiteX2" fmla="*/ 807720 w 807720"/>
              <a:gd name="connsiteY2" fmla="*/ 0 h 777240"/>
              <a:gd name="connsiteX3" fmla="*/ 556260 w 807720"/>
              <a:gd name="connsiteY3" fmla="*/ 0 h 777240"/>
              <a:gd name="connsiteX0" fmla="*/ 251460 w 251460"/>
              <a:gd name="connsiteY0" fmla="*/ 777240 h 777240"/>
              <a:gd name="connsiteX1" fmla="*/ 251460 w 251460"/>
              <a:gd name="connsiteY1" fmla="*/ 0 h 777240"/>
              <a:gd name="connsiteX2" fmla="*/ 0 w 251460"/>
              <a:gd name="connsiteY2" fmla="*/ 0 h 777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1460" h="777240">
                <a:moveTo>
                  <a:pt x="251460" y="777240"/>
                </a:moveTo>
                <a:lnTo>
                  <a:pt x="251460" y="0"/>
                </a:lnTo>
                <a:lnTo>
                  <a:pt x="0" y="0"/>
                </a:lnTo>
              </a:path>
            </a:pathLst>
          </a:cu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4" name="Freeform 100">
            <a:extLst>
              <a:ext uri="{FF2B5EF4-FFF2-40B4-BE49-F238E27FC236}">
                <a16:creationId xmlns:a16="http://schemas.microsoft.com/office/drawing/2014/main" id="{ED523398-CC06-45AD-BD60-410A2135B210}"/>
              </a:ext>
            </a:extLst>
          </p:cNvPr>
          <p:cNvSpPr/>
          <p:nvPr/>
        </p:nvSpPr>
        <p:spPr>
          <a:xfrm flipH="1">
            <a:off x="6953698" y="1882763"/>
            <a:ext cx="259539" cy="1190781"/>
          </a:xfrm>
          <a:custGeom>
            <a:avLst/>
            <a:gdLst>
              <a:gd name="connsiteX0" fmla="*/ 0 w 807720"/>
              <a:gd name="connsiteY0" fmla="*/ 777240 h 777240"/>
              <a:gd name="connsiteX1" fmla="*/ 807720 w 807720"/>
              <a:gd name="connsiteY1" fmla="*/ 777240 h 777240"/>
              <a:gd name="connsiteX2" fmla="*/ 807720 w 807720"/>
              <a:gd name="connsiteY2" fmla="*/ 0 h 777240"/>
              <a:gd name="connsiteX3" fmla="*/ 556260 w 807720"/>
              <a:gd name="connsiteY3" fmla="*/ 0 h 777240"/>
              <a:gd name="connsiteX0" fmla="*/ 0 w 807720"/>
              <a:gd name="connsiteY0" fmla="*/ 777240 h 777240"/>
              <a:gd name="connsiteX1" fmla="*/ 807720 w 807720"/>
              <a:gd name="connsiteY1" fmla="*/ 777240 h 777240"/>
              <a:gd name="connsiteX2" fmla="*/ 807720 w 807720"/>
              <a:gd name="connsiteY2" fmla="*/ 0 h 777240"/>
              <a:gd name="connsiteX3" fmla="*/ 556260 w 807720"/>
              <a:gd name="connsiteY3" fmla="*/ 0 h 777240"/>
              <a:gd name="connsiteX0" fmla="*/ 251460 w 251460"/>
              <a:gd name="connsiteY0" fmla="*/ 777240 h 777240"/>
              <a:gd name="connsiteX1" fmla="*/ 251460 w 251460"/>
              <a:gd name="connsiteY1" fmla="*/ 0 h 777240"/>
              <a:gd name="connsiteX2" fmla="*/ 0 w 251460"/>
              <a:gd name="connsiteY2" fmla="*/ 0 h 777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1460" h="777240">
                <a:moveTo>
                  <a:pt x="251460" y="777240"/>
                </a:moveTo>
                <a:lnTo>
                  <a:pt x="251460" y="0"/>
                </a:lnTo>
                <a:lnTo>
                  <a:pt x="0" y="0"/>
                </a:lnTo>
              </a:path>
            </a:pathLst>
          </a:cu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8F52D8D2-A206-4454-93BC-B4C6ADBF39B2}"/>
              </a:ext>
            </a:extLst>
          </p:cNvPr>
          <p:cNvGrpSpPr/>
          <p:nvPr/>
        </p:nvGrpSpPr>
        <p:grpSpPr>
          <a:xfrm>
            <a:off x="7365856" y="1713879"/>
            <a:ext cx="4043549" cy="728318"/>
            <a:chOff x="5841856" y="1628800"/>
            <a:chExt cx="2795302" cy="72831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35F8B647-79E4-41A5-A92E-1598E677679B}"/>
                </a:ext>
              </a:extLst>
            </p:cNvPr>
            <p:cNvSpPr txBox="1"/>
            <p:nvPr/>
          </p:nvSpPr>
          <p:spPr>
            <a:xfrm>
              <a:off x="5841856" y="1628800"/>
              <a:ext cx="279530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AD4ACB65-EC98-4EF1-A238-07327553FBB0}"/>
                </a:ext>
              </a:extLst>
            </p:cNvPr>
            <p:cNvSpPr txBox="1"/>
            <p:nvPr/>
          </p:nvSpPr>
          <p:spPr>
            <a:xfrm>
              <a:off x="5841856" y="1895453"/>
              <a:ext cx="27953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Reports.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DDC9A83E-1F4B-4810-B738-AC9E7DF7440C}"/>
              </a:ext>
            </a:extLst>
          </p:cNvPr>
          <p:cNvGrpSpPr/>
          <p:nvPr/>
        </p:nvGrpSpPr>
        <p:grpSpPr>
          <a:xfrm>
            <a:off x="7365856" y="5361197"/>
            <a:ext cx="4043549" cy="728318"/>
            <a:chOff x="5841856" y="5498541"/>
            <a:chExt cx="2795302" cy="728318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6011D0D0-E4B8-4444-B23A-0CD8808F809D}"/>
                </a:ext>
              </a:extLst>
            </p:cNvPr>
            <p:cNvSpPr txBox="1"/>
            <p:nvPr/>
          </p:nvSpPr>
          <p:spPr>
            <a:xfrm>
              <a:off x="5841856" y="5498541"/>
              <a:ext cx="279530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5401664E-4480-45E7-B362-14DB65C6508E}"/>
                </a:ext>
              </a:extLst>
            </p:cNvPr>
            <p:cNvSpPr txBox="1"/>
            <p:nvPr/>
          </p:nvSpPr>
          <p:spPr>
            <a:xfrm>
              <a:off x="5841856" y="5765194"/>
              <a:ext cx="27953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Reports.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71" name="TextBox 70">
            <a:extLst>
              <a:ext uri="{FF2B5EF4-FFF2-40B4-BE49-F238E27FC236}">
                <a16:creationId xmlns:a16="http://schemas.microsoft.com/office/drawing/2014/main" id="{8894F3E5-FBE6-46BA-A8C4-7C0E26F11C13}"/>
              </a:ext>
            </a:extLst>
          </p:cNvPr>
          <p:cNvSpPr txBox="1"/>
          <p:nvPr/>
        </p:nvSpPr>
        <p:spPr>
          <a:xfrm>
            <a:off x="5241272" y="4656712"/>
            <a:ext cx="16939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Reports.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61258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4741BBD4-340D-4316-AF99-15BC270A22B2}"/>
              </a:ext>
            </a:extLst>
          </p:cNvPr>
          <p:cNvGrpSpPr/>
          <p:nvPr/>
        </p:nvGrpSpPr>
        <p:grpSpPr>
          <a:xfrm>
            <a:off x="758487" y="3842238"/>
            <a:ext cx="3887756" cy="1331977"/>
            <a:chOff x="758487" y="3842238"/>
            <a:chExt cx="3887756" cy="1331977"/>
          </a:xfrm>
          <a:solidFill>
            <a:schemeClr val="accent2"/>
          </a:solidFill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089FC71E-AD75-4BCA-AD3B-A5F890DC6741}"/>
                </a:ext>
              </a:extLst>
            </p:cNvPr>
            <p:cNvCxnSpPr/>
            <p:nvPr/>
          </p:nvCxnSpPr>
          <p:spPr>
            <a:xfrm>
              <a:off x="782125" y="3842238"/>
              <a:ext cx="3840480" cy="0"/>
            </a:xfrm>
            <a:prstGeom prst="line">
              <a:avLst/>
            </a:prstGeom>
            <a:grpFill/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6DDFEB64-4DD7-46C8-AEC0-C1F78FD00FEF}"/>
                </a:ext>
              </a:extLst>
            </p:cNvPr>
            <p:cNvCxnSpPr/>
            <p:nvPr/>
          </p:nvCxnSpPr>
          <p:spPr>
            <a:xfrm>
              <a:off x="782125" y="5174215"/>
              <a:ext cx="3840480" cy="0"/>
            </a:xfrm>
            <a:prstGeom prst="line">
              <a:avLst/>
            </a:prstGeom>
            <a:grpFill/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675438C7-A312-4103-A996-1E8274FF9FEE}"/>
                </a:ext>
              </a:extLst>
            </p:cNvPr>
            <p:cNvGrpSpPr/>
            <p:nvPr/>
          </p:nvGrpSpPr>
          <p:grpSpPr>
            <a:xfrm>
              <a:off x="758487" y="4085796"/>
              <a:ext cx="3887756" cy="844862"/>
              <a:chOff x="8410375" y="4380024"/>
              <a:chExt cx="1601290" cy="347982"/>
            </a:xfrm>
            <a:grpFill/>
          </p:grpSpPr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7FB049D-887A-47CB-B0DC-60E6237655C4}"/>
                  </a:ext>
                </a:extLst>
              </p:cNvPr>
              <p:cNvSpPr txBox="1"/>
              <p:nvPr/>
            </p:nvSpPr>
            <p:spPr>
              <a:xfrm>
                <a:off x="8410375" y="4384798"/>
                <a:ext cx="293564" cy="338435"/>
              </a:xfrm>
              <a:custGeom>
                <a:avLst/>
                <a:gdLst/>
                <a:ahLst/>
                <a:cxnLst/>
                <a:rect l="l" t="t" r="r" b="b"/>
                <a:pathLst>
                  <a:path w="293564" h="338435">
                    <a:moveTo>
                      <a:pt x="153144" y="0"/>
                    </a:moveTo>
                    <a:cubicBezTo>
                      <a:pt x="188863" y="0"/>
                      <a:pt x="218257" y="8074"/>
                      <a:pt x="241325" y="24221"/>
                    </a:cubicBezTo>
                    <a:cubicBezTo>
                      <a:pt x="264393" y="40369"/>
                      <a:pt x="280541" y="64293"/>
                      <a:pt x="289769" y="95994"/>
                    </a:cubicBezTo>
                    <a:lnTo>
                      <a:pt x="224582" y="111621"/>
                    </a:lnTo>
                    <a:cubicBezTo>
                      <a:pt x="213718" y="75009"/>
                      <a:pt x="189607" y="56703"/>
                      <a:pt x="152251" y="56703"/>
                    </a:cubicBezTo>
                    <a:cubicBezTo>
                      <a:pt x="134243" y="56703"/>
                      <a:pt x="118914" y="61466"/>
                      <a:pt x="106264" y="70991"/>
                    </a:cubicBezTo>
                    <a:cubicBezTo>
                      <a:pt x="93613" y="80516"/>
                      <a:pt x="84088" y="93650"/>
                      <a:pt x="77689" y="110393"/>
                    </a:cubicBezTo>
                    <a:cubicBezTo>
                      <a:pt x="71289" y="127136"/>
                      <a:pt x="68089" y="146298"/>
                      <a:pt x="68089" y="167878"/>
                    </a:cubicBezTo>
                    <a:cubicBezTo>
                      <a:pt x="68089" y="190946"/>
                      <a:pt x="71363" y="211038"/>
                      <a:pt x="77912" y="228153"/>
                    </a:cubicBezTo>
                    <a:cubicBezTo>
                      <a:pt x="84460" y="245268"/>
                      <a:pt x="93985" y="258477"/>
                      <a:pt x="106487" y="267779"/>
                    </a:cubicBezTo>
                    <a:cubicBezTo>
                      <a:pt x="118988" y="277080"/>
                      <a:pt x="133946" y="281731"/>
                      <a:pt x="151359" y="281731"/>
                    </a:cubicBezTo>
                    <a:cubicBezTo>
                      <a:pt x="163562" y="281731"/>
                      <a:pt x="174873" y="279052"/>
                      <a:pt x="185291" y="273695"/>
                    </a:cubicBezTo>
                    <a:cubicBezTo>
                      <a:pt x="195709" y="268337"/>
                      <a:pt x="204602" y="260672"/>
                      <a:pt x="211969" y="250701"/>
                    </a:cubicBezTo>
                    <a:cubicBezTo>
                      <a:pt x="219336" y="240729"/>
                      <a:pt x="224731" y="228972"/>
                      <a:pt x="228154" y="215428"/>
                    </a:cubicBezTo>
                    <a:lnTo>
                      <a:pt x="293564" y="230832"/>
                    </a:lnTo>
                    <a:cubicBezTo>
                      <a:pt x="288504" y="252412"/>
                      <a:pt x="279686" y="271276"/>
                      <a:pt x="267110" y="287424"/>
                    </a:cubicBezTo>
                    <a:cubicBezTo>
                      <a:pt x="254534" y="303572"/>
                      <a:pt x="238572" y="316111"/>
                      <a:pt x="219224" y="325040"/>
                    </a:cubicBezTo>
                    <a:cubicBezTo>
                      <a:pt x="199877" y="333970"/>
                      <a:pt x="177850" y="338435"/>
                      <a:pt x="153144" y="338435"/>
                    </a:cubicBezTo>
                    <a:cubicBezTo>
                      <a:pt x="120998" y="338435"/>
                      <a:pt x="93464" y="331589"/>
                      <a:pt x="70545" y="317897"/>
                    </a:cubicBezTo>
                    <a:cubicBezTo>
                      <a:pt x="47625" y="304204"/>
                      <a:pt x="30138" y="284447"/>
                      <a:pt x="18083" y="258626"/>
                    </a:cubicBezTo>
                    <a:cubicBezTo>
                      <a:pt x="6028" y="232804"/>
                      <a:pt x="0" y="202108"/>
                      <a:pt x="0" y="166538"/>
                    </a:cubicBezTo>
                    <a:cubicBezTo>
                      <a:pt x="0" y="132457"/>
                      <a:pt x="6214" y="102877"/>
                      <a:pt x="18641" y="77800"/>
                    </a:cubicBezTo>
                    <a:cubicBezTo>
                      <a:pt x="31068" y="52722"/>
                      <a:pt x="48816" y="33486"/>
                      <a:pt x="71884" y="20091"/>
                    </a:cubicBezTo>
                    <a:cubicBezTo>
                      <a:pt x="94953" y="6697"/>
                      <a:pt x="122039" y="0"/>
                      <a:pt x="153144" y="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3600" b="1" dirty="0">
                  <a:solidFill>
                    <a:schemeClr val="accent1"/>
                  </a:solidFill>
                  <a:latin typeface="Arial Nova" panose="020B0604020202020204" pitchFamily="34" charset="0"/>
                  <a:cs typeface="Arial" pitchFamily="34" charset="0"/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674244F-2D34-4B05-B3B1-5D336F001C79}"/>
                  </a:ext>
                </a:extLst>
              </p:cNvPr>
              <p:cNvSpPr txBox="1"/>
              <p:nvPr/>
            </p:nvSpPr>
            <p:spPr>
              <a:xfrm>
                <a:off x="9092141" y="4390379"/>
                <a:ext cx="219893" cy="327273"/>
              </a:xfrm>
              <a:custGeom>
                <a:avLst/>
                <a:gdLst/>
                <a:ahLst/>
                <a:cxnLst/>
                <a:rect l="l" t="t" r="r" b="b"/>
                <a:pathLst>
                  <a:path w="219893" h="327273">
                    <a:moveTo>
                      <a:pt x="0" y="0"/>
                    </a:moveTo>
                    <a:lnTo>
                      <a:pt x="219893" y="0"/>
                    </a:lnTo>
                    <a:lnTo>
                      <a:pt x="219893" y="55364"/>
                    </a:lnTo>
                    <a:lnTo>
                      <a:pt x="65633" y="55364"/>
                    </a:lnTo>
                    <a:lnTo>
                      <a:pt x="65633" y="136401"/>
                    </a:lnTo>
                    <a:lnTo>
                      <a:pt x="202927" y="136401"/>
                    </a:lnTo>
                    <a:lnTo>
                      <a:pt x="202927" y="191541"/>
                    </a:lnTo>
                    <a:lnTo>
                      <a:pt x="65633" y="191541"/>
                    </a:lnTo>
                    <a:lnTo>
                      <a:pt x="65633" y="327273"/>
                    </a:lnTo>
                    <a:lnTo>
                      <a:pt x="0" y="327273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3600" b="1" dirty="0">
                  <a:solidFill>
                    <a:schemeClr val="accent1"/>
                  </a:solidFill>
                  <a:latin typeface="Arial Nova" panose="020B0604020202020204" pitchFamily="34" charset="0"/>
                  <a:cs typeface="Arial" pitchFamily="34" charset="0"/>
                </a:endParaRP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3F4F980-B002-46FC-A3C0-331C45F841E1}"/>
                  </a:ext>
                </a:extLst>
              </p:cNvPr>
              <p:cNvSpPr txBox="1"/>
              <p:nvPr/>
            </p:nvSpPr>
            <p:spPr>
              <a:xfrm>
                <a:off x="9572147" y="4390379"/>
                <a:ext cx="209703" cy="327273"/>
              </a:xfrm>
              <a:custGeom>
                <a:avLst/>
                <a:gdLst/>
                <a:ahLst/>
                <a:cxnLst/>
                <a:rect l="l" t="t" r="r" b="b"/>
                <a:pathLst>
                  <a:path w="209703" h="327273">
                    <a:moveTo>
                      <a:pt x="0" y="0"/>
                    </a:moveTo>
                    <a:lnTo>
                      <a:pt x="209703" y="0"/>
                    </a:lnTo>
                    <a:lnTo>
                      <a:pt x="209703" y="55364"/>
                    </a:lnTo>
                    <a:lnTo>
                      <a:pt x="65857" y="55364"/>
                    </a:lnTo>
                    <a:lnTo>
                      <a:pt x="65857" y="130150"/>
                    </a:lnTo>
                    <a:lnTo>
                      <a:pt x="203374" y="130150"/>
                    </a:lnTo>
                    <a:lnTo>
                      <a:pt x="203374" y="185514"/>
                    </a:lnTo>
                    <a:lnTo>
                      <a:pt x="65857" y="185514"/>
                    </a:lnTo>
                    <a:lnTo>
                      <a:pt x="65857" y="271909"/>
                    </a:lnTo>
                    <a:lnTo>
                      <a:pt x="209703" y="271909"/>
                    </a:lnTo>
                    <a:lnTo>
                      <a:pt x="209703" y="327273"/>
                    </a:lnTo>
                    <a:lnTo>
                      <a:pt x="0" y="327273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3600" b="1" dirty="0">
                  <a:solidFill>
                    <a:schemeClr val="accent1"/>
                  </a:solidFill>
                  <a:latin typeface="Arial Nova" panose="020B0604020202020204" pitchFamily="34" charset="0"/>
                  <a:cs typeface="Arial" pitchFamily="34" charset="0"/>
                </a:endParaRPr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3A95EE38-4E31-430B-96A2-8BEFCC3528F9}"/>
                  </a:ext>
                </a:extLst>
              </p:cNvPr>
              <p:cNvSpPr/>
              <p:nvPr/>
            </p:nvSpPr>
            <p:spPr>
              <a:xfrm rot="713083">
                <a:off x="8725783" y="4380024"/>
                <a:ext cx="326930" cy="347982"/>
              </a:xfrm>
              <a:custGeom>
                <a:avLst/>
                <a:gdLst>
                  <a:gd name="connsiteX0" fmla="*/ 66033 w 406557"/>
                  <a:gd name="connsiteY0" fmla="*/ 17920 h 432737"/>
                  <a:gd name="connsiteX1" fmla="*/ 97099 w 406557"/>
                  <a:gd name="connsiteY1" fmla="*/ 4385 h 432737"/>
                  <a:gd name="connsiteX2" fmla="*/ 132224 w 406557"/>
                  <a:gd name="connsiteY2" fmla="*/ 2 h 432737"/>
                  <a:gd name="connsiteX3" fmla="*/ 213818 w 406557"/>
                  <a:gd name="connsiteY3" fmla="*/ 19789 h 432737"/>
                  <a:gd name="connsiteX4" fmla="*/ 334727 w 406557"/>
                  <a:gd name="connsiteY4" fmla="*/ 120074 h 432737"/>
                  <a:gd name="connsiteX5" fmla="*/ 376749 w 406557"/>
                  <a:gd name="connsiteY5" fmla="*/ 198188 h 432737"/>
                  <a:gd name="connsiteX6" fmla="*/ 402851 w 406557"/>
                  <a:gd name="connsiteY6" fmla="*/ 281844 h 432737"/>
                  <a:gd name="connsiteX7" fmla="*/ 401756 w 406557"/>
                  <a:gd name="connsiteY7" fmla="*/ 358153 h 432737"/>
                  <a:gd name="connsiteX8" fmla="*/ 393571 w 406557"/>
                  <a:gd name="connsiteY8" fmla="*/ 380131 h 432737"/>
                  <a:gd name="connsiteX9" fmla="*/ 389639 w 406557"/>
                  <a:gd name="connsiteY9" fmla="*/ 382129 h 432737"/>
                  <a:gd name="connsiteX10" fmla="*/ 359734 w 406557"/>
                  <a:gd name="connsiteY10" fmla="*/ 366403 h 432737"/>
                  <a:gd name="connsiteX11" fmla="*/ 321128 w 406557"/>
                  <a:gd name="connsiteY11" fmla="*/ 325477 h 432737"/>
                  <a:gd name="connsiteX12" fmla="*/ 264154 w 406557"/>
                  <a:gd name="connsiteY12" fmla="*/ 248652 h 432737"/>
                  <a:gd name="connsiteX13" fmla="*/ 221874 w 406557"/>
                  <a:gd name="connsiteY13" fmla="*/ 197543 h 432737"/>
                  <a:gd name="connsiteX14" fmla="*/ 180304 w 406557"/>
                  <a:gd name="connsiteY14" fmla="*/ 164093 h 432737"/>
                  <a:gd name="connsiteX15" fmla="*/ 102706 w 406557"/>
                  <a:gd name="connsiteY15" fmla="*/ 105508 h 432737"/>
                  <a:gd name="connsiteX16" fmla="*/ 66098 w 406557"/>
                  <a:gd name="connsiteY16" fmla="*/ 67611 h 432737"/>
                  <a:gd name="connsiteX17" fmla="*/ 56366 w 406557"/>
                  <a:gd name="connsiteY17" fmla="*/ 49243 h 432737"/>
                  <a:gd name="connsiteX18" fmla="*/ 66033 w 406557"/>
                  <a:gd name="connsiteY18" fmla="*/ 17920 h 432737"/>
                  <a:gd name="connsiteX19" fmla="*/ 16604 w 406557"/>
                  <a:gd name="connsiteY19" fmla="*/ 55370 h 432737"/>
                  <a:gd name="connsiteX20" fmla="*/ 30808 w 406557"/>
                  <a:gd name="connsiteY20" fmla="*/ 56812 h 432737"/>
                  <a:gd name="connsiteX21" fmla="*/ 50207 w 406557"/>
                  <a:gd name="connsiteY21" fmla="*/ 69831 h 432737"/>
                  <a:gd name="connsiteX22" fmla="*/ 94098 w 406557"/>
                  <a:gd name="connsiteY22" fmla="*/ 119006 h 432737"/>
                  <a:gd name="connsiteX23" fmla="*/ 151330 w 406557"/>
                  <a:gd name="connsiteY23" fmla="*/ 196862 h 432737"/>
                  <a:gd name="connsiteX24" fmla="*/ 213332 w 406557"/>
                  <a:gd name="connsiteY24" fmla="*/ 259573 h 432737"/>
                  <a:gd name="connsiteX25" fmla="*/ 293831 w 406557"/>
                  <a:gd name="connsiteY25" fmla="*/ 319705 h 432737"/>
                  <a:gd name="connsiteX26" fmla="*/ 337141 w 406557"/>
                  <a:gd name="connsiteY26" fmla="*/ 359535 h 432737"/>
                  <a:gd name="connsiteX27" fmla="*/ 351901 w 406557"/>
                  <a:gd name="connsiteY27" fmla="*/ 385638 h 432737"/>
                  <a:gd name="connsiteX28" fmla="*/ 345262 w 406557"/>
                  <a:gd name="connsiteY28" fmla="*/ 410967 h 432737"/>
                  <a:gd name="connsiteX29" fmla="*/ 310523 w 406557"/>
                  <a:gd name="connsiteY29" fmla="*/ 429464 h 432737"/>
                  <a:gd name="connsiteX30" fmla="*/ 248135 w 406557"/>
                  <a:gd name="connsiteY30" fmla="*/ 429915 h 432737"/>
                  <a:gd name="connsiteX31" fmla="*/ 112208 w 406557"/>
                  <a:gd name="connsiteY31" fmla="*/ 358182 h 432737"/>
                  <a:gd name="connsiteX32" fmla="*/ 7541 w 406557"/>
                  <a:gd name="connsiteY32" fmla="*/ 174369 h 432737"/>
                  <a:gd name="connsiteX33" fmla="*/ 580 w 406557"/>
                  <a:gd name="connsiteY33" fmla="*/ 126354 h 432737"/>
                  <a:gd name="connsiteX34" fmla="*/ 0 w 406557"/>
                  <a:gd name="connsiteY34" fmla="*/ 122938 h 432737"/>
                  <a:gd name="connsiteX35" fmla="*/ 0 w 406557"/>
                  <a:gd name="connsiteY35" fmla="*/ 102894 h 432737"/>
                  <a:gd name="connsiteX36" fmla="*/ 2062 w 406557"/>
                  <a:gd name="connsiteY36" fmla="*/ 85041 h 432737"/>
                  <a:gd name="connsiteX37" fmla="*/ 7090 w 406557"/>
                  <a:gd name="connsiteY37" fmla="*/ 66157 h 432737"/>
                  <a:gd name="connsiteX38" fmla="*/ 16604 w 406557"/>
                  <a:gd name="connsiteY38" fmla="*/ 55370 h 432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406557" h="432737">
                    <a:moveTo>
                      <a:pt x="66033" y="17920"/>
                    </a:moveTo>
                    <a:cubicBezTo>
                      <a:pt x="75250" y="10895"/>
                      <a:pt x="86078" y="7285"/>
                      <a:pt x="97099" y="4385"/>
                    </a:cubicBezTo>
                    <a:cubicBezTo>
                      <a:pt x="108635" y="1227"/>
                      <a:pt x="120365" y="-62"/>
                      <a:pt x="132224" y="2"/>
                    </a:cubicBezTo>
                    <a:cubicBezTo>
                      <a:pt x="161033" y="67"/>
                      <a:pt x="188103" y="7479"/>
                      <a:pt x="213818" y="19789"/>
                    </a:cubicBezTo>
                    <a:cubicBezTo>
                      <a:pt x="262543" y="42991"/>
                      <a:pt x="303211" y="76183"/>
                      <a:pt x="334727" y="120074"/>
                    </a:cubicBezTo>
                    <a:cubicBezTo>
                      <a:pt x="352064" y="144178"/>
                      <a:pt x="364954" y="170989"/>
                      <a:pt x="376749" y="198188"/>
                    </a:cubicBezTo>
                    <a:cubicBezTo>
                      <a:pt x="388414" y="225128"/>
                      <a:pt x="397760" y="252842"/>
                      <a:pt x="402851" y="281844"/>
                    </a:cubicBezTo>
                    <a:cubicBezTo>
                      <a:pt x="407363" y="307366"/>
                      <a:pt x="408587" y="332889"/>
                      <a:pt x="401756" y="358153"/>
                    </a:cubicBezTo>
                    <a:cubicBezTo>
                      <a:pt x="399758" y="365694"/>
                      <a:pt x="396342" y="372784"/>
                      <a:pt x="393571" y="380131"/>
                    </a:cubicBezTo>
                    <a:cubicBezTo>
                      <a:pt x="392861" y="382065"/>
                      <a:pt x="391702" y="382580"/>
                      <a:pt x="389639" y="382129"/>
                    </a:cubicBezTo>
                    <a:cubicBezTo>
                      <a:pt x="378231" y="379616"/>
                      <a:pt x="368628" y="373557"/>
                      <a:pt x="359734" y="366403"/>
                    </a:cubicBezTo>
                    <a:cubicBezTo>
                      <a:pt x="344975" y="354544"/>
                      <a:pt x="332536" y="340430"/>
                      <a:pt x="321128" y="325477"/>
                    </a:cubicBezTo>
                    <a:cubicBezTo>
                      <a:pt x="301857" y="300084"/>
                      <a:pt x="283167" y="274239"/>
                      <a:pt x="264154" y="248652"/>
                    </a:cubicBezTo>
                    <a:cubicBezTo>
                      <a:pt x="250942" y="230864"/>
                      <a:pt x="237278" y="213527"/>
                      <a:pt x="221874" y="197543"/>
                    </a:cubicBezTo>
                    <a:cubicBezTo>
                      <a:pt x="209371" y="184653"/>
                      <a:pt x="194741" y="174470"/>
                      <a:pt x="180304" y="164093"/>
                    </a:cubicBezTo>
                    <a:cubicBezTo>
                      <a:pt x="154008" y="145081"/>
                      <a:pt x="127390" y="126583"/>
                      <a:pt x="102706" y="105508"/>
                    </a:cubicBezTo>
                    <a:cubicBezTo>
                      <a:pt x="89300" y="94036"/>
                      <a:pt x="76216" y="82177"/>
                      <a:pt x="66098" y="67611"/>
                    </a:cubicBezTo>
                    <a:cubicBezTo>
                      <a:pt x="62166" y="61939"/>
                      <a:pt x="58751" y="55687"/>
                      <a:pt x="56366" y="49243"/>
                    </a:cubicBezTo>
                    <a:cubicBezTo>
                      <a:pt x="51790" y="36739"/>
                      <a:pt x="55463" y="25976"/>
                      <a:pt x="66033" y="17920"/>
                    </a:cubicBezTo>
                    <a:close/>
                    <a:moveTo>
                      <a:pt x="16604" y="55370"/>
                    </a:moveTo>
                    <a:cubicBezTo>
                      <a:pt x="20624" y="53766"/>
                      <a:pt x="25426" y="54202"/>
                      <a:pt x="30808" y="56812"/>
                    </a:cubicBezTo>
                    <a:cubicBezTo>
                      <a:pt x="37768" y="60163"/>
                      <a:pt x="44342" y="64739"/>
                      <a:pt x="50207" y="69831"/>
                    </a:cubicBezTo>
                    <a:cubicBezTo>
                      <a:pt x="66964" y="84267"/>
                      <a:pt x="80885" y="101411"/>
                      <a:pt x="94098" y="119006"/>
                    </a:cubicBezTo>
                    <a:cubicBezTo>
                      <a:pt x="113497" y="144722"/>
                      <a:pt x="132704" y="170567"/>
                      <a:pt x="151330" y="196862"/>
                    </a:cubicBezTo>
                    <a:cubicBezTo>
                      <a:pt x="168603" y="221225"/>
                      <a:pt x="189421" y="241849"/>
                      <a:pt x="213332" y="259573"/>
                    </a:cubicBezTo>
                    <a:cubicBezTo>
                      <a:pt x="240272" y="279488"/>
                      <a:pt x="267148" y="299467"/>
                      <a:pt x="293831" y="319705"/>
                    </a:cubicBezTo>
                    <a:cubicBezTo>
                      <a:pt x="309492" y="331628"/>
                      <a:pt x="324445" y="344389"/>
                      <a:pt x="337141" y="359535"/>
                    </a:cubicBezTo>
                    <a:cubicBezTo>
                      <a:pt x="343651" y="367334"/>
                      <a:pt x="349451" y="375584"/>
                      <a:pt x="351901" y="385638"/>
                    </a:cubicBezTo>
                    <a:cubicBezTo>
                      <a:pt x="354221" y="395241"/>
                      <a:pt x="351965" y="403748"/>
                      <a:pt x="345262" y="410967"/>
                    </a:cubicBezTo>
                    <a:cubicBezTo>
                      <a:pt x="335853" y="421150"/>
                      <a:pt x="323736" y="426435"/>
                      <a:pt x="310523" y="429464"/>
                    </a:cubicBezTo>
                    <a:cubicBezTo>
                      <a:pt x="289770" y="434233"/>
                      <a:pt x="268953" y="433266"/>
                      <a:pt x="248135" y="429915"/>
                    </a:cubicBezTo>
                    <a:cubicBezTo>
                      <a:pt x="194834" y="421214"/>
                      <a:pt x="150363" y="395434"/>
                      <a:pt x="112208" y="358182"/>
                    </a:cubicBezTo>
                    <a:cubicBezTo>
                      <a:pt x="59810" y="307073"/>
                      <a:pt x="24878" y="245651"/>
                      <a:pt x="7541" y="174369"/>
                    </a:cubicBezTo>
                    <a:cubicBezTo>
                      <a:pt x="3738" y="158579"/>
                      <a:pt x="1354" y="142595"/>
                      <a:pt x="580" y="126354"/>
                    </a:cubicBezTo>
                    <a:cubicBezTo>
                      <a:pt x="516" y="125194"/>
                      <a:pt x="193" y="124033"/>
                      <a:pt x="0" y="122938"/>
                    </a:cubicBezTo>
                    <a:cubicBezTo>
                      <a:pt x="0" y="116235"/>
                      <a:pt x="0" y="109597"/>
                      <a:pt x="0" y="102894"/>
                    </a:cubicBezTo>
                    <a:cubicBezTo>
                      <a:pt x="645" y="96964"/>
                      <a:pt x="967" y="90906"/>
                      <a:pt x="2062" y="85041"/>
                    </a:cubicBezTo>
                    <a:cubicBezTo>
                      <a:pt x="3287" y="78661"/>
                      <a:pt x="4640" y="72151"/>
                      <a:pt x="7090" y="66157"/>
                    </a:cubicBezTo>
                    <a:cubicBezTo>
                      <a:pt x="9345" y="60614"/>
                      <a:pt x="12584" y="56973"/>
                      <a:pt x="16604" y="55370"/>
                    </a:cubicBezTo>
                    <a:close/>
                  </a:path>
                </a:pathLst>
              </a:custGeom>
              <a:grpFill/>
              <a:ln w="1442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F26F8D8-F06F-4DB2-9658-284A88B41C34}"/>
                  </a:ext>
                </a:extLst>
              </p:cNvPr>
              <p:cNvSpPr txBox="1"/>
              <p:nvPr/>
            </p:nvSpPr>
            <p:spPr>
              <a:xfrm>
                <a:off x="9332144" y="4390379"/>
                <a:ext cx="219893" cy="327273"/>
              </a:xfrm>
              <a:custGeom>
                <a:avLst/>
                <a:gdLst/>
                <a:ahLst/>
                <a:cxnLst/>
                <a:rect l="l" t="t" r="r" b="b"/>
                <a:pathLst>
                  <a:path w="219893" h="327273">
                    <a:moveTo>
                      <a:pt x="0" y="0"/>
                    </a:moveTo>
                    <a:lnTo>
                      <a:pt x="219893" y="0"/>
                    </a:lnTo>
                    <a:lnTo>
                      <a:pt x="219893" y="55364"/>
                    </a:lnTo>
                    <a:lnTo>
                      <a:pt x="65633" y="55364"/>
                    </a:lnTo>
                    <a:lnTo>
                      <a:pt x="65633" y="136401"/>
                    </a:lnTo>
                    <a:lnTo>
                      <a:pt x="202927" y="136401"/>
                    </a:lnTo>
                    <a:lnTo>
                      <a:pt x="202927" y="191541"/>
                    </a:lnTo>
                    <a:lnTo>
                      <a:pt x="65633" y="191541"/>
                    </a:lnTo>
                    <a:lnTo>
                      <a:pt x="65633" y="327273"/>
                    </a:lnTo>
                    <a:lnTo>
                      <a:pt x="0" y="327273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3600" b="1" dirty="0">
                  <a:solidFill>
                    <a:schemeClr val="accent1"/>
                  </a:solidFill>
                  <a:latin typeface="Arial Nova" panose="020B0604020202020204" pitchFamily="34" charset="0"/>
                  <a:cs typeface="Arial" pitchFamily="34" charset="0"/>
                </a:endParaRP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43079B3-9DB8-4D49-8D4B-2CA6B07CFEB7}"/>
                  </a:ext>
                </a:extLst>
              </p:cNvPr>
              <p:cNvSpPr txBox="1"/>
              <p:nvPr/>
            </p:nvSpPr>
            <p:spPr>
              <a:xfrm>
                <a:off x="9801962" y="4390379"/>
                <a:ext cx="209703" cy="327273"/>
              </a:xfrm>
              <a:custGeom>
                <a:avLst/>
                <a:gdLst/>
                <a:ahLst/>
                <a:cxnLst/>
                <a:rect l="l" t="t" r="r" b="b"/>
                <a:pathLst>
                  <a:path w="209703" h="327273">
                    <a:moveTo>
                      <a:pt x="0" y="0"/>
                    </a:moveTo>
                    <a:lnTo>
                      <a:pt x="209703" y="0"/>
                    </a:lnTo>
                    <a:lnTo>
                      <a:pt x="209703" y="55364"/>
                    </a:lnTo>
                    <a:lnTo>
                      <a:pt x="65857" y="55364"/>
                    </a:lnTo>
                    <a:lnTo>
                      <a:pt x="65857" y="130150"/>
                    </a:lnTo>
                    <a:lnTo>
                      <a:pt x="203374" y="130150"/>
                    </a:lnTo>
                    <a:lnTo>
                      <a:pt x="203374" y="185514"/>
                    </a:lnTo>
                    <a:lnTo>
                      <a:pt x="65857" y="185514"/>
                    </a:lnTo>
                    <a:lnTo>
                      <a:pt x="65857" y="271909"/>
                    </a:lnTo>
                    <a:lnTo>
                      <a:pt x="209703" y="271909"/>
                    </a:lnTo>
                    <a:lnTo>
                      <a:pt x="209703" y="327273"/>
                    </a:lnTo>
                    <a:lnTo>
                      <a:pt x="0" y="327273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3600" b="1" dirty="0">
                  <a:solidFill>
                    <a:schemeClr val="accent1"/>
                  </a:solidFill>
                  <a:latin typeface="Arial Nova" panose="020B0604020202020204" pitchFamily="34" charset="0"/>
                  <a:cs typeface="Arial" pitchFamily="34" charset="0"/>
                </a:endParaRPr>
              </a:p>
            </p:txBody>
          </p:sp>
        </p:grp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A2AF1281-3BBF-402D-AC95-05C44D15EC4F}"/>
              </a:ext>
            </a:extLst>
          </p:cNvPr>
          <p:cNvSpPr txBox="1"/>
          <p:nvPr/>
        </p:nvSpPr>
        <p:spPr>
          <a:xfrm>
            <a:off x="8252298" y="542623"/>
            <a:ext cx="3396372" cy="1292662"/>
          </a:xfrm>
          <a:prstGeom prst="rect">
            <a:avLst/>
          </a:prstGeom>
          <a:noFill/>
        </p:spPr>
        <p:txBody>
          <a:bodyPr wrap="square" lIns="36000" tIns="0" rIns="36000" bIns="0" rtlCol="0" anchor="ctr">
            <a:spAutoFit/>
          </a:bodyPr>
          <a:lstStyle/>
          <a:p>
            <a:r>
              <a:rPr lang="en-US" altLang="ko-KR" sz="2800" dirty="0">
                <a:solidFill>
                  <a:schemeClr val="accent2"/>
                </a:solidFill>
                <a:latin typeface="+mj-lt"/>
              </a:rPr>
              <a:t>We Create</a:t>
            </a:r>
          </a:p>
          <a:p>
            <a:r>
              <a:rPr lang="en-US" altLang="ko-KR" sz="2800" dirty="0">
                <a:solidFill>
                  <a:schemeClr val="accent2"/>
                </a:solidFill>
                <a:latin typeface="+mj-lt"/>
              </a:rPr>
              <a:t>Quality Professional </a:t>
            </a:r>
          </a:p>
          <a:p>
            <a:r>
              <a:rPr lang="en-US" altLang="ko-KR" sz="2800" dirty="0">
                <a:solidFill>
                  <a:schemeClr val="accent2"/>
                </a:solidFill>
                <a:latin typeface="+mj-lt"/>
              </a:rPr>
              <a:t>PPT Presentation</a:t>
            </a:r>
            <a:endParaRPr lang="ko-KR" altLang="en-US" sz="2800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9A3FC5B-AAD3-4118-AADF-2537D0B1CC83}"/>
              </a:ext>
            </a:extLst>
          </p:cNvPr>
          <p:cNvSpPr txBox="1"/>
          <p:nvPr/>
        </p:nvSpPr>
        <p:spPr>
          <a:xfrm>
            <a:off x="782798" y="1028372"/>
            <a:ext cx="39887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2"/>
                </a:solidFill>
                <a:cs typeface="Arial" pitchFamily="34" charset="0"/>
              </a:rPr>
              <a:t>NO.1 Presentation</a:t>
            </a:r>
            <a:endParaRPr lang="ko-KR" altLang="en-US" sz="28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7219374-176B-4887-9DAA-E66F7BFF2192}"/>
              </a:ext>
            </a:extLst>
          </p:cNvPr>
          <p:cNvSpPr txBox="1"/>
          <p:nvPr/>
        </p:nvSpPr>
        <p:spPr>
          <a:xfrm>
            <a:off x="782798" y="689689"/>
            <a:ext cx="39887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2"/>
                </a:solidFill>
                <a:cs typeface="Arial" pitchFamily="34" charset="0"/>
              </a:rPr>
              <a:t>Modern  PowerPoint  Presentation</a:t>
            </a:r>
            <a:endParaRPr lang="ko-KR" altLang="en-US" sz="16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38" name="직사각형 5">
            <a:extLst>
              <a:ext uri="{FF2B5EF4-FFF2-40B4-BE49-F238E27FC236}">
                <a16:creationId xmlns:a16="http://schemas.microsoft.com/office/drawing/2014/main" id="{2DDE3344-63B6-4292-A4B5-83E1F46EDA48}"/>
              </a:ext>
            </a:extLst>
          </p:cNvPr>
          <p:cNvSpPr/>
          <p:nvPr/>
        </p:nvSpPr>
        <p:spPr>
          <a:xfrm>
            <a:off x="8252298" y="2274839"/>
            <a:ext cx="3396372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chemeClr val="accent2"/>
                </a:solidFill>
              </a:rPr>
              <a:t>Get a modern PowerPoint  Presentation that is beautifully designed. I hope and I believe that this Template will your Time, Money and Reputation. Easy to change colors, photos and Text. Get a modern PowerPoint  Presentation that is beautifully designed. </a:t>
            </a:r>
            <a:r>
              <a:rPr lang="en-US" altLang="ko-KR" sz="1200" dirty="0">
                <a:solidFill>
                  <a:schemeClr val="accent2"/>
                </a:solidFill>
                <a:cs typeface="Arial" pitchFamily="34" charset="0"/>
              </a:rPr>
              <a:t>You can simply impress your audience and add a unique zing and appeal to your Presentations.</a:t>
            </a:r>
            <a:r>
              <a:rPr lang="en-US" altLang="ko-KR" sz="1200" dirty="0">
                <a:solidFill>
                  <a:schemeClr val="accent2"/>
                </a:solidFill>
              </a:rPr>
              <a:t> I hope and I believe that this Template will your Time, Money and Reputation. Easy to change colors, photos and Text. Get a modern PowerPoint  Presentation that is beautifully designed. </a:t>
            </a:r>
          </a:p>
          <a:p>
            <a:endParaRPr lang="en-US" altLang="ko-KR" sz="1200" dirty="0">
              <a:solidFill>
                <a:schemeClr val="accent2"/>
              </a:solidFill>
            </a:endParaRPr>
          </a:p>
          <a:p>
            <a:r>
              <a:rPr lang="en-US" altLang="ko-KR" sz="1200" dirty="0">
                <a:solidFill>
                  <a:schemeClr val="accent2"/>
                </a:solidFill>
              </a:rPr>
              <a:t>I hope and I believe that this Template will your Time, Money and Reputation. Easy to change colors, photos and Text.</a:t>
            </a:r>
            <a:endParaRPr lang="ko-KR" altLang="en-US" sz="12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46598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99A9716-19CC-44F1-8474-745C4921D371}"/>
              </a:ext>
            </a:extLst>
          </p:cNvPr>
          <p:cNvGrpSpPr/>
          <p:nvPr/>
        </p:nvGrpSpPr>
        <p:grpSpPr>
          <a:xfrm>
            <a:off x="1973853" y="3972368"/>
            <a:ext cx="2282207" cy="2647508"/>
            <a:chOff x="1494677" y="3157869"/>
            <a:chExt cx="1711655" cy="1985631"/>
          </a:xfrm>
          <a:solidFill>
            <a:schemeClr val="accent1"/>
          </a:solidFill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341BA596-32D4-4A70-ABD3-C1E57D548F35}"/>
                </a:ext>
              </a:extLst>
            </p:cNvPr>
            <p:cNvGrpSpPr/>
            <p:nvPr/>
          </p:nvGrpSpPr>
          <p:grpSpPr>
            <a:xfrm>
              <a:off x="1494677" y="3328917"/>
              <a:ext cx="1711655" cy="576414"/>
              <a:chOff x="1710701" y="3328917"/>
              <a:chExt cx="1711655" cy="576414"/>
            </a:xfrm>
            <a:grpFill/>
          </p:grpSpPr>
          <p:sp>
            <p:nvSpPr>
              <p:cNvPr id="6" name="Isosceles Triangle 6">
                <a:extLst>
                  <a:ext uri="{FF2B5EF4-FFF2-40B4-BE49-F238E27FC236}">
                    <a16:creationId xmlns:a16="http://schemas.microsoft.com/office/drawing/2014/main" id="{1B60FC30-0A46-45CC-B2C1-7F6D05A6F881}"/>
                  </a:ext>
                </a:extLst>
              </p:cNvPr>
              <p:cNvSpPr/>
              <p:nvPr/>
            </p:nvSpPr>
            <p:spPr>
              <a:xfrm rot="18454893">
                <a:off x="2095991" y="2943627"/>
                <a:ext cx="217714" cy="988293"/>
              </a:xfrm>
              <a:custGeom>
                <a:avLst/>
                <a:gdLst>
                  <a:gd name="connsiteX0" fmla="*/ 0 w 191312"/>
                  <a:gd name="connsiteY0" fmla="*/ 914400 h 914400"/>
                  <a:gd name="connsiteX1" fmla="*/ 95656 w 191312"/>
                  <a:gd name="connsiteY1" fmla="*/ 0 h 914400"/>
                  <a:gd name="connsiteX2" fmla="*/ 191312 w 191312"/>
                  <a:gd name="connsiteY2" fmla="*/ 914400 h 914400"/>
                  <a:gd name="connsiteX3" fmla="*/ 0 w 191312"/>
                  <a:gd name="connsiteY3" fmla="*/ 914400 h 914400"/>
                  <a:gd name="connsiteX0" fmla="*/ 0 w 212047"/>
                  <a:gd name="connsiteY0" fmla="*/ 957191 h 957191"/>
                  <a:gd name="connsiteX1" fmla="*/ 116391 w 212047"/>
                  <a:gd name="connsiteY1" fmla="*/ 0 h 957191"/>
                  <a:gd name="connsiteX2" fmla="*/ 212047 w 212047"/>
                  <a:gd name="connsiteY2" fmla="*/ 914400 h 957191"/>
                  <a:gd name="connsiteX3" fmla="*/ 0 w 212047"/>
                  <a:gd name="connsiteY3" fmla="*/ 957191 h 957191"/>
                  <a:gd name="connsiteX0" fmla="*/ 0 w 212047"/>
                  <a:gd name="connsiteY0" fmla="*/ 957191 h 957191"/>
                  <a:gd name="connsiteX1" fmla="*/ 116391 w 212047"/>
                  <a:gd name="connsiteY1" fmla="*/ 0 h 957191"/>
                  <a:gd name="connsiteX2" fmla="*/ 212047 w 212047"/>
                  <a:gd name="connsiteY2" fmla="*/ 914400 h 957191"/>
                  <a:gd name="connsiteX3" fmla="*/ 0 w 212047"/>
                  <a:gd name="connsiteY3" fmla="*/ 957191 h 957191"/>
                  <a:gd name="connsiteX0" fmla="*/ 0 w 217597"/>
                  <a:gd name="connsiteY0" fmla="*/ 957191 h 957191"/>
                  <a:gd name="connsiteX1" fmla="*/ 116391 w 217597"/>
                  <a:gd name="connsiteY1" fmla="*/ 0 h 957191"/>
                  <a:gd name="connsiteX2" fmla="*/ 212047 w 217597"/>
                  <a:gd name="connsiteY2" fmla="*/ 914400 h 957191"/>
                  <a:gd name="connsiteX3" fmla="*/ 0 w 217597"/>
                  <a:gd name="connsiteY3" fmla="*/ 957191 h 957191"/>
                  <a:gd name="connsiteX0" fmla="*/ 0 w 223706"/>
                  <a:gd name="connsiteY0" fmla="*/ 957191 h 957191"/>
                  <a:gd name="connsiteX1" fmla="*/ 116391 w 223706"/>
                  <a:gd name="connsiteY1" fmla="*/ 0 h 957191"/>
                  <a:gd name="connsiteX2" fmla="*/ 212047 w 223706"/>
                  <a:gd name="connsiteY2" fmla="*/ 914400 h 957191"/>
                  <a:gd name="connsiteX3" fmla="*/ 0 w 223706"/>
                  <a:gd name="connsiteY3" fmla="*/ 957191 h 957191"/>
                  <a:gd name="connsiteX0" fmla="*/ 0 w 223706"/>
                  <a:gd name="connsiteY0" fmla="*/ 957191 h 957191"/>
                  <a:gd name="connsiteX1" fmla="*/ 116391 w 223706"/>
                  <a:gd name="connsiteY1" fmla="*/ 0 h 957191"/>
                  <a:gd name="connsiteX2" fmla="*/ 212047 w 223706"/>
                  <a:gd name="connsiteY2" fmla="*/ 914400 h 957191"/>
                  <a:gd name="connsiteX3" fmla="*/ 0 w 223706"/>
                  <a:gd name="connsiteY3" fmla="*/ 957191 h 957191"/>
                  <a:gd name="connsiteX0" fmla="*/ 0 w 217714"/>
                  <a:gd name="connsiteY0" fmla="*/ 988293 h 988293"/>
                  <a:gd name="connsiteX1" fmla="*/ 52204 w 217714"/>
                  <a:gd name="connsiteY1" fmla="*/ 0 h 988293"/>
                  <a:gd name="connsiteX2" fmla="*/ 212047 w 217714"/>
                  <a:gd name="connsiteY2" fmla="*/ 945502 h 988293"/>
                  <a:gd name="connsiteX3" fmla="*/ 0 w 217714"/>
                  <a:gd name="connsiteY3" fmla="*/ 988293 h 9882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7714" h="988293">
                    <a:moveTo>
                      <a:pt x="0" y="988293"/>
                    </a:moveTo>
                    <a:cubicBezTo>
                      <a:pt x="139291" y="712641"/>
                      <a:pt x="32862" y="344342"/>
                      <a:pt x="52204" y="0"/>
                    </a:cubicBezTo>
                    <a:cubicBezTo>
                      <a:pt x="154101" y="291170"/>
                      <a:pt x="241087" y="580398"/>
                      <a:pt x="212047" y="945502"/>
                    </a:cubicBezTo>
                    <a:lnTo>
                      <a:pt x="0" y="98829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200"/>
              </a:p>
            </p:txBody>
          </p:sp>
          <p:sp>
            <p:nvSpPr>
              <p:cNvPr id="7" name="Isosceles Triangle 8">
                <a:extLst>
                  <a:ext uri="{FF2B5EF4-FFF2-40B4-BE49-F238E27FC236}">
                    <a16:creationId xmlns:a16="http://schemas.microsoft.com/office/drawing/2014/main" id="{DBBA5C36-4AE6-4938-8561-DDBB02B8A627}"/>
                  </a:ext>
                </a:extLst>
              </p:cNvPr>
              <p:cNvSpPr/>
              <p:nvPr/>
            </p:nvSpPr>
            <p:spPr>
              <a:xfrm rot="3285420">
                <a:off x="2823153" y="3306127"/>
                <a:ext cx="285516" cy="912891"/>
              </a:xfrm>
              <a:custGeom>
                <a:avLst/>
                <a:gdLst>
                  <a:gd name="connsiteX0" fmla="*/ 0 w 151940"/>
                  <a:gd name="connsiteY0" fmla="*/ 914400 h 914400"/>
                  <a:gd name="connsiteX1" fmla="*/ 75970 w 151940"/>
                  <a:gd name="connsiteY1" fmla="*/ 0 h 914400"/>
                  <a:gd name="connsiteX2" fmla="*/ 151940 w 151940"/>
                  <a:gd name="connsiteY2" fmla="*/ 914400 h 914400"/>
                  <a:gd name="connsiteX3" fmla="*/ 0 w 151940"/>
                  <a:gd name="connsiteY3" fmla="*/ 914400 h 914400"/>
                  <a:gd name="connsiteX0" fmla="*/ 81911 w 233851"/>
                  <a:gd name="connsiteY0" fmla="*/ 914400 h 914400"/>
                  <a:gd name="connsiteX1" fmla="*/ 157881 w 233851"/>
                  <a:gd name="connsiteY1" fmla="*/ 0 h 914400"/>
                  <a:gd name="connsiteX2" fmla="*/ 233851 w 233851"/>
                  <a:gd name="connsiteY2" fmla="*/ 914400 h 914400"/>
                  <a:gd name="connsiteX3" fmla="*/ 81911 w 233851"/>
                  <a:gd name="connsiteY3" fmla="*/ 914400 h 914400"/>
                  <a:gd name="connsiteX0" fmla="*/ 141034 w 292974"/>
                  <a:gd name="connsiteY0" fmla="*/ 914400 h 914400"/>
                  <a:gd name="connsiteX1" fmla="*/ 217004 w 292974"/>
                  <a:gd name="connsiteY1" fmla="*/ 0 h 914400"/>
                  <a:gd name="connsiteX2" fmla="*/ 292974 w 292974"/>
                  <a:gd name="connsiteY2" fmla="*/ 914400 h 914400"/>
                  <a:gd name="connsiteX3" fmla="*/ 141034 w 292974"/>
                  <a:gd name="connsiteY3" fmla="*/ 914400 h 914400"/>
                  <a:gd name="connsiteX0" fmla="*/ 170156 w 268955"/>
                  <a:gd name="connsiteY0" fmla="*/ 912891 h 914400"/>
                  <a:gd name="connsiteX1" fmla="*/ 192985 w 268955"/>
                  <a:gd name="connsiteY1" fmla="*/ 0 h 914400"/>
                  <a:gd name="connsiteX2" fmla="*/ 268955 w 268955"/>
                  <a:gd name="connsiteY2" fmla="*/ 914400 h 914400"/>
                  <a:gd name="connsiteX3" fmla="*/ 170156 w 268955"/>
                  <a:gd name="connsiteY3" fmla="*/ 912891 h 914400"/>
                  <a:gd name="connsiteX0" fmla="*/ 109034 w 207833"/>
                  <a:gd name="connsiteY0" fmla="*/ 912891 h 914400"/>
                  <a:gd name="connsiteX1" fmla="*/ 131863 w 207833"/>
                  <a:gd name="connsiteY1" fmla="*/ 0 h 914400"/>
                  <a:gd name="connsiteX2" fmla="*/ 207833 w 207833"/>
                  <a:gd name="connsiteY2" fmla="*/ 914400 h 914400"/>
                  <a:gd name="connsiteX3" fmla="*/ 109034 w 207833"/>
                  <a:gd name="connsiteY3" fmla="*/ 912891 h 914400"/>
                  <a:gd name="connsiteX0" fmla="*/ 109034 w 207833"/>
                  <a:gd name="connsiteY0" fmla="*/ 912891 h 914400"/>
                  <a:gd name="connsiteX1" fmla="*/ 131863 w 207833"/>
                  <a:gd name="connsiteY1" fmla="*/ 0 h 914400"/>
                  <a:gd name="connsiteX2" fmla="*/ 207833 w 207833"/>
                  <a:gd name="connsiteY2" fmla="*/ 914400 h 914400"/>
                  <a:gd name="connsiteX3" fmla="*/ 109034 w 207833"/>
                  <a:gd name="connsiteY3" fmla="*/ 912891 h 914400"/>
                  <a:gd name="connsiteX0" fmla="*/ 109034 w 207833"/>
                  <a:gd name="connsiteY0" fmla="*/ 912891 h 914400"/>
                  <a:gd name="connsiteX1" fmla="*/ 131863 w 207833"/>
                  <a:gd name="connsiteY1" fmla="*/ 0 h 914400"/>
                  <a:gd name="connsiteX2" fmla="*/ 207833 w 207833"/>
                  <a:gd name="connsiteY2" fmla="*/ 914400 h 914400"/>
                  <a:gd name="connsiteX3" fmla="*/ 109034 w 207833"/>
                  <a:gd name="connsiteY3" fmla="*/ 912891 h 914400"/>
                  <a:gd name="connsiteX0" fmla="*/ 109034 w 285516"/>
                  <a:gd name="connsiteY0" fmla="*/ 912891 h 912891"/>
                  <a:gd name="connsiteX1" fmla="*/ 131863 w 285516"/>
                  <a:gd name="connsiteY1" fmla="*/ 0 h 912891"/>
                  <a:gd name="connsiteX2" fmla="*/ 285516 w 285516"/>
                  <a:gd name="connsiteY2" fmla="*/ 878155 h 912891"/>
                  <a:gd name="connsiteX3" fmla="*/ 109034 w 285516"/>
                  <a:gd name="connsiteY3" fmla="*/ 912891 h 912891"/>
                  <a:gd name="connsiteX0" fmla="*/ 109034 w 285516"/>
                  <a:gd name="connsiteY0" fmla="*/ 912891 h 912891"/>
                  <a:gd name="connsiteX1" fmla="*/ 131863 w 285516"/>
                  <a:gd name="connsiteY1" fmla="*/ 0 h 912891"/>
                  <a:gd name="connsiteX2" fmla="*/ 285516 w 285516"/>
                  <a:gd name="connsiteY2" fmla="*/ 878155 h 912891"/>
                  <a:gd name="connsiteX3" fmla="*/ 109034 w 285516"/>
                  <a:gd name="connsiteY3" fmla="*/ 912891 h 9128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85516" h="912891">
                    <a:moveTo>
                      <a:pt x="109034" y="912891"/>
                    </a:moveTo>
                    <a:cubicBezTo>
                      <a:pt x="-48569" y="609033"/>
                      <a:pt x="-30420" y="351238"/>
                      <a:pt x="131863" y="0"/>
                    </a:cubicBezTo>
                    <a:cubicBezTo>
                      <a:pt x="48826" y="384462"/>
                      <a:pt x="119645" y="643294"/>
                      <a:pt x="285516" y="878155"/>
                    </a:cubicBezTo>
                    <a:lnTo>
                      <a:pt x="109034" y="91289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200"/>
              </a:p>
            </p:txBody>
          </p:sp>
        </p:grpSp>
        <p:sp>
          <p:nvSpPr>
            <p:cNvPr id="5" name="Isosceles Triangle 2">
              <a:extLst>
                <a:ext uri="{FF2B5EF4-FFF2-40B4-BE49-F238E27FC236}">
                  <a16:creationId xmlns:a16="http://schemas.microsoft.com/office/drawing/2014/main" id="{756E782D-6331-46BE-BB3A-E7C473FD2D32}"/>
                </a:ext>
              </a:extLst>
            </p:cNvPr>
            <p:cNvSpPr/>
            <p:nvPr/>
          </p:nvSpPr>
          <p:spPr>
            <a:xfrm>
              <a:off x="2176891" y="3157869"/>
              <a:ext cx="522901" cy="1985631"/>
            </a:xfrm>
            <a:custGeom>
              <a:avLst/>
              <a:gdLst>
                <a:gd name="connsiteX0" fmla="*/ 0 w 576064"/>
                <a:gd name="connsiteY0" fmla="*/ 2283718 h 2283718"/>
                <a:gd name="connsiteX1" fmla="*/ 288032 w 576064"/>
                <a:gd name="connsiteY1" fmla="*/ 0 h 2283718"/>
                <a:gd name="connsiteX2" fmla="*/ 576064 w 576064"/>
                <a:gd name="connsiteY2" fmla="*/ 2283718 h 2283718"/>
                <a:gd name="connsiteX3" fmla="*/ 0 w 576064"/>
                <a:gd name="connsiteY3" fmla="*/ 2283718 h 2283718"/>
                <a:gd name="connsiteX0" fmla="*/ 0 w 576064"/>
                <a:gd name="connsiteY0" fmla="*/ 2357770 h 2357770"/>
                <a:gd name="connsiteX1" fmla="*/ 180164 w 576064"/>
                <a:gd name="connsiteY1" fmla="*/ 0 h 2357770"/>
                <a:gd name="connsiteX2" fmla="*/ 288032 w 576064"/>
                <a:gd name="connsiteY2" fmla="*/ 74052 h 2357770"/>
                <a:gd name="connsiteX3" fmla="*/ 576064 w 576064"/>
                <a:gd name="connsiteY3" fmla="*/ 2357770 h 2357770"/>
                <a:gd name="connsiteX4" fmla="*/ 0 w 576064"/>
                <a:gd name="connsiteY4" fmla="*/ 2357770 h 2357770"/>
                <a:gd name="connsiteX0" fmla="*/ 0 w 576064"/>
                <a:gd name="connsiteY0" fmla="*/ 2357770 h 2357770"/>
                <a:gd name="connsiteX1" fmla="*/ 180164 w 576064"/>
                <a:gd name="connsiteY1" fmla="*/ 0 h 2357770"/>
                <a:gd name="connsiteX2" fmla="*/ 341195 w 576064"/>
                <a:gd name="connsiteY2" fmla="*/ 20889 h 2357770"/>
                <a:gd name="connsiteX3" fmla="*/ 576064 w 576064"/>
                <a:gd name="connsiteY3" fmla="*/ 2357770 h 2357770"/>
                <a:gd name="connsiteX4" fmla="*/ 0 w 576064"/>
                <a:gd name="connsiteY4" fmla="*/ 2357770 h 2357770"/>
                <a:gd name="connsiteX0" fmla="*/ 0 w 576064"/>
                <a:gd name="connsiteY0" fmla="*/ 2357770 h 2357770"/>
                <a:gd name="connsiteX1" fmla="*/ 180164 w 576064"/>
                <a:gd name="connsiteY1" fmla="*/ 0 h 2357770"/>
                <a:gd name="connsiteX2" fmla="*/ 341195 w 576064"/>
                <a:gd name="connsiteY2" fmla="*/ 20889 h 2357770"/>
                <a:gd name="connsiteX3" fmla="*/ 576064 w 576064"/>
                <a:gd name="connsiteY3" fmla="*/ 2357770 h 2357770"/>
                <a:gd name="connsiteX4" fmla="*/ 0 w 576064"/>
                <a:gd name="connsiteY4" fmla="*/ 2357770 h 2357770"/>
                <a:gd name="connsiteX0" fmla="*/ 0 w 576064"/>
                <a:gd name="connsiteY0" fmla="*/ 2357770 h 2357770"/>
                <a:gd name="connsiteX1" fmla="*/ 180164 w 576064"/>
                <a:gd name="connsiteY1" fmla="*/ 0 h 2357770"/>
                <a:gd name="connsiteX2" fmla="*/ 341195 w 576064"/>
                <a:gd name="connsiteY2" fmla="*/ 20889 h 2357770"/>
                <a:gd name="connsiteX3" fmla="*/ 576064 w 576064"/>
                <a:gd name="connsiteY3" fmla="*/ 2357770 h 2357770"/>
                <a:gd name="connsiteX4" fmla="*/ 0 w 576064"/>
                <a:gd name="connsiteY4" fmla="*/ 2357770 h 2357770"/>
                <a:gd name="connsiteX0" fmla="*/ 0 w 576064"/>
                <a:gd name="connsiteY0" fmla="*/ 2357770 h 2357770"/>
                <a:gd name="connsiteX1" fmla="*/ 180164 w 576064"/>
                <a:gd name="connsiteY1" fmla="*/ 0 h 2357770"/>
                <a:gd name="connsiteX2" fmla="*/ 341195 w 576064"/>
                <a:gd name="connsiteY2" fmla="*/ 20889 h 2357770"/>
                <a:gd name="connsiteX3" fmla="*/ 576064 w 576064"/>
                <a:gd name="connsiteY3" fmla="*/ 2357770 h 2357770"/>
                <a:gd name="connsiteX4" fmla="*/ 0 w 576064"/>
                <a:gd name="connsiteY4" fmla="*/ 2357770 h 2357770"/>
                <a:gd name="connsiteX0" fmla="*/ 0 w 522901"/>
                <a:gd name="connsiteY0" fmla="*/ 2357770 h 2357770"/>
                <a:gd name="connsiteX1" fmla="*/ 127001 w 522901"/>
                <a:gd name="connsiteY1" fmla="*/ 0 h 2357770"/>
                <a:gd name="connsiteX2" fmla="*/ 288032 w 522901"/>
                <a:gd name="connsiteY2" fmla="*/ 20889 h 2357770"/>
                <a:gd name="connsiteX3" fmla="*/ 522901 w 522901"/>
                <a:gd name="connsiteY3" fmla="*/ 2357770 h 2357770"/>
                <a:gd name="connsiteX4" fmla="*/ 0 w 522901"/>
                <a:gd name="connsiteY4" fmla="*/ 2357770 h 2357770"/>
                <a:gd name="connsiteX0" fmla="*/ 0 w 522901"/>
                <a:gd name="connsiteY0" fmla="*/ 2357770 h 2357770"/>
                <a:gd name="connsiteX1" fmla="*/ 127001 w 522901"/>
                <a:gd name="connsiteY1" fmla="*/ 0 h 2357770"/>
                <a:gd name="connsiteX2" fmla="*/ 288032 w 522901"/>
                <a:gd name="connsiteY2" fmla="*/ 20889 h 2357770"/>
                <a:gd name="connsiteX3" fmla="*/ 522901 w 522901"/>
                <a:gd name="connsiteY3" fmla="*/ 2357770 h 2357770"/>
                <a:gd name="connsiteX4" fmla="*/ 0 w 522901"/>
                <a:gd name="connsiteY4" fmla="*/ 2357770 h 2357770"/>
                <a:gd name="connsiteX0" fmla="*/ 0 w 522901"/>
                <a:gd name="connsiteY0" fmla="*/ 2357770 h 2357770"/>
                <a:gd name="connsiteX1" fmla="*/ 127001 w 522901"/>
                <a:gd name="connsiteY1" fmla="*/ 0 h 2357770"/>
                <a:gd name="connsiteX2" fmla="*/ 288032 w 522901"/>
                <a:gd name="connsiteY2" fmla="*/ 20889 h 2357770"/>
                <a:gd name="connsiteX3" fmla="*/ 522901 w 522901"/>
                <a:gd name="connsiteY3" fmla="*/ 2357770 h 2357770"/>
                <a:gd name="connsiteX4" fmla="*/ 0 w 522901"/>
                <a:gd name="connsiteY4" fmla="*/ 2357770 h 2357770"/>
                <a:gd name="connsiteX0" fmla="*/ 0 w 522901"/>
                <a:gd name="connsiteY0" fmla="*/ 2336881 h 2336881"/>
                <a:gd name="connsiteX1" fmla="*/ 73838 w 522901"/>
                <a:gd name="connsiteY1" fmla="*/ 11008 h 2336881"/>
                <a:gd name="connsiteX2" fmla="*/ 288032 w 522901"/>
                <a:gd name="connsiteY2" fmla="*/ 0 h 2336881"/>
                <a:gd name="connsiteX3" fmla="*/ 522901 w 522901"/>
                <a:gd name="connsiteY3" fmla="*/ 2336881 h 2336881"/>
                <a:gd name="connsiteX4" fmla="*/ 0 w 522901"/>
                <a:gd name="connsiteY4" fmla="*/ 2336881 h 2336881"/>
                <a:gd name="connsiteX0" fmla="*/ 0 w 522901"/>
                <a:gd name="connsiteY0" fmla="*/ 2336881 h 2336881"/>
                <a:gd name="connsiteX1" fmla="*/ 73838 w 522901"/>
                <a:gd name="connsiteY1" fmla="*/ 11008 h 2336881"/>
                <a:gd name="connsiteX2" fmla="*/ 288032 w 522901"/>
                <a:gd name="connsiteY2" fmla="*/ 0 h 2336881"/>
                <a:gd name="connsiteX3" fmla="*/ 522901 w 522901"/>
                <a:gd name="connsiteY3" fmla="*/ 2336881 h 2336881"/>
                <a:gd name="connsiteX4" fmla="*/ 0 w 522901"/>
                <a:gd name="connsiteY4" fmla="*/ 2336881 h 2336881"/>
                <a:gd name="connsiteX0" fmla="*/ 0 w 522901"/>
                <a:gd name="connsiteY0" fmla="*/ 2336881 h 2336881"/>
                <a:gd name="connsiteX1" fmla="*/ 73838 w 522901"/>
                <a:gd name="connsiteY1" fmla="*/ 11008 h 2336881"/>
                <a:gd name="connsiteX2" fmla="*/ 288032 w 522901"/>
                <a:gd name="connsiteY2" fmla="*/ 0 h 2336881"/>
                <a:gd name="connsiteX3" fmla="*/ 522901 w 522901"/>
                <a:gd name="connsiteY3" fmla="*/ 2336881 h 2336881"/>
                <a:gd name="connsiteX4" fmla="*/ 0 w 522901"/>
                <a:gd name="connsiteY4" fmla="*/ 2336881 h 2336881"/>
                <a:gd name="connsiteX0" fmla="*/ 0 w 522901"/>
                <a:gd name="connsiteY0" fmla="*/ 2336881 h 2336881"/>
                <a:gd name="connsiteX1" fmla="*/ 73838 w 522901"/>
                <a:gd name="connsiteY1" fmla="*/ 11008 h 2336881"/>
                <a:gd name="connsiteX2" fmla="*/ 288032 w 522901"/>
                <a:gd name="connsiteY2" fmla="*/ 0 h 2336881"/>
                <a:gd name="connsiteX3" fmla="*/ 522901 w 522901"/>
                <a:gd name="connsiteY3" fmla="*/ 2336881 h 2336881"/>
                <a:gd name="connsiteX4" fmla="*/ 0 w 522901"/>
                <a:gd name="connsiteY4" fmla="*/ 2336881 h 2336881"/>
                <a:gd name="connsiteX0" fmla="*/ 0 w 522901"/>
                <a:gd name="connsiteY0" fmla="*/ 2325873 h 2325873"/>
                <a:gd name="connsiteX1" fmla="*/ 73838 w 522901"/>
                <a:gd name="connsiteY1" fmla="*/ 0 h 2325873"/>
                <a:gd name="connsiteX2" fmla="*/ 298665 w 522901"/>
                <a:gd name="connsiteY2" fmla="*/ 467457 h 2325873"/>
                <a:gd name="connsiteX3" fmla="*/ 522901 w 522901"/>
                <a:gd name="connsiteY3" fmla="*/ 2325873 h 2325873"/>
                <a:gd name="connsiteX4" fmla="*/ 0 w 522901"/>
                <a:gd name="connsiteY4" fmla="*/ 2325873 h 2325873"/>
                <a:gd name="connsiteX0" fmla="*/ 0 w 522901"/>
                <a:gd name="connsiteY0" fmla="*/ 1879306 h 1879306"/>
                <a:gd name="connsiteX1" fmla="*/ 116368 w 522901"/>
                <a:gd name="connsiteY1" fmla="*/ 0 h 1879306"/>
                <a:gd name="connsiteX2" fmla="*/ 298665 w 522901"/>
                <a:gd name="connsiteY2" fmla="*/ 20890 h 1879306"/>
                <a:gd name="connsiteX3" fmla="*/ 522901 w 522901"/>
                <a:gd name="connsiteY3" fmla="*/ 1879306 h 1879306"/>
                <a:gd name="connsiteX4" fmla="*/ 0 w 522901"/>
                <a:gd name="connsiteY4" fmla="*/ 1879306 h 1879306"/>
                <a:gd name="connsiteX0" fmla="*/ 0 w 522901"/>
                <a:gd name="connsiteY0" fmla="*/ 1879306 h 1879306"/>
                <a:gd name="connsiteX1" fmla="*/ 116368 w 522901"/>
                <a:gd name="connsiteY1" fmla="*/ 0 h 1879306"/>
                <a:gd name="connsiteX2" fmla="*/ 298665 w 522901"/>
                <a:gd name="connsiteY2" fmla="*/ 20890 h 1879306"/>
                <a:gd name="connsiteX3" fmla="*/ 522901 w 522901"/>
                <a:gd name="connsiteY3" fmla="*/ 1879306 h 1879306"/>
                <a:gd name="connsiteX4" fmla="*/ 0 w 522901"/>
                <a:gd name="connsiteY4" fmla="*/ 1879306 h 1879306"/>
                <a:gd name="connsiteX0" fmla="*/ 0 w 522901"/>
                <a:gd name="connsiteY0" fmla="*/ 1879306 h 1879306"/>
                <a:gd name="connsiteX1" fmla="*/ 116368 w 522901"/>
                <a:gd name="connsiteY1" fmla="*/ 0 h 1879306"/>
                <a:gd name="connsiteX2" fmla="*/ 298665 w 522901"/>
                <a:gd name="connsiteY2" fmla="*/ 20890 h 1879306"/>
                <a:gd name="connsiteX3" fmla="*/ 522901 w 522901"/>
                <a:gd name="connsiteY3" fmla="*/ 1879306 h 1879306"/>
                <a:gd name="connsiteX4" fmla="*/ 0 w 522901"/>
                <a:gd name="connsiteY4" fmla="*/ 1879306 h 1879306"/>
                <a:gd name="connsiteX0" fmla="*/ 0 w 522901"/>
                <a:gd name="connsiteY0" fmla="*/ 1953734 h 1953734"/>
                <a:gd name="connsiteX1" fmla="*/ 169531 w 522901"/>
                <a:gd name="connsiteY1" fmla="*/ 0 h 1953734"/>
                <a:gd name="connsiteX2" fmla="*/ 298665 w 522901"/>
                <a:gd name="connsiteY2" fmla="*/ 95318 h 1953734"/>
                <a:gd name="connsiteX3" fmla="*/ 522901 w 522901"/>
                <a:gd name="connsiteY3" fmla="*/ 1953734 h 1953734"/>
                <a:gd name="connsiteX4" fmla="*/ 0 w 522901"/>
                <a:gd name="connsiteY4" fmla="*/ 1953734 h 1953734"/>
                <a:gd name="connsiteX0" fmla="*/ 0 w 522901"/>
                <a:gd name="connsiteY0" fmla="*/ 1974999 h 1974999"/>
                <a:gd name="connsiteX1" fmla="*/ 137634 w 522901"/>
                <a:gd name="connsiteY1" fmla="*/ 0 h 1974999"/>
                <a:gd name="connsiteX2" fmla="*/ 298665 w 522901"/>
                <a:gd name="connsiteY2" fmla="*/ 116583 h 1974999"/>
                <a:gd name="connsiteX3" fmla="*/ 522901 w 522901"/>
                <a:gd name="connsiteY3" fmla="*/ 1974999 h 1974999"/>
                <a:gd name="connsiteX4" fmla="*/ 0 w 522901"/>
                <a:gd name="connsiteY4" fmla="*/ 1974999 h 1974999"/>
                <a:gd name="connsiteX0" fmla="*/ 0 w 522901"/>
                <a:gd name="connsiteY0" fmla="*/ 1974999 h 1974999"/>
                <a:gd name="connsiteX1" fmla="*/ 137634 w 522901"/>
                <a:gd name="connsiteY1" fmla="*/ 0 h 1974999"/>
                <a:gd name="connsiteX2" fmla="*/ 277400 w 522901"/>
                <a:gd name="connsiteY2" fmla="*/ 148481 h 1974999"/>
                <a:gd name="connsiteX3" fmla="*/ 522901 w 522901"/>
                <a:gd name="connsiteY3" fmla="*/ 1974999 h 1974999"/>
                <a:gd name="connsiteX4" fmla="*/ 0 w 522901"/>
                <a:gd name="connsiteY4" fmla="*/ 1974999 h 1974999"/>
                <a:gd name="connsiteX0" fmla="*/ 0 w 522901"/>
                <a:gd name="connsiteY0" fmla="*/ 1985631 h 1985631"/>
                <a:gd name="connsiteX1" fmla="*/ 105736 w 522901"/>
                <a:gd name="connsiteY1" fmla="*/ 0 h 1985631"/>
                <a:gd name="connsiteX2" fmla="*/ 277400 w 522901"/>
                <a:gd name="connsiteY2" fmla="*/ 159113 h 1985631"/>
                <a:gd name="connsiteX3" fmla="*/ 522901 w 522901"/>
                <a:gd name="connsiteY3" fmla="*/ 1985631 h 1985631"/>
                <a:gd name="connsiteX4" fmla="*/ 0 w 522901"/>
                <a:gd name="connsiteY4" fmla="*/ 1985631 h 1985631"/>
                <a:gd name="connsiteX0" fmla="*/ 0 w 522901"/>
                <a:gd name="connsiteY0" fmla="*/ 1985631 h 1985631"/>
                <a:gd name="connsiteX1" fmla="*/ 105736 w 522901"/>
                <a:gd name="connsiteY1" fmla="*/ 0 h 1985631"/>
                <a:gd name="connsiteX2" fmla="*/ 319930 w 522901"/>
                <a:gd name="connsiteY2" fmla="*/ 159113 h 1985631"/>
                <a:gd name="connsiteX3" fmla="*/ 522901 w 522901"/>
                <a:gd name="connsiteY3" fmla="*/ 1985631 h 1985631"/>
                <a:gd name="connsiteX4" fmla="*/ 0 w 522901"/>
                <a:gd name="connsiteY4" fmla="*/ 1985631 h 1985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2901" h="1985631">
                  <a:moveTo>
                    <a:pt x="0" y="1985631"/>
                  </a:moveTo>
                  <a:cubicBezTo>
                    <a:pt x="84864" y="1607290"/>
                    <a:pt x="159094" y="1314006"/>
                    <a:pt x="105736" y="0"/>
                  </a:cubicBezTo>
                  <a:lnTo>
                    <a:pt x="319930" y="159113"/>
                  </a:lnTo>
                  <a:cubicBezTo>
                    <a:pt x="345057" y="1565394"/>
                    <a:pt x="433978" y="1610708"/>
                    <a:pt x="522901" y="1985631"/>
                  </a:cubicBezTo>
                  <a:lnTo>
                    <a:pt x="0" y="198563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/>
            </a:p>
          </p:txBody>
        </p:sp>
      </p:grpSp>
      <p:sp>
        <p:nvSpPr>
          <p:cNvPr id="8" name="Oval 7">
            <a:extLst>
              <a:ext uri="{FF2B5EF4-FFF2-40B4-BE49-F238E27FC236}">
                <a16:creationId xmlns:a16="http://schemas.microsoft.com/office/drawing/2014/main" id="{92C4FC72-57EC-4FC0-8B0F-A8D264767764}"/>
              </a:ext>
            </a:extLst>
          </p:cNvPr>
          <p:cNvSpPr/>
          <p:nvPr/>
        </p:nvSpPr>
        <p:spPr>
          <a:xfrm>
            <a:off x="1949964" y="1750714"/>
            <a:ext cx="2496277" cy="2496277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508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2F46012-5554-4AC1-9C13-25F15782EE10}"/>
              </a:ext>
            </a:extLst>
          </p:cNvPr>
          <p:cNvSpPr/>
          <p:nvPr/>
        </p:nvSpPr>
        <p:spPr>
          <a:xfrm>
            <a:off x="3964456" y="2230509"/>
            <a:ext cx="1632441" cy="1632441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43170D1-6842-4B97-9F62-411EFF0670FE}"/>
              </a:ext>
            </a:extLst>
          </p:cNvPr>
          <p:cNvSpPr/>
          <p:nvPr/>
        </p:nvSpPr>
        <p:spPr>
          <a:xfrm>
            <a:off x="3676684" y="3670929"/>
            <a:ext cx="1248140" cy="124814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508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B90A01B-83BD-4E3B-8F0C-4934D7B7E7A6}"/>
              </a:ext>
            </a:extLst>
          </p:cNvPr>
          <p:cNvSpPr/>
          <p:nvPr/>
        </p:nvSpPr>
        <p:spPr>
          <a:xfrm>
            <a:off x="3787579" y="3787244"/>
            <a:ext cx="1016000" cy="1016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320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C171F90-4C92-4FA7-AE5B-F6E3761B723A}"/>
              </a:ext>
            </a:extLst>
          </p:cNvPr>
          <p:cNvSpPr/>
          <p:nvPr/>
        </p:nvSpPr>
        <p:spPr>
          <a:xfrm>
            <a:off x="4072313" y="2345982"/>
            <a:ext cx="1409459" cy="140945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320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3B8F86C-2F14-4EE8-B6F1-C4C3F1977F7E}"/>
              </a:ext>
            </a:extLst>
          </p:cNvPr>
          <p:cNvSpPr/>
          <p:nvPr/>
        </p:nvSpPr>
        <p:spPr>
          <a:xfrm>
            <a:off x="892375" y="2987218"/>
            <a:ext cx="1451796" cy="1451796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064B00A-CEFE-4E79-900F-0A271574081D}"/>
              </a:ext>
            </a:extLst>
          </p:cNvPr>
          <p:cNvSpPr txBox="1"/>
          <p:nvPr/>
        </p:nvSpPr>
        <p:spPr>
          <a:xfrm>
            <a:off x="2481114" y="2459221"/>
            <a:ext cx="1309974" cy="9130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333" b="1" dirty="0">
                <a:solidFill>
                  <a:schemeClr val="accent1"/>
                </a:solidFill>
                <a:cs typeface="Arial" pitchFamily="34" charset="0"/>
              </a:rPr>
              <a:t>50</a:t>
            </a:r>
            <a:r>
              <a:rPr lang="en-US" altLang="ko-KR" sz="3200" b="1" dirty="0">
                <a:solidFill>
                  <a:schemeClr val="accent1"/>
                </a:solidFill>
                <a:cs typeface="Arial" pitchFamily="34" charset="0"/>
              </a:rPr>
              <a:t>%</a:t>
            </a:r>
            <a:endParaRPr lang="ko-KR" altLang="en-US" sz="32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00868EF-6778-4608-B35B-E404FB278D22}"/>
              </a:ext>
            </a:extLst>
          </p:cNvPr>
          <p:cNvSpPr txBox="1"/>
          <p:nvPr/>
        </p:nvSpPr>
        <p:spPr>
          <a:xfrm>
            <a:off x="3858111" y="3987221"/>
            <a:ext cx="8531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cs typeface="Arial" pitchFamily="34" charset="0"/>
              </a:rPr>
              <a:t>15</a:t>
            </a:r>
            <a:r>
              <a:rPr lang="en-US" altLang="ko-KR" sz="1867" b="1" dirty="0">
                <a:solidFill>
                  <a:schemeClr val="bg1"/>
                </a:solidFill>
                <a:cs typeface="Arial" pitchFamily="34" charset="0"/>
              </a:rPr>
              <a:t>%</a:t>
            </a:r>
            <a:endParaRPr lang="ko-KR" altLang="en-US" sz="1867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1592B8E-644D-435F-B652-E5C730270689}"/>
              </a:ext>
            </a:extLst>
          </p:cNvPr>
          <p:cNvSpPr txBox="1"/>
          <p:nvPr/>
        </p:nvSpPr>
        <p:spPr>
          <a:xfrm>
            <a:off x="4217273" y="2656878"/>
            <a:ext cx="1159292" cy="748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267" b="1" dirty="0">
                <a:solidFill>
                  <a:schemeClr val="bg1"/>
                </a:solidFill>
                <a:cs typeface="Arial" pitchFamily="34" charset="0"/>
              </a:rPr>
              <a:t>35</a:t>
            </a:r>
            <a:r>
              <a:rPr lang="en-US" altLang="ko-KR" sz="3200" b="1" dirty="0">
                <a:solidFill>
                  <a:schemeClr val="bg1"/>
                </a:solidFill>
                <a:cs typeface="Arial" pitchFamily="34" charset="0"/>
              </a:rPr>
              <a:t>%</a:t>
            </a:r>
            <a:endParaRPr lang="ko-KR" altLang="en-US" sz="3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132501-7BAF-49A3-A8D2-9F99CB60DE54}"/>
              </a:ext>
            </a:extLst>
          </p:cNvPr>
          <p:cNvSpPr txBox="1"/>
          <p:nvPr/>
        </p:nvSpPr>
        <p:spPr>
          <a:xfrm>
            <a:off x="6145801" y="2711161"/>
            <a:ext cx="1309974" cy="9130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333" b="1" dirty="0">
                <a:solidFill>
                  <a:schemeClr val="accent1"/>
                </a:solidFill>
                <a:cs typeface="Arial" pitchFamily="34" charset="0"/>
              </a:rPr>
              <a:t>50</a:t>
            </a:r>
            <a:r>
              <a:rPr lang="en-US" altLang="ko-KR" sz="3200" b="1" dirty="0">
                <a:solidFill>
                  <a:schemeClr val="accent1"/>
                </a:solidFill>
                <a:cs typeface="Arial" pitchFamily="34" charset="0"/>
              </a:rPr>
              <a:t>%</a:t>
            </a:r>
            <a:endParaRPr lang="ko-KR" altLang="en-US" sz="32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AB0577F-1FF0-4BC1-9BCF-EC2041EF14F9}"/>
              </a:ext>
            </a:extLst>
          </p:cNvPr>
          <p:cNvSpPr txBox="1"/>
          <p:nvPr/>
        </p:nvSpPr>
        <p:spPr>
          <a:xfrm>
            <a:off x="7650818" y="2752165"/>
            <a:ext cx="39079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984807"/>
                </a:solidFill>
                <a:cs typeface="Arial" pitchFamily="34" charset="0"/>
              </a:rPr>
              <a:t>Get a modern PowerPoint  Presentation that is beautifully designed. You can simply impress your audience and add a unique zing and appeal to your Presentations.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08D8193-C9CC-4DC2-99BB-08ADBC2BFB0F}"/>
              </a:ext>
            </a:extLst>
          </p:cNvPr>
          <p:cNvSpPr txBox="1"/>
          <p:nvPr/>
        </p:nvSpPr>
        <p:spPr>
          <a:xfrm>
            <a:off x="6152388" y="1647041"/>
            <a:ext cx="560146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accent1"/>
                </a:solidFill>
                <a:cs typeface="Arial" pitchFamily="34" charset="0"/>
              </a:rPr>
              <a:t>Modern  PowerPoint  Presentation</a:t>
            </a:r>
            <a:endParaRPr lang="ko-KR" altLang="en-US" sz="32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FDBABDE-4E5E-43F4-B08F-100807A014CE}"/>
              </a:ext>
            </a:extLst>
          </p:cNvPr>
          <p:cNvSpPr/>
          <p:nvPr/>
        </p:nvSpPr>
        <p:spPr>
          <a:xfrm>
            <a:off x="8628952" y="4163811"/>
            <a:ext cx="647152" cy="647152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320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938366B-3BCC-41BE-BFB1-272DB735C987}"/>
              </a:ext>
            </a:extLst>
          </p:cNvPr>
          <p:cNvSpPr/>
          <p:nvPr/>
        </p:nvSpPr>
        <p:spPr>
          <a:xfrm>
            <a:off x="6051208" y="4163811"/>
            <a:ext cx="647152" cy="647152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320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46CB7D3-7C41-49E4-AB9C-54F9BE5C5612}"/>
              </a:ext>
            </a:extLst>
          </p:cNvPr>
          <p:cNvSpPr/>
          <p:nvPr/>
        </p:nvSpPr>
        <p:spPr>
          <a:xfrm>
            <a:off x="8628952" y="5325791"/>
            <a:ext cx="647152" cy="647152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320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73099BA-9898-4366-81F1-5DC269F87625}"/>
              </a:ext>
            </a:extLst>
          </p:cNvPr>
          <p:cNvSpPr/>
          <p:nvPr/>
        </p:nvSpPr>
        <p:spPr>
          <a:xfrm>
            <a:off x="6051208" y="5325791"/>
            <a:ext cx="647152" cy="647152"/>
          </a:xfrm>
          <a:prstGeom prst="ellipse">
            <a:avLst/>
          </a:prstGeom>
          <a:solidFill>
            <a:srgbClr val="EFE0CA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3200"/>
          </a:p>
        </p:txBody>
      </p:sp>
      <p:sp>
        <p:nvSpPr>
          <p:cNvPr id="24" name="Rectangle 9">
            <a:extLst>
              <a:ext uri="{FF2B5EF4-FFF2-40B4-BE49-F238E27FC236}">
                <a16:creationId xmlns:a16="http://schemas.microsoft.com/office/drawing/2014/main" id="{6932350C-EBA9-4E68-AF8D-8C23FA7E99D8}"/>
              </a:ext>
            </a:extLst>
          </p:cNvPr>
          <p:cNvSpPr/>
          <p:nvPr/>
        </p:nvSpPr>
        <p:spPr>
          <a:xfrm>
            <a:off x="8791430" y="5498565"/>
            <a:ext cx="322197" cy="301605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/>
          </a:p>
        </p:txBody>
      </p:sp>
      <p:sp>
        <p:nvSpPr>
          <p:cNvPr id="25" name="Rectangle 16">
            <a:extLst>
              <a:ext uri="{FF2B5EF4-FFF2-40B4-BE49-F238E27FC236}">
                <a16:creationId xmlns:a16="http://schemas.microsoft.com/office/drawing/2014/main" id="{19012CFC-D84E-4053-B2CE-7CFE5C934CEA}"/>
              </a:ext>
            </a:extLst>
          </p:cNvPr>
          <p:cNvSpPr/>
          <p:nvPr/>
        </p:nvSpPr>
        <p:spPr>
          <a:xfrm rot="2700000">
            <a:off x="6253559" y="4268574"/>
            <a:ext cx="244101" cy="437627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/>
          </a:p>
        </p:txBody>
      </p:sp>
      <p:sp>
        <p:nvSpPr>
          <p:cNvPr id="26" name="Parallelogram 15">
            <a:extLst>
              <a:ext uri="{FF2B5EF4-FFF2-40B4-BE49-F238E27FC236}">
                <a16:creationId xmlns:a16="http://schemas.microsoft.com/office/drawing/2014/main" id="{9098803A-4B7A-436A-AC1D-3B7A6F9E76F1}"/>
              </a:ext>
            </a:extLst>
          </p:cNvPr>
          <p:cNvSpPr/>
          <p:nvPr/>
        </p:nvSpPr>
        <p:spPr>
          <a:xfrm rot="16200000">
            <a:off x="8775405" y="4295657"/>
            <a:ext cx="354249" cy="383461"/>
          </a:xfrm>
          <a:custGeom>
            <a:avLst/>
            <a:gdLst/>
            <a:ahLst/>
            <a:cxnLst/>
            <a:rect l="l" t="t" r="r" b="b"/>
            <a:pathLst>
              <a:path w="2993176" h="3240001">
                <a:moveTo>
                  <a:pt x="1299907" y="647892"/>
                </a:moveTo>
                <a:lnTo>
                  <a:pt x="665509" y="1620000"/>
                </a:lnTo>
                <a:lnTo>
                  <a:pt x="1299907" y="2592108"/>
                </a:lnTo>
                <a:lnTo>
                  <a:pt x="634398" y="2592108"/>
                </a:lnTo>
                <a:lnTo>
                  <a:pt x="0" y="1620000"/>
                </a:lnTo>
                <a:lnTo>
                  <a:pt x="634398" y="647892"/>
                </a:lnTo>
                <a:close/>
                <a:moveTo>
                  <a:pt x="2993176" y="1620001"/>
                </a:moveTo>
                <a:lnTo>
                  <a:pt x="1913056" y="3240001"/>
                </a:lnTo>
                <a:lnTo>
                  <a:pt x="1782206" y="3043749"/>
                </a:lnTo>
                <a:lnTo>
                  <a:pt x="1110064" y="3043749"/>
                </a:lnTo>
                <a:cubicBezTo>
                  <a:pt x="1089036" y="3096599"/>
                  <a:pt x="1037333" y="3133759"/>
                  <a:pt x="976952" y="3133759"/>
                </a:cubicBezTo>
                <a:cubicBezTo>
                  <a:pt x="923853" y="3133759"/>
                  <a:pt x="877466" y="3105022"/>
                  <a:pt x="854540" y="3061058"/>
                </a:cubicBezTo>
                <a:lnTo>
                  <a:pt x="302383" y="3169763"/>
                </a:lnTo>
                <a:lnTo>
                  <a:pt x="302383" y="2809723"/>
                </a:lnTo>
                <a:lnTo>
                  <a:pt x="854540" y="2918427"/>
                </a:lnTo>
                <a:cubicBezTo>
                  <a:pt x="877466" y="2874463"/>
                  <a:pt x="923853" y="2845727"/>
                  <a:pt x="976952" y="2845727"/>
                </a:cubicBezTo>
                <a:cubicBezTo>
                  <a:pt x="1037333" y="2845727"/>
                  <a:pt x="1089036" y="2882887"/>
                  <a:pt x="1110064" y="2935737"/>
                </a:cubicBezTo>
                <a:lnTo>
                  <a:pt x="1710190" y="2935737"/>
                </a:lnTo>
                <a:lnTo>
                  <a:pt x="832936" y="1620001"/>
                </a:lnTo>
                <a:lnTo>
                  <a:pt x="191305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3200"/>
          </a:p>
        </p:txBody>
      </p:sp>
      <p:sp>
        <p:nvSpPr>
          <p:cNvPr id="27" name="Round Same Side Corner Rectangle 6">
            <a:extLst>
              <a:ext uri="{FF2B5EF4-FFF2-40B4-BE49-F238E27FC236}">
                <a16:creationId xmlns:a16="http://schemas.microsoft.com/office/drawing/2014/main" id="{3D2014D5-29C8-47A7-8273-FD6E4C3DCE31}"/>
              </a:ext>
            </a:extLst>
          </p:cNvPr>
          <p:cNvSpPr>
            <a:spLocks noChangeAspect="1"/>
          </p:cNvSpPr>
          <p:nvPr/>
        </p:nvSpPr>
        <p:spPr>
          <a:xfrm rot="2700000">
            <a:off x="6305289" y="5430291"/>
            <a:ext cx="109288" cy="438152"/>
          </a:xfrm>
          <a:custGeom>
            <a:avLst/>
            <a:gdLst/>
            <a:ahLst/>
            <a:cxnLst/>
            <a:rect l="l" t="t" r="r" b="b"/>
            <a:pathLst>
              <a:path w="1035916" h="4153123">
                <a:moveTo>
                  <a:pt x="277501" y="3759099"/>
                </a:moveTo>
                <a:lnTo>
                  <a:pt x="758408" y="3759099"/>
                </a:lnTo>
                <a:lnTo>
                  <a:pt x="517954" y="4153123"/>
                </a:lnTo>
                <a:close/>
                <a:moveTo>
                  <a:pt x="42612" y="2944898"/>
                </a:moveTo>
                <a:cubicBezTo>
                  <a:pt x="153922" y="2941505"/>
                  <a:pt x="246502" y="2889483"/>
                  <a:pt x="275675" y="2819018"/>
                </a:cubicBezTo>
                <a:cubicBezTo>
                  <a:pt x="304648" y="2892614"/>
                  <a:pt x="403763" y="2945872"/>
                  <a:pt x="521107" y="2945872"/>
                </a:cubicBezTo>
                <a:cubicBezTo>
                  <a:pt x="638453" y="2945872"/>
                  <a:pt x="737567" y="2892613"/>
                  <a:pt x="766540" y="2819017"/>
                </a:cubicBezTo>
                <a:cubicBezTo>
                  <a:pt x="795133" y="2888142"/>
                  <a:pt x="884783" y="2939514"/>
                  <a:pt x="993299" y="2944464"/>
                </a:cubicBezTo>
                <a:lnTo>
                  <a:pt x="776840" y="3657264"/>
                </a:lnTo>
                <a:lnTo>
                  <a:pt x="258940" y="3657264"/>
                </a:lnTo>
                <a:close/>
                <a:moveTo>
                  <a:pt x="809102" y="564558"/>
                </a:moveTo>
                <a:lnTo>
                  <a:pt x="1035914" y="564558"/>
                </a:lnTo>
                <a:lnTo>
                  <a:pt x="1035915" y="2838682"/>
                </a:lnTo>
                <a:cubicBezTo>
                  <a:pt x="1029586" y="2840409"/>
                  <a:pt x="1023074" y="2840731"/>
                  <a:pt x="1016490" y="2840731"/>
                </a:cubicBezTo>
                <a:cubicBezTo>
                  <a:pt x="901952" y="2840731"/>
                  <a:pt x="809102" y="2743612"/>
                  <a:pt x="809101" y="2623810"/>
                </a:cubicBezTo>
                <a:close/>
                <a:moveTo>
                  <a:pt x="310569" y="564558"/>
                </a:moveTo>
                <a:lnTo>
                  <a:pt x="725347" y="564558"/>
                </a:lnTo>
                <a:lnTo>
                  <a:pt x="725347" y="2633342"/>
                </a:lnTo>
                <a:cubicBezTo>
                  <a:pt x="725347" y="2747880"/>
                  <a:pt x="632496" y="2840731"/>
                  <a:pt x="517958" y="2840731"/>
                </a:cubicBezTo>
                <a:cubicBezTo>
                  <a:pt x="403420" y="2840731"/>
                  <a:pt x="310569" y="2747880"/>
                  <a:pt x="310569" y="2633342"/>
                </a:cubicBezTo>
                <a:close/>
                <a:moveTo>
                  <a:pt x="0" y="564557"/>
                </a:moveTo>
                <a:lnTo>
                  <a:pt x="226813" y="564557"/>
                </a:lnTo>
                <a:lnTo>
                  <a:pt x="226813" y="2623810"/>
                </a:lnTo>
                <a:cubicBezTo>
                  <a:pt x="226813" y="2743612"/>
                  <a:pt x="133962" y="2840731"/>
                  <a:pt x="19424" y="2840730"/>
                </a:cubicBezTo>
                <a:cubicBezTo>
                  <a:pt x="12841" y="2840730"/>
                  <a:pt x="6329" y="2840409"/>
                  <a:pt x="0" y="2838682"/>
                </a:cubicBezTo>
                <a:close/>
                <a:moveTo>
                  <a:pt x="71964" y="71964"/>
                </a:moveTo>
                <a:cubicBezTo>
                  <a:pt x="116427" y="27501"/>
                  <a:pt x="177852" y="0"/>
                  <a:pt x="245701" y="0"/>
                </a:cubicBezTo>
                <a:lnTo>
                  <a:pt x="790215" y="0"/>
                </a:lnTo>
                <a:cubicBezTo>
                  <a:pt x="925912" y="0"/>
                  <a:pt x="1035916" y="110004"/>
                  <a:pt x="1035916" y="245701"/>
                </a:cubicBezTo>
                <a:cubicBezTo>
                  <a:pt x="1035916" y="327601"/>
                  <a:pt x="1035915" y="409501"/>
                  <a:pt x="1035915" y="491401"/>
                </a:cubicBezTo>
                <a:lnTo>
                  <a:pt x="0" y="491401"/>
                </a:lnTo>
                <a:lnTo>
                  <a:pt x="0" y="245701"/>
                </a:lnTo>
                <a:cubicBezTo>
                  <a:pt x="0" y="177853"/>
                  <a:pt x="27501" y="116427"/>
                  <a:pt x="71964" y="71964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320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60B4EE3-C917-4A76-8353-DE1411D1BEB5}"/>
              </a:ext>
            </a:extLst>
          </p:cNvPr>
          <p:cNvGrpSpPr/>
          <p:nvPr/>
        </p:nvGrpSpPr>
        <p:grpSpPr>
          <a:xfrm>
            <a:off x="6775205" y="3915269"/>
            <a:ext cx="1853747" cy="744131"/>
            <a:chOff x="2113657" y="4283314"/>
            <a:chExt cx="3647460" cy="558098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92EEA68-06C4-45D3-A3B6-0EF2B987D656}"/>
                </a:ext>
              </a:extLst>
            </p:cNvPr>
            <p:cNvSpPr txBox="1"/>
            <p:nvPr/>
          </p:nvSpPr>
          <p:spPr>
            <a:xfrm>
              <a:off x="2113657" y="4495163"/>
              <a:ext cx="3647456" cy="3462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rgbClr val="984807"/>
                  </a:solidFill>
                  <a:cs typeface="Arial" pitchFamily="34" charset="0"/>
                </a:rPr>
                <a:t>Easy to change colors, photos and Text.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3D5315A-6447-43C5-88A8-EC3EDA50B6C2}"/>
                </a:ext>
              </a:extLst>
            </p:cNvPr>
            <p:cNvSpPr txBox="1"/>
            <p:nvPr/>
          </p:nvSpPr>
          <p:spPr>
            <a:xfrm>
              <a:off x="2113657" y="4283314"/>
              <a:ext cx="3647460" cy="2077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rgbClr val="984807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rgbClr val="984807"/>
                </a:solidFill>
                <a:cs typeface="Arial" pitchFamily="34" charset="0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BB5130C-4AAC-4755-BC9E-282FC7F27AE3}"/>
              </a:ext>
            </a:extLst>
          </p:cNvPr>
          <p:cNvGrpSpPr/>
          <p:nvPr/>
        </p:nvGrpSpPr>
        <p:grpSpPr>
          <a:xfrm>
            <a:off x="9483219" y="3915269"/>
            <a:ext cx="1853747" cy="744131"/>
            <a:chOff x="2113657" y="4283314"/>
            <a:chExt cx="3647460" cy="558098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3BB2843-E826-49E4-9F11-9AC187B47BD1}"/>
                </a:ext>
              </a:extLst>
            </p:cNvPr>
            <p:cNvSpPr txBox="1"/>
            <p:nvPr/>
          </p:nvSpPr>
          <p:spPr>
            <a:xfrm>
              <a:off x="2113657" y="4495163"/>
              <a:ext cx="3647456" cy="3462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rgbClr val="984807"/>
                  </a:solidFill>
                  <a:cs typeface="Arial" pitchFamily="34" charset="0"/>
                </a:rPr>
                <a:t>Easy to change colors, photos and Text.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13515F1-B9AF-4658-96DB-8A85006B00BD}"/>
                </a:ext>
              </a:extLst>
            </p:cNvPr>
            <p:cNvSpPr txBox="1"/>
            <p:nvPr/>
          </p:nvSpPr>
          <p:spPr>
            <a:xfrm>
              <a:off x="2113657" y="4283314"/>
              <a:ext cx="3647460" cy="2077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rgbClr val="984807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rgbClr val="984807"/>
                </a:solidFill>
                <a:cs typeface="Arial" pitchFamily="34" charset="0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C2BE40D4-BCAB-4744-A400-CFBE8F1E7DB8}"/>
              </a:ext>
            </a:extLst>
          </p:cNvPr>
          <p:cNvGrpSpPr/>
          <p:nvPr/>
        </p:nvGrpSpPr>
        <p:grpSpPr>
          <a:xfrm>
            <a:off x="6775205" y="5077249"/>
            <a:ext cx="1853747" cy="744131"/>
            <a:chOff x="2113657" y="4283314"/>
            <a:chExt cx="3647460" cy="558098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4954FBA-E506-4F24-986A-3B2E43CD9BDD}"/>
                </a:ext>
              </a:extLst>
            </p:cNvPr>
            <p:cNvSpPr txBox="1"/>
            <p:nvPr/>
          </p:nvSpPr>
          <p:spPr>
            <a:xfrm>
              <a:off x="2113657" y="4495163"/>
              <a:ext cx="3647456" cy="3462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rgbClr val="984807"/>
                  </a:solidFill>
                  <a:cs typeface="Arial" pitchFamily="34" charset="0"/>
                </a:rPr>
                <a:t>Easy to change colors, photos and Text.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571B595-C000-449B-A7D7-3B14002BA466}"/>
                </a:ext>
              </a:extLst>
            </p:cNvPr>
            <p:cNvSpPr txBox="1"/>
            <p:nvPr/>
          </p:nvSpPr>
          <p:spPr>
            <a:xfrm>
              <a:off x="2113657" y="4283314"/>
              <a:ext cx="3647460" cy="2077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rgbClr val="984807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rgbClr val="984807"/>
                </a:solidFill>
                <a:cs typeface="Arial" pitchFamily="34" charset="0"/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D118BBB8-F08F-4877-ADE9-A163BBEF1436}"/>
              </a:ext>
            </a:extLst>
          </p:cNvPr>
          <p:cNvGrpSpPr/>
          <p:nvPr/>
        </p:nvGrpSpPr>
        <p:grpSpPr>
          <a:xfrm>
            <a:off x="9483219" y="5077249"/>
            <a:ext cx="1853747" cy="744131"/>
            <a:chOff x="2113657" y="4283314"/>
            <a:chExt cx="3647460" cy="558098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3AC16FF-D33F-49FA-8E7F-353FFC2D1F8C}"/>
                </a:ext>
              </a:extLst>
            </p:cNvPr>
            <p:cNvSpPr txBox="1"/>
            <p:nvPr/>
          </p:nvSpPr>
          <p:spPr>
            <a:xfrm>
              <a:off x="2113657" y="4495163"/>
              <a:ext cx="3647456" cy="3462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rgbClr val="984807"/>
                  </a:solidFill>
                  <a:cs typeface="Arial" pitchFamily="34" charset="0"/>
                </a:rPr>
                <a:t>Easy to change colors, photos and Text.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F629E9E0-F0EC-40F0-8F51-656E012750CC}"/>
                </a:ext>
              </a:extLst>
            </p:cNvPr>
            <p:cNvSpPr txBox="1"/>
            <p:nvPr/>
          </p:nvSpPr>
          <p:spPr>
            <a:xfrm>
              <a:off x="2113657" y="4283314"/>
              <a:ext cx="3647460" cy="2077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rgbClr val="984807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rgbClr val="984807"/>
                </a:solidFill>
                <a:cs typeface="Arial" pitchFamily="34" charset="0"/>
              </a:endParaRPr>
            </a:p>
          </p:txBody>
        </p:sp>
      </p:grpSp>
      <p:sp>
        <p:nvSpPr>
          <p:cNvPr id="40" name="Oval 39">
            <a:extLst>
              <a:ext uri="{FF2B5EF4-FFF2-40B4-BE49-F238E27FC236}">
                <a16:creationId xmlns:a16="http://schemas.microsoft.com/office/drawing/2014/main" id="{94E16B54-D4AA-4C43-9F92-AF5D0A4EF441}"/>
              </a:ext>
            </a:extLst>
          </p:cNvPr>
          <p:cNvSpPr/>
          <p:nvPr/>
        </p:nvSpPr>
        <p:spPr>
          <a:xfrm>
            <a:off x="1008670" y="3097418"/>
            <a:ext cx="1219200" cy="12192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320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EB4A63C-DD31-4D3D-9ADE-1E5134D5F296}"/>
              </a:ext>
            </a:extLst>
          </p:cNvPr>
          <p:cNvSpPr txBox="1"/>
          <p:nvPr/>
        </p:nvSpPr>
        <p:spPr>
          <a:xfrm>
            <a:off x="1054869" y="3323264"/>
            <a:ext cx="1159292" cy="748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267" b="1" dirty="0">
                <a:solidFill>
                  <a:schemeClr val="bg1"/>
                </a:solidFill>
                <a:cs typeface="Arial" pitchFamily="34" charset="0"/>
              </a:rPr>
              <a:t>25</a:t>
            </a:r>
            <a:r>
              <a:rPr lang="en-US" altLang="ko-KR" sz="3200" b="1" dirty="0">
                <a:solidFill>
                  <a:schemeClr val="bg1"/>
                </a:solidFill>
                <a:cs typeface="Arial" pitchFamily="34" charset="0"/>
              </a:rPr>
              <a:t>%</a:t>
            </a:r>
            <a:endParaRPr lang="ko-KR" altLang="en-US" sz="3200" b="1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08941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BFE39E6-B93D-4B26-8078-FCFB5490B11E}"/>
              </a:ext>
            </a:extLst>
          </p:cNvPr>
          <p:cNvGrpSpPr/>
          <p:nvPr/>
        </p:nvGrpSpPr>
        <p:grpSpPr>
          <a:xfrm>
            <a:off x="4351036" y="2961497"/>
            <a:ext cx="3500774" cy="2022882"/>
            <a:chOff x="2771800" y="2419161"/>
            <a:chExt cx="3500774" cy="2022882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B355ED86-D597-4A91-BD9E-2880C38F24A2}"/>
                </a:ext>
              </a:extLst>
            </p:cNvPr>
            <p:cNvSpPr/>
            <p:nvPr/>
          </p:nvSpPr>
          <p:spPr>
            <a:xfrm>
              <a:off x="2771800" y="2419161"/>
              <a:ext cx="2016224" cy="2016224"/>
            </a:xfrm>
            <a:prstGeom prst="ellipse">
              <a:avLst/>
            </a:prstGeom>
            <a:solidFill>
              <a:schemeClr val="accent3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4E96A4F1-C2C0-407B-AFD1-A4C033B4610D}"/>
                </a:ext>
              </a:extLst>
            </p:cNvPr>
            <p:cNvSpPr/>
            <p:nvPr/>
          </p:nvSpPr>
          <p:spPr>
            <a:xfrm>
              <a:off x="4256350" y="2425819"/>
              <a:ext cx="2016224" cy="2016224"/>
            </a:xfrm>
            <a:prstGeom prst="ellipse">
              <a:avLst/>
            </a:prstGeom>
            <a:solidFill>
              <a:schemeClr val="accent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/>
            </a:p>
          </p:txBody>
        </p:sp>
      </p:grpSp>
      <p:cxnSp>
        <p:nvCxnSpPr>
          <p:cNvPr id="6" name="Elbow Connector 10">
            <a:extLst>
              <a:ext uri="{FF2B5EF4-FFF2-40B4-BE49-F238E27FC236}">
                <a16:creationId xmlns:a16="http://schemas.microsoft.com/office/drawing/2014/main" id="{D34E1CCD-D106-4F37-B4B2-B52516551BE3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872858" y="2210848"/>
            <a:ext cx="1022354" cy="576067"/>
          </a:xfrm>
          <a:prstGeom prst="bentConnector3">
            <a:avLst>
              <a:gd name="adj1" fmla="val 99152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85FA2AEB-7654-4FDB-BC1A-ADDC8F77EF0C}"/>
              </a:ext>
            </a:extLst>
          </p:cNvPr>
          <p:cNvGrpSpPr/>
          <p:nvPr/>
        </p:nvGrpSpPr>
        <p:grpSpPr>
          <a:xfrm>
            <a:off x="6771690" y="1831181"/>
            <a:ext cx="4143637" cy="839106"/>
            <a:chOff x="5247690" y="1714185"/>
            <a:chExt cx="2924710" cy="83910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D1F34C3-568A-4EC1-B6E7-1AA0F0DBDF3B}"/>
                </a:ext>
              </a:extLst>
            </p:cNvPr>
            <p:cNvSpPr txBox="1"/>
            <p:nvPr/>
          </p:nvSpPr>
          <p:spPr>
            <a:xfrm>
              <a:off x="5247690" y="1714185"/>
              <a:ext cx="292471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FB4F3E1-D4F4-458A-A3A5-5DF898B8AE69}"/>
                </a:ext>
              </a:extLst>
            </p:cNvPr>
            <p:cNvSpPr txBox="1"/>
            <p:nvPr/>
          </p:nvSpPr>
          <p:spPr>
            <a:xfrm>
              <a:off x="5247690" y="1906960"/>
              <a:ext cx="292471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You can simply impress your audience and add a unique zing and appeal to your Presentations. Easy to change colors, photos and Text.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8C622D28-6C41-4712-8D9E-9A13DBBFA8FE}"/>
              </a:ext>
            </a:extLst>
          </p:cNvPr>
          <p:cNvGrpSpPr/>
          <p:nvPr/>
        </p:nvGrpSpPr>
        <p:grpSpPr>
          <a:xfrm>
            <a:off x="7380144" y="5234248"/>
            <a:ext cx="4119875" cy="858550"/>
            <a:chOff x="5247690" y="1753071"/>
            <a:chExt cx="2907938" cy="85855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2979507-444C-4E4C-9589-1FE027498CE0}"/>
                </a:ext>
              </a:extLst>
            </p:cNvPr>
            <p:cNvSpPr txBox="1"/>
            <p:nvPr/>
          </p:nvSpPr>
          <p:spPr>
            <a:xfrm>
              <a:off x="5247690" y="1753071"/>
              <a:ext cx="290793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A1D9CEF-AC57-448B-BD9D-07F0B84E9F33}"/>
                </a:ext>
              </a:extLst>
            </p:cNvPr>
            <p:cNvSpPr txBox="1"/>
            <p:nvPr/>
          </p:nvSpPr>
          <p:spPr>
            <a:xfrm>
              <a:off x="5247690" y="1965290"/>
              <a:ext cx="290793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You can simply impress your audience and add a unique zing and appeal to your Presentations. Easy to change colors, photos and Text.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5E49F08-40C9-472C-A0D8-689EAF38838B}"/>
              </a:ext>
            </a:extLst>
          </p:cNvPr>
          <p:cNvGrpSpPr/>
          <p:nvPr/>
        </p:nvGrpSpPr>
        <p:grpSpPr>
          <a:xfrm>
            <a:off x="815548" y="4413923"/>
            <a:ext cx="2801006" cy="858550"/>
            <a:chOff x="6096920" y="1753071"/>
            <a:chExt cx="2463137" cy="858550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25141C2-5F9F-42D6-BC51-FC7809932D21}"/>
                </a:ext>
              </a:extLst>
            </p:cNvPr>
            <p:cNvSpPr txBox="1"/>
            <p:nvPr/>
          </p:nvSpPr>
          <p:spPr>
            <a:xfrm>
              <a:off x="6096920" y="1753071"/>
              <a:ext cx="246313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1B1CAF9-25FC-4589-98EE-7380154590DC}"/>
                </a:ext>
              </a:extLst>
            </p:cNvPr>
            <p:cNvSpPr txBox="1"/>
            <p:nvPr/>
          </p:nvSpPr>
          <p:spPr>
            <a:xfrm>
              <a:off x="6096920" y="1965290"/>
              <a:ext cx="246313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You can simply impress your audience and add a unique zing and appeal to your Presentations.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cxnSp>
        <p:nvCxnSpPr>
          <p:cNvPr id="16" name="Elbow Connector 32">
            <a:extLst>
              <a:ext uri="{FF2B5EF4-FFF2-40B4-BE49-F238E27FC236}">
                <a16:creationId xmlns:a16="http://schemas.microsoft.com/office/drawing/2014/main" id="{B03EA23C-94C9-4C33-9D8F-B0F41C99A88B}"/>
              </a:ext>
            </a:extLst>
          </p:cNvPr>
          <p:cNvCxnSpPr/>
          <p:nvPr/>
        </p:nvCxnSpPr>
        <p:spPr>
          <a:xfrm flipV="1">
            <a:off x="3485402" y="3887637"/>
            <a:ext cx="793081" cy="461888"/>
          </a:xfrm>
          <a:prstGeom prst="bentConnector3">
            <a:avLst>
              <a:gd name="adj1" fmla="val 747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39">
            <a:extLst>
              <a:ext uri="{FF2B5EF4-FFF2-40B4-BE49-F238E27FC236}">
                <a16:creationId xmlns:a16="http://schemas.microsoft.com/office/drawing/2014/main" id="{1F9AA533-3FEC-4B5D-BD58-74E35E33AF72}"/>
              </a:ext>
            </a:extLst>
          </p:cNvPr>
          <p:cNvCxnSpPr>
            <a:cxnSpLocks/>
          </p:cNvCxnSpPr>
          <p:nvPr/>
        </p:nvCxnSpPr>
        <p:spPr>
          <a:xfrm rot="10800000">
            <a:off x="6672068" y="5026294"/>
            <a:ext cx="666504" cy="420175"/>
          </a:xfrm>
          <a:prstGeom prst="bentConnector3">
            <a:avLst>
              <a:gd name="adj1" fmla="val 98203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D7C29FE-C394-438D-807F-74F7E9B0AC81}"/>
              </a:ext>
            </a:extLst>
          </p:cNvPr>
          <p:cNvGrpSpPr/>
          <p:nvPr/>
        </p:nvGrpSpPr>
        <p:grpSpPr>
          <a:xfrm>
            <a:off x="6570618" y="3786573"/>
            <a:ext cx="869401" cy="481695"/>
            <a:chOff x="3293429" y="2401985"/>
            <a:chExt cx="704850" cy="390525"/>
          </a:xfrm>
          <a:solidFill>
            <a:schemeClr val="bg1"/>
          </a:solidFill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B0F04DC2-CBAD-4738-96EF-C809B49F1AB2}"/>
                </a:ext>
              </a:extLst>
            </p:cNvPr>
            <p:cNvSpPr/>
            <p:nvPr/>
          </p:nvSpPr>
          <p:spPr>
            <a:xfrm>
              <a:off x="3483843" y="2401985"/>
              <a:ext cx="419100" cy="314325"/>
            </a:xfrm>
            <a:custGeom>
              <a:avLst/>
              <a:gdLst>
                <a:gd name="connsiteX0" fmla="*/ 392516 w 419100"/>
                <a:gd name="connsiteY0" fmla="*/ 78105 h 314325"/>
                <a:gd name="connsiteX1" fmla="*/ 323936 w 419100"/>
                <a:gd name="connsiteY1" fmla="*/ 51435 h 314325"/>
                <a:gd name="connsiteX2" fmla="*/ 316316 w 419100"/>
                <a:gd name="connsiteY2" fmla="*/ 48577 h 314325"/>
                <a:gd name="connsiteX3" fmla="*/ 311553 w 419100"/>
                <a:gd name="connsiteY3" fmla="*/ 0 h 314325"/>
                <a:gd name="connsiteX4" fmla="*/ 9611 w 419100"/>
                <a:gd name="connsiteY4" fmla="*/ 0 h 314325"/>
                <a:gd name="connsiteX5" fmla="*/ 1038 w 419100"/>
                <a:gd name="connsiteY5" fmla="*/ 21908 h 314325"/>
                <a:gd name="connsiteX6" fmla="*/ 1991 w 419100"/>
                <a:gd name="connsiteY6" fmla="*/ 134302 h 314325"/>
                <a:gd name="connsiteX7" fmla="*/ 61046 w 419100"/>
                <a:gd name="connsiteY7" fmla="*/ 306705 h 314325"/>
                <a:gd name="connsiteX8" fmla="*/ 67713 w 419100"/>
                <a:gd name="connsiteY8" fmla="*/ 315278 h 314325"/>
                <a:gd name="connsiteX9" fmla="*/ 238211 w 419100"/>
                <a:gd name="connsiteY9" fmla="*/ 316230 h 314325"/>
                <a:gd name="connsiteX10" fmla="*/ 253451 w 419100"/>
                <a:gd name="connsiteY10" fmla="*/ 306705 h 314325"/>
                <a:gd name="connsiteX11" fmla="*/ 292503 w 419100"/>
                <a:gd name="connsiteY11" fmla="*/ 241935 h 314325"/>
                <a:gd name="connsiteX12" fmla="*/ 311553 w 419100"/>
                <a:gd name="connsiteY12" fmla="*/ 223838 h 314325"/>
                <a:gd name="connsiteX13" fmla="*/ 402041 w 419100"/>
                <a:gd name="connsiteY13" fmla="*/ 178118 h 314325"/>
                <a:gd name="connsiteX14" fmla="*/ 392516 w 419100"/>
                <a:gd name="connsiteY14" fmla="*/ 78105 h 314325"/>
                <a:gd name="connsiteX15" fmla="*/ 382038 w 419100"/>
                <a:gd name="connsiteY15" fmla="*/ 154305 h 314325"/>
                <a:gd name="connsiteX16" fmla="*/ 315363 w 419100"/>
                <a:gd name="connsiteY16" fmla="*/ 192405 h 314325"/>
                <a:gd name="connsiteX17" fmla="*/ 308696 w 419100"/>
                <a:gd name="connsiteY17" fmla="*/ 181927 h 314325"/>
                <a:gd name="connsiteX18" fmla="*/ 316316 w 419100"/>
                <a:gd name="connsiteY18" fmla="*/ 93345 h 314325"/>
                <a:gd name="connsiteX19" fmla="*/ 324888 w 419100"/>
                <a:gd name="connsiteY19" fmla="*/ 85725 h 314325"/>
                <a:gd name="connsiteX20" fmla="*/ 376323 w 419100"/>
                <a:gd name="connsiteY20" fmla="*/ 105727 h 314325"/>
                <a:gd name="connsiteX21" fmla="*/ 382038 w 419100"/>
                <a:gd name="connsiteY21" fmla="*/ 154305 h 314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19100" h="314325">
                  <a:moveTo>
                    <a:pt x="392516" y="78105"/>
                  </a:moveTo>
                  <a:cubicBezTo>
                    <a:pt x="377276" y="66675"/>
                    <a:pt x="353463" y="51435"/>
                    <a:pt x="323936" y="51435"/>
                  </a:cubicBezTo>
                  <a:cubicBezTo>
                    <a:pt x="321078" y="51435"/>
                    <a:pt x="317268" y="53340"/>
                    <a:pt x="316316" y="48577"/>
                  </a:cubicBezTo>
                  <a:cubicBezTo>
                    <a:pt x="311553" y="42863"/>
                    <a:pt x="318221" y="5715"/>
                    <a:pt x="311553" y="0"/>
                  </a:cubicBezTo>
                  <a:cubicBezTo>
                    <a:pt x="214398" y="0"/>
                    <a:pt x="106766" y="0"/>
                    <a:pt x="9611" y="0"/>
                  </a:cubicBezTo>
                  <a:cubicBezTo>
                    <a:pt x="86" y="0"/>
                    <a:pt x="86" y="19050"/>
                    <a:pt x="1038" y="21908"/>
                  </a:cubicBezTo>
                  <a:cubicBezTo>
                    <a:pt x="-867" y="37148"/>
                    <a:pt x="86" y="103823"/>
                    <a:pt x="1991" y="134302"/>
                  </a:cubicBezTo>
                  <a:cubicBezTo>
                    <a:pt x="8658" y="211455"/>
                    <a:pt x="31518" y="236220"/>
                    <a:pt x="61046" y="306705"/>
                  </a:cubicBezTo>
                  <a:cubicBezTo>
                    <a:pt x="61998" y="310515"/>
                    <a:pt x="63903" y="313373"/>
                    <a:pt x="67713" y="315278"/>
                  </a:cubicBezTo>
                  <a:cubicBezTo>
                    <a:pt x="124863" y="319088"/>
                    <a:pt x="181061" y="316230"/>
                    <a:pt x="238211" y="316230"/>
                  </a:cubicBezTo>
                  <a:cubicBezTo>
                    <a:pt x="244878" y="316230"/>
                    <a:pt x="251546" y="314325"/>
                    <a:pt x="253451" y="306705"/>
                  </a:cubicBezTo>
                  <a:cubicBezTo>
                    <a:pt x="275359" y="269557"/>
                    <a:pt x="280121" y="264795"/>
                    <a:pt x="292503" y="241935"/>
                  </a:cubicBezTo>
                  <a:cubicBezTo>
                    <a:pt x="297266" y="232410"/>
                    <a:pt x="302028" y="224790"/>
                    <a:pt x="311553" y="223838"/>
                  </a:cubicBezTo>
                  <a:cubicBezTo>
                    <a:pt x="347748" y="220980"/>
                    <a:pt x="378228" y="205740"/>
                    <a:pt x="402041" y="178118"/>
                  </a:cubicBezTo>
                  <a:cubicBezTo>
                    <a:pt x="430616" y="148590"/>
                    <a:pt x="424901" y="103823"/>
                    <a:pt x="392516" y="78105"/>
                  </a:cubicBezTo>
                  <a:close/>
                  <a:moveTo>
                    <a:pt x="382038" y="154305"/>
                  </a:moveTo>
                  <a:cubicBezTo>
                    <a:pt x="366798" y="178118"/>
                    <a:pt x="342034" y="187643"/>
                    <a:pt x="315363" y="192405"/>
                  </a:cubicBezTo>
                  <a:cubicBezTo>
                    <a:pt x="303934" y="194310"/>
                    <a:pt x="308696" y="186690"/>
                    <a:pt x="308696" y="181927"/>
                  </a:cubicBezTo>
                  <a:cubicBezTo>
                    <a:pt x="312506" y="152400"/>
                    <a:pt x="316316" y="122873"/>
                    <a:pt x="316316" y="93345"/>
                  </a:cubicBezTo>
                  <a:cubicBezTo>
                    <a:pt x="316316" y="86677"/>
                    <a:pt x="318221" y="84773"/>
                    <a:pt x="324888" y="85725"/>
                  </a:cubicBezTo>
                  <a:cubicBezTo>
                    <a:pt x="343938" y="87630"/>
                    <a:pt x="361084" y="92393"/>
                    <a:pt x="376323" y="105727"/>
                  </a:cubicBezTo>
                  <a:cubicBezTo>
                    <a:pt x="390611" y="118110"/>
                    <a:pt x="392516" y="138113"/>
                    <a:pt x="382038" y="1543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20419088-827F-49AB-B40D-0AE334AB47A7}"/>
                </a:ext>
              </a:extLst>
            </p:cNvPr>
            <p:cNvSpPr/>
            <p:nvPr/>
          </p:nvSpPr>
          <p:spPr>
            <a:xfrm>
              <a:off x="3293429" y="2725835"/>
              <a:ext cx="704850" cy="66675"/>
            </a:xfrm>
            <a:custGeom>
              <a:avLst/>
              <a:gdLst>
                <a:gd name="connsiteX0" fmla="*/ 0 w 704850"/>
                <a:gd name="connsiteY0" fmla="*/ 0 h 66675"/>
                <a:gd name="connsiteX1" fmla="*/ 352425 w 704850"/>
                <a:gd name="connsiteY1" fmla="*/ 73342 h 66675"/>
                <a:gd name="connsiteX2" fmla="*/ 704850 w 704850"/>
                <a:gd name="connsiteY2" fmla="*/ 0 h 66675"/>
                <a:gd name="connsiteX3" fmla="*/ 0 w 704850"/>
                <a:gd name="connsiteY3" fmla="*/ 0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4850" h="66675">
                  <a:moveTo>
                    <a:pt x="0" y="0"/>
                  </a:moveTo>
                  <a:cubicBezTo>
                    <a:pt x="107633" y="46672"/>
                    <a:pt x="226695" y="73342"/>
                    <a:pt x="352425" y="73342"/>
                  </a:cubicBezTo>
                  <a:cubicBezTo>
                    <a:pt x="478155" y="73342"/>
                    <a:pt x="597218" y="47625"/>
                    <a:pt x="704850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8C4CF42-2426-4FB6-83B3-0B620406A17F}"/>
              </a:ext>
            </a:extLst>
          </p:cNvPr>
          <p:cNvGrpSpPr/>
          <p:nvPr/>
        </p:nvGrpSpPr>
        <p:grpSpPr>
          <a:xfrm>
            <a:off x="4923736" y="3629123"/>
            <a:ext cx="567804" cy="680971"/>
            <a:chOff x="6761163" y="2984500"/>
            <a:chExt cx="915988" cy="1098550"/>
          </a:xfrm>
          <a:solidFill>
            <a:schemeClr val="bg1"/>
          </a:solidFill>
        </p:grpSpPr>
        <p:sp>
          <p:nvSpPr>
            <p:cNvPr id="24" name="Freeform 14">
              <a:extLst>
                <a:ext uri="{FF2B5EF4-FFF2-40B4-BE49-F238E27FC236}">
                  <a16:creationId xmlns:a16="http://schemas.microsoft.com/office/drawing/2014/main" id="{8D3E8FF8-37CD-4468-B787-D057F49544C9}"/>
                </a:ext>
              </a:extLst>
            </p:cNvPr>
            <p:cNvSpPr>
              <a:spLocks/>
            </p:cNvSpPr>
            <p:nvPr/>
          </p:nvSpPr>
          <p:spPr bwMode="auto">
            <a:xfrm>
              <a:off x="7046913" y="2984500"/>
              <a:ext cx="361950" cy="239713"/>
            </a:xfrm>
            <a:custGeom>
              <a:avLst/>
              <a:gdLst>
                <a:gd name="T0" fmla="*/ 434 w 741"/>
                <a:gd name="T1" fmla="*/ 127 h 492"/>
                <a:gd name="T2" fmla="*/ 434 w 741"/>
                <a:gd name="T3" fmla="*/ 74 h 492"/>
                <a:gd name="T4" fmla="*/ 462 w 741"/>
                <a:gd name="T5" fmla="*/ 38 h 492"/>
                <a:gd name="T6" fmla="*/ 424 w 741"/>
                <a:gd name="T7" fmla="*/ 0 h 492"/>
                <a:gd name="T8" fmla="*/ 317 w 741"/>
                <a:gd name="T9" fmla="*/ 0 h 492"/>
                <a:gd name="T10" fmla="*/ 279 w 741"/>
                <a:gd name="T11" fmla="*/ 38 h 492"/>
                <a:gd name="T12" fmla="*/ 307 w 741"/>
                <a:gd name="T13" fmla="*/ 74 h 492"/>
                <a:gd name="T14" fmla="*/ 307 w 741"/>
                <a:gd name="T15" fmla="*/ 127 h 492"/>
                <a:gd name="T16" fmla="*/ 0 w 741"/>
                <a:gd name="T17" fmla="*/ 492 h 492"/>
                <a:gd name="T18" fmla="*/ 741 w 741"/>
                <a:gd name="T19" fmla="*/ 492 h 492"/>
                <a:gd name="T20" fmla="*/ 434 w 741"/>
                <a:gd name="T21" fmla="*/ 127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41" h="492">
                  <a:moveTo>
                    <a:pt x="434" y="127"/>
                  </a:moveTo>
                  <a:lnTo>
                    <a:pt x="434" y="74"/>
                  </a:lnTo>
                  <a:cubicBezTo>
                    <a:pt x="450" y="70"/>
                    <a:pt x="462" y="55"/>
                    <a:pt x="462" y="38"/>
                  </a:cubicBezTo>
                  <a:cubicBezTo>
                    <a:pt x="462" y="17"/>
                    <a:pt x="445" y="0"/>
                    <a:pt x="424" y="0"/>
                  </a:cubicBezTo>
                  <a:lnTo>
                    <a:pt x="317" y="0"/>
                  </a:lnTo>
                  <a:cubicBezTo>
                    <a:pt x="296" y="0"/>
                    <a:pt x="279" y="17"/>
                    <a:pt x="279" y="38"/>
                  </a:cubicBezTo>
                  <a:cubicBezTo>
                    <a:pt x="279" y="55"/>
                    <a:pt x="291" y="70"/>
                    <a:pt x="307" y="74"/>
                  </a:cubicBezTo>
                  <a:lnTo>
                    <a:pt x="307" y="127"/>
                  </a:lnTo>
                  <a:cubicBezTo>
                    <a:pt x="133" y="157"/>
                    <a:pt x="0" y="309"/>
                    <a:pt x="0" y="492"/>
                  </a:cubicBezTo>
                  <a:lnTo>
                    <a:pt x="741" y="492"/>
                  </a:lnTo>
                  <a:cubicBezTo>
                    <a:pt x="741" y="309"/>
                    <a:pt x="608" y="157"/>
                    <a:pt x="434" y="1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" name="Freeform 15">
              <a:extLst>
                <a:ext uri="{FF2B5EF4-FFF2-40B4-BE49-F238E27FC236}">
                  <a16:creationId xmlns:a16="http://schemas.microsoft.com/office/drawing/2014/main" id="{3658634C-C87F-43F2-941B-82DC8D0B1D7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761163" y="3238500"/>
              <a:ext cx="915988" cy="844550"/>
            </a:xfrm>
            <a:custGeom>
              <a:avLst/>
              <a:gdLst>
                <a:gd name="T0" fmla="*/ 343 w 1880"/>
                <a:gd name="T1" fmla="*/ 832 h 1735"/>
                <a:gd name="T2" fmla="*/ 150 w 1880"/>
                <a:gd name="T3" fmla="*/ 493 h 1735"/>
                <a:gd name="T4" fmla="*/ 537 w 1880"/>
                <a:gd name="T5" fmla="*/ 506 h 1735"/>
                <a:gd name="T6" fmla="*/ 462 w 1880"/>
                <a:gd name="T7" fmla="*/ 944 h 1735"/>
                <a:gd name="T8" fmla="*/ 1862 w 1880"/>
                <a:gd name="T9" fmla="*/ 248 h 1735"/>
                <a:gd name="T10" fmla="*/ 1765 w 1880"/>
                <a:gd name="T11" fmla="*/ 238 h 1735"/>
                <a:gd name="T12" fmla="*/ 1733 w 1880"/>
                <a:gd name="T13" fmla="*/ 262 h 1735"/>
                <a:gd name="T14" fmla="*/ 1694 w 1880"/>
                <a:gd name="T15" fmla="*/ 294 h 1735"/>
                <a:gd name="T16" fmla="*/ 1551 w 1880"/>
                <a:gd name="T17" fmla="*/ 397 h 1735"/>
                <a:gd name="T18" fmla="*/ 1396 w 1880"/>
                <a:gd name="T19" fmla="*/ 573 h 1735"/>
                <a:gd name="T20" fmla="*/ 1387 w 1880"/>
                <a:gd name="T21" fmla="*/ 584 h 1735"/>
                <a:gd name="T22" fmla="*/ 1334 w 1880"/>
                <a:gd name="T23" fmla="*/ 108 h 1735"/>
                <a:gd name="T24" fmla="*/ 1334 w 1880"/>
                <a:gd name="T25" fmla="*/ 0 h 1735"/>
                <a:gd name="T26" fmla="*/ 522 w 1880"/>
                <a:gd name="T27" fmla="*/ 54 h 1735"/>
                <a:gd name="T28" fmla="*/ 588 w 1880"/>
                <a:gd name="T29" fmla="*/ 108 h 1735"/>
                <a:gd name="T30" fmla="*/ 595 w 1880"/>
                <a:gd name="T31" fmla="*/ 134 h 1735"/>
                <a:gd name="T32" fmla="*/ 594 w 1880"/>
                <a:gd name="T33" fmla="*/ 322 h 1735"/>
                <a:gd name="T34" fmla="*/ 294 w 1880"/>
                <a:gd name="T35" fmla="*/ 243 h 1735"/>
                <a:gd name="T36" fmla="*/ 16 w 1880"/>
                <a:gd name="T37" fmla="*/ 492 h 1735"/>
                <a:gd name="T38" fmla="*/ 308 w 1880"/>
                <a:gd name="T39" fmla="*/ 960 h 1735"/>
                <a:gd name="T40" fmla="*/ 298 w 1880"/>
                <a:gd name="T41" fmla="*/ 1179 h 1735"/>
                <a:gd name="T42" fmla="*/ 416 w 1880"/>
                <a:gd name="T43" fmla="*/ 1226 h 1735"/>
                <a:gd name="T44" fmla="*/ 423 w 1880"/>
                <a:gd name="T45" fmla="*/ 1385 h 1735"/>
                <a:gd name="T46" fmla="*/ 518 w 1880"/>
                <a:gd name="T47" fmla="*/ 1606 h 1735"/>
                <a:gd name="T48" fmla="*/ 496 w 1880"/>
                <a:gd name="T49" fmla="*/ 1637 h 1735"/>
                <a:gd name="T50" fmla="*/ 430 w 1880"/>
                <a:gd name="T51" fmla="*/ 1735 h 1735"/>
                <a:gd name="T52" fmla="*/ 470 w 1880"/>
                <a:gd name="T53" fmla="*/ 1735 h 1735"/>
                <a:gd name="T54" fmla="*/ 597 w 1880"/>
                <a:gd name="T55" fmla="*/ 1735 h 1735"/>
                <a:gd name="T56" fmla="*/ 619 w 1880"/>
                <a:gd name="T57" fmla="*/ 1735 h 1735"/>
                <a:gd name="T58" fmla="*/ 635 w 1880"/>
                <a:gd name="T59" fmla="*/ 1735 h 1735"/>
                <a:gd name="T60" fmla="*/ 1444 w 1880"/>
                <a:gd name="T61" fmla="*/ 1735 h 1735"/>
                <a:gd name="T62" fmla="*/ 1517 w 1880"/>
                <a:gd name="T63" fmla="*/ 1704 h 1735"/>
                <a:gd name="T64" fmla="*/ 1404 w 1880"/>
                <a:gd name="T65" fmla="*/ 1637 h 1735"/>
                <a:gd name="T66" fmla="*/ 1549 w 1880"/>
                <a:gd name="T67" fmla="*/ 1063 h 1735"/>
                <a:gd name="T68" fmla="*/ 1551 w 1880"/>
                <a:gd name="T69" fmla="*/ 1011 h 1735"/>
                <a:gd name="T70" fmla="*/ 1700 w 1880"/>
                <a:gd name="T71" fmla="*/ 765 h 1735"/>
                <a:gd name="T72" fmla="*/ 1699 w 1880"/>
                <a:gd name="T73" fmla="*/ 716 h 1735"/>
                <a:gd name="T74" fmla="*/ 1686 w 1880"/>
                <a:gd name="T75" fmla="*/ 604 h 1735"/>
                <a:gd name="T76" fmla="*/ 1683 w 1880"/>
                <a:gd name="T77" fmla="*/ 559 h 1735"/>
                <a:gd name="T78" fmla="*/ 1744 w 1880"/>
                <a:gd name="T79" fmla="*/ 369 h 1735"/>
                <a:gd name="T80" fmla="*/ 1762 w 1880"/>
                <a:gd name="T81" fmla="*/ 345 h 1735"/>
                <a:gd name="T82" fmla="*/ 1797 w 1880"/>
                <a:gd name="T83" fmla="*/ 309 h 1735"/>
                <a:gd name="T84" fmla="*/ 1872 w 1880"/>
                <a:gd name="T85" fmla="*/ 255 h 1735"/>
                <a:gd name="T86" fmla="*/ 1871 w 1880"/>
                <a:gd name="T87" fmla="*/ 249 h 17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80" h="1735">
                  <a:moveTo>
                    <a:pt x="462" y="944"/>
                  </a:moveTo>
                  <a:cubicBezTo>
                    <a:pt x="425" y="904"/>
                    <a:pt x="383" y="868"/>
                    <a:pt x="343" y="832"/>
                  </a:cubicBezTo>
                  <a:cubicBezTo>
                    <a:pt x="271" y="769"/>
                    <a:pt x="181" y="706"/>
                    <a:pt x="148" y="612"/>
                  </a:cubicBezTo>
                  <a:cubicBezTo>
                    <a:pt x="134" y="574"/>
                    <a:pt x="135" y="531"/>
                    <a:pt x="150" y="493"/>
                  </a:cubicBezTo>
                  <a:cubicBezTo>
                    <a:pt x="178" y="416"/>
                    <a:pt x="261" y="365"/>
                    <a:pt x="343" y="373"/>
                  </a:cubicBezTo>
                  <a:cubicBezTo>
                    <a:pt x="424" y="381"/>
                    <a:pt x="494" y="438"/>
                    <a:pt x="537" y="506"/>
                  </a:cubicBezTo>
                  <a:cubicBezTo>
                    <a:pt x="545" y="520"/>
                    <a:pt x="552" y="532"/>
                    <a:pt x="557" y="542"/>
                  </a:cubicBezTo>
                  <a:cubicBezTo>
                    <a:pt x="532" y="678"/>
                    <a:pt x="502" y="813"/>
                    <a:pt x="462" y="944"/>
                  </a:cubicBezTo>
                  <a:close/>
                  <a:moveTo>
                    <a:pt x="1871" y="249"/>
                  </a:moveTo>
                  <a:cubicBezTo>
                    <a:pt x="1868" y="248"/>
                    <a:pt x="1865" y="248"/>
                    <a:pt x="1862" y="248"/>
                  </a:cubicBezTo>
                  <a:cubicBezTo>
                    <a:pt x="1836" y="247"/>
                    <a:pt x="1809" y="244"/>
                    <a:pt x="1780" y="240"/>
                  </a:cubicBezTo>
                  <a:cubicBezTo>
                    <a:pt x="1775" y="240"/>
                    <a:pt x="1770" y="239"/>
                    <a:pt x="1765" y="238"/>
                  </a:cubicBezTo>
                  <a:cubicBezTo>
                    <a:pt x="1764" y="239"/>
                    <a:pt x="1764" y="239"/>
                    <a:pt x="1763" y="239"/>
                  </a:cubicBezTo>
                  <a:cubicBezTo>
                    <a:pt x="1753" y="246"/>
                    <a:pt x="1743" y="254"/>
                    <a:pt x="1733" y="262"/>
                  </a:cubicBezTo>
                  <a:cubicBezTo>
                    <a:pt x="1731" y="263"/>
                    <a:pt x="1728" y="265"/>
                    <a:pt x="1725" y="266"/>
                  </a:cubicBezTo>
                  <a:cubicBezTo>
                    <a:pt x="1714" y="277"/>
                    <a:pt x="1699" y="282"/>
                    <a:pt x="1694" y="294"/>
                  </a:cubicBezTo>
                  <a:cubicBezTo>
                    <a:pt x="1691" y="296"/>
                    <a:pt x="1688" y="299"/>
                    <a:pt x="1685" y="301"/>
                  </a:cubicBezTo>
                  <a:cubicBezTo>
                    <a:pt x="1641" y="334"/>
                    <a:pt x="1592" y="360"/>
                    <a:pt x="1551" y="397"/>
                  </a:cubicBezTo>
                  <a:cubicBezTo>
                    <a:pt x="1548" y="400"/>
                    <a:pt x="1545" y="402"/>
                    <a:pt x="1542" y="405"/>
                  </a:cubicBezTo>
                  <a:cubicBezTo>
                    <a:pt x="1485" y="455"/>
                    <a:pt x="1433" y="511"/>
                    <a:pt x="1396" y="573"/>
                  </a:cubicBezTo>
                  <a:cubicBezTo>
                    <a:pt x="1394" y="575"/>
                    <a:pt x="1393" y="577"/>
                    <a:pt x="1391" y="579"/>
                  </a:cubicBezTo>
                  <a:cubicBezTo>
                    <a:pt x="1390" y="580"/>
                    <a:pt x="1388" y="582"/>
                    <a:pt x="1387" y="584"/>
                  </a:cubicBezTo>
                  <a:cubicBezTo>
                    <a:pt x="1275" y="439"/>
                    <a:pt x="1310" y="179"/>
                    <a:pt x="1322" y="108"/>
                  </a:cubicBezTo>
                  <a:lnTo>
                    <a:pt x="1334" y="108"/>
                  </a:lnTo>
                  <a:cubicBezTo>
                    <a:pt x="1363" y="108"/>
                    <a:pt x="1387" y="84"/>
                    <a:pt x="1387" y="54"/>
                  </a:cubicBezTo>
                  <a:cubicBezTo>
                    <a:pt x="1387" y="24"/>
                    <a:pt x="1363" y="0"/>
                    <a:pt x="1334" y="0"/>
                  </a:cubicBezTo>
                  <a:lnTo>
                    <a:pt x="576" y="0"/>
                  </a:lnTo>
                  <a:cubicBezTo>
                    <a:pt x="546" y="0"/>
                    <a:pt x="522" y="24"/>
                    <a:pt x="522" y="54"/>
                  </a:cubicBezTo>
                  <a:cubicBezTo>
                    <a:pt x="522" y="84"/>
                    <a:pt x="546" y="108"/>
                    <a:pt x="576" y="108"/>
                  </a:cubicBezTo>
                  <a:lnTo>
                    <a:pt x="588" y="108"/>
                  </a:lnTo>
                  <a:cubicBezTo>
                    <a:pt x="589" y="111"/>
                    <a:pt x="590" y="115"/>
                    <a:pt x="591" y="119"/>
                  </a:cubicBezTo>
                  <a:cubicBezTo>
                    <a:pt x="592" y="124"/>
                    <a:pt x="593" y="129"/>
                    <a:pt x="595" y="134"/>
                  </a:cubicBezTo>
                  <a:cubicBezTo>
                    <a:pt x="608" y="192"/>
                    <a:pt x="603" y="249"/>
                    <a:pt x="597" y="307"/>
                  </a:cubicBezTo>
                  <a:cubicBezTo>
                    <a:pt x="596" y="312"/>
                    <a:pt x="595" y="317"/>
                    <a:pt x="594" y="322"/>
                  </a:cubicBezTo>
                  <a:cubicBezTo>
                    <a:pt x="593" y="332"/>
                    <a:pt x="591" y="343"/>
                    <a:pt x="589" y="353"/>
                  </a:cubicBezTo>
                  <a:cubicBezTo>
                    <a:pt x="511" y="278"/>
                    <a:pt x="406" y="232"/>
                    <a:pt x="294" y="243"/>
                  </a:cubicBezTo>
                  <a:cubicBezTo>
                    <a:pt x="204" y="251"/>
                    <a:pt x="118" y="298"/>
                    <a:pt x="66" y="369"/>
                  </a:cubicBezTo>
                  <a:cubicBezTo>
                    <a:pt x="40" y="405"/>
                    <a:pt x="22" y="446"/>
                    <a:pt x="16" y="492"/>
                  </a:cubicBezTo>
                  <a:cubicBezTo>
                    <a:pt x="0" y="619"/>
                    <a:pt x="68" y="750"/>
                    <a:pt x="160" y="834"/>
                  </a:cubicBezTo>
                  <a:cubicBezTo>
                    <a:pt x="218" y="887"/>
                    <a:pt x="251" y="911"/>
                    <a:pt x="308" y="960"/>
                  </a:cubicBezTo>
                  <a:cubicBezTo>
                    <a:pt x="411" y="1049"/>
                    <a:pt x="393" y="1090"/>
                    <a:pt x="345" y="1094"/>
                  </a:cubicBezTo>
                  <a:cubicBezTo>
                    <a:pt x="309" y="1098"/>
                    <a:pt x="278" y="1128"/>
                    <a:pt x="298" y="1179"/>
                  </a:cubicBezTo>
                  <a:cubicBezTo>
                    <a:pt x="312" y="1214"/>
                    <a:pt x="353" y="1224"/>
                    <a:pt x="389" y="1228"/>
                  </a:cubicBezTo>
                  <a:cubicBezTo>
                    <a:pt x="398" y="1228"/>
                    <a:pt x="407" y="1228"/>
                    <a:pt x="416" y="1226"/>
                  </a:cubicBezTo>
                  <a:cubicBezTo>
                    <a:pt x="413" y="1271"/>
                    <a:pt x="413" y="1317"/>
                    <a:pt x="421" y="1364"/>
                  </a:cubicBezTo>
                  <a:cubicBezTo>
                    <a:pt x="422" y="1371"/>
                    <a:pt x="422" y="1378"/>
                    <a:pt x="423" y="1385"/>
                  </a:cubicBezTo>
                  <a:cubicBezTo>
                    <a:pt x="434" y="1466"/>
                    <a:pt x="469" y="1546"/>
                    <a:pt x="522" y="1610"/>
                  </a:cubicBezTo>
                  <a:lnTo>
                    <a:pt x="518" y="1606"/>
                  </a:lnTo>
                  <a:cubicBezTo>
                    <a:pt x="526" y="1616"/>
                    <a:pt x="533" y="1627"/>
                    <a:pt x="541" y="1637"/>
                  </a:cubicBezTo>
                  <a:lnTo>
                    <a:pt x="496" y="1637"/>
                  </a:lnTo>
                  <a:cubicBezTo>
                    <a:pt x="460" y="1637"/>
                    <a:pt x="430" y="1667"/>
                    <a:pt x="430" y="1704"/>
                  </a:cubicBezTo>
                  <a:lnTo>
                    <a:pt x="430" y="1735"/>
                  </a:lnTo>
                  <a:lnTo>
                    <a:pt x="452" y="1735"/>
                  </a:lnTo>
                  <a:lnTo>
                    <a:pt x="470" y="1735"/>
                  </a:lnTo>
                  <a:lnTo>
                    <a:pt x="574" y="1735"/>
                  </a:lnTo>
                  <a:cubicBezTo>
                    <a:pt x="582" y="1735"/>
                    <a:pt x="589" y="1735"/>
                    <a:pt x="597" y="1735"/>
                  </a:cubicBezTo>
                  <a:cubicBezTo>
                    <a:pt x="598" y="1735"/>
                    <a:pt x="599" y="1735"/>
                    <a:pt x="600" y="1735"/>
                  </a:cubicBezTo>
                  <a:lnTo>
                    <a:pt x="619" y="1735"/>
                  </a:lnTo>
                  <a:cubicBezTo>
                    <a:pt x="620" y="1735"/>
                    <a:pt x="621" y="1735"/>
                    <a:pt x="622" y="1735"/>
                  </a:cubicBezTo>
                  <a:cubicBezTo>
                    <a:pt x="626" y="1735"/>
                    <a:pt x="631" y="1735"/>
                    <a:pt x="635" y="1735"/>
                  </a:cubicBezTo>
                  <a:lnTo>
                    <a:pt x="690" y="1735"/>
                  </a:lnTo>
                  <a:lnTo>
                    <a:pt x="1444" y="1735"/>
                  </a:lnTo>
                  <a:lnTo>
                    <a:pt x="1517" y="1735"/>
                  </a:lnTo>
                  <a:lnTo>
                    <a:pt x="1517" y="1704"/>
                  </a:lnTo>
                  <a:cubicBezTo>
                    <a:pt x="1517" y="1667"/>
                    <a:pt x="1487" y="1637"/>
                    <a:pt x="1450" y="1637"/>
                  </a:cubicBezTo>
                  <a:lnTo>
                    <a:pt x="1404" y="1637"/>
                  </a:lnTo>
                  <a:cubicBezTo>
                    <a:pt x="1461" y="1537"/>
                    <a:pt x="1516" y="1441"/>
                    <a:pt x="1539" y="1325"/>
                  </a:cubicBezTo>
                  <a:cubicBezTo>
                    <a:pt x="1556" y="1239"/>
                    <a:pt x="1558" y="1150"/>
                    <a:pt x="1549" y="1063"/>
                  </a:cubicBezTo>
                  <a:cubicBezTo>
                    <a:pt x="1548" y="1056"/>
                    <a:pt x="1547" y="1049"/>
                    <a:pt x="1547" y="1043"/>
                  </a:cubicBezTo>
                  <a:cubicBezTo>
                    <a:pt x="1557" y="1032"/>
                    <a:pt x="1538" y="1022"/>
                    <a:pt x="1551" y="1011"/>
                  </a:cubicBezTo>
                  <a:cubicBezTo>
                    <a:pt x="1559" y="1010"/>
                    <a:pt x="1566" y="1009"/>
                    <a:pt x="1573" y="1007"/>
                  </a:cubicBezTo>
                  <a:cubicBezTo>
                    <a:pt x="1679" y="979"/>
                    <a:pt x="1700" y="872"/>
                    <a:pt x="1700" y="765"/>
                  </a:cubicBezTo>
                  <a:cubicBezTo>
                    <a:pt x="1700" y="763"/>
                    <a:pt x="1700" y="761"/>
                    <a:pt x="1700" y="759"/>
                  </a:cubicBezTo>
                  <a:cubicBezTo>
                    <a:pt x="1699" y="747"/>
                    <a:pt x="1699" y="733"/>
                    <a:pt x="1699" y="716"/>
                  </a:cubicBezTo>
                  <a:cubicBezTo>
                    <a:pt x="1699" y="714"/>
                    <a:pt x="1699" y="712"/>
                    <a:pt x="1699" y="710"/>
                  </a:cubicBezTo>
                  <a:cubicBezTo>
                    <a:pt x="1695" y="676"/>
                    <a:pt x="1690" y="638"/>
                    <a:pt x="1686" y="604"/>
                  </a:cubicBezTo>
                  <a:cubicBezTo>
                    <a:pt x="1685" y="601"/>
                    <a:pt x="1685" y="598"/>
                    <a:pt x="1685" y="595"/>
                  </a:cubicBezTo>
                  <a:cubicBezTo>
                    <a:pt x="1683" y="583"/>
                    <a:pt x="1683" y="571"/>
                    <a:pt x="1683" y="559"/>
                  </a:cubicBezTo>
                  <a:cubicBezTo>
                    <a:pt x="1683" y="491"/>
                    <a:pt x="1703" y="428"/>
                    <a:pt x="1738" y="377"/>
                  </a:cubicBezTo>
                  <a:cubicBezTo>
                    <a:pt x="1740" y="374"/>
                    <a:pt x="1742" y="371"/>
                    <a:pt x="1744" y="369"/>
                  </a:cubicBezTo>
                  <a:cubicBezTo>
                    <a:pt x="1748" y="363"/>
                    <a:pt x="1751" y="357"/>
                    <a:pt x="1755" y="352"/>
                  </a:cubicBezTo>
                  <a:cubicBezTo>
                    <a:pt x="1757" y="349"/>
                    <a:pt x="1760" y="347"/>
                    <a:pt x="1762" y="345"/>
                  </a:cubicBezTo>
                  <a:cubicBezTo>
                    <a:pt x="1770" y="334"/>
                    <a:pt x="1780" y="325"/>
                    <a:pt x="1790" y="315"/>
                  </a:cubicBezTo>
                  <a:cubicBezTo>
                    <a:pt x="1792" y="313"/>
                    <a:pt x="1795" y="311"/>
                    <a:pt x="1797" y="309"/>
                  </a:cubicBezTo>
                  <a:cubicBezTo>
                    <a:pt x="1818" y="292"/>
                    <a:pt x="1841" y="277"/>
                    <a:pt x="1863" y="261"/>
                  </a:cubicBezTo>
                  <a:cubicBezTo>
                    <a:pt x="1866" y="259"/>
                    <a:pt x="1869" y="257"/>
                    <a:pt x="1872" y="255"/>
                  </a:cubicBezTo>
                  <a:cubicBezTo>
                    <a:pt x="1871" y="254"/>
                    <a:pt x="1877" y="253"/>
                    <a:pt x="1880" y="252"/>
                  </a:cubicBezTo>
                  <a:cubicBezTo>
                    <a:pt x="1880" y="244"/>
                    <a:pt x="1875" y="249"/>
                    <a:pt x="1871" y="2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0735543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5B833290-603C-467B-9398-0541B4257F4E}"/>
              </a:ext>
            </a:extLst>
          </p:cNvPr>
          <p:cNvSpPr/>
          <p:nvPr/>
        </p:nvSpPr>
        <p:spPr>
          <a:xfrm>
            <a:off x="2308791" y="914398"/>
            <a:ext cx="5029200" cy="5029200"/>
          </a:xfrm>
          <a:prstGeom prst="ellipse">
            <a:avLst/>
          </a:prstGeom>
          <a:noFill/>
          <a:ln w="158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E02084A-CCD4-42F4-8894-E374D77482A2}"/>
              </a:ext>
            </a:extLst>
          </p:cNvPr>
          <p:cNvSpPr txBox="1"/>
          <p:nvPr/>
        </p:nvSpPr>
        <p:spPr>
          <a:xfrm>
            <a:off x="7863377" y="442949"/>
            <a:ext cx="3566808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en-US" altLang="ko-KR" sz="4400" b="1" dirty="0">
                <a:solidFill>
                  <a:schemeClr val="accent2"/>
                </a:solidFill>
                <a:cs typeface="Arial" pitchFamily="34" charset="0"/>
              </a:rPr>
              <a:t>AWESOME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1D1E5D7-D64F-48DD-A695-2FA79FD759CB}"/>
              </a:ext>
            </a:extLst>
          </p:cNvPr>
          <p:cNvSpPr txBox="1"/>
          <p:nvPr/>
        </p:nvSpPr>
        <p:spPr>
          <a:xfrm>
            <a:off x="7863377" y="1090111"/>
            <a:ext cx="3566808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en-GB" altLang="ko-KR" sz="3200" b="1" dirty="0">
                <a:solidFill>
                  <a:schemeClr val="tx1"/>
                </a:solidFill>
                <a:cs typeface="Arial" pitchFamily="34" charset="0"/>
              </a:rPr>
              <a:t>PRESENTATION</a:t>
            </a:r>
            <a:endParaRPr lang="ko-KR" altLang="en-US" sz="3200" b="1" dirty="0">
              <a:solidFill>
                <a:schemeClr val="tx1"/>
              </a:solidFill>
              <a:cs typeface="Arial" pitchFamily="34" charset="0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14D69BF2-F9B2-4BA2-9D1F-57BA08F79E70}"/>
              </a:ext>
            </a:extLst>
          </p:cNvPr>
          <p:cNvSpPr/>
          <p:nvPr/>
        </p:nvSpPr>
        <p:spPr>
          <a:xfrm>
            <a:off x="8797576" y="3867150"/>
            <a:ext cx="425726" cy="393733"/>
          </a:xfrm>
          <a:custGeom>
            <a:avLst/>
            <a:gdLst/>
            <a:ahLst/>
            <a:cxnLst/>
            <a:rect l="l" t="t" r="r" b="b"/>
            <a:pathLst>
              <a:path w="115863" h="107156">
                <a:moveTo>
                  <a:pt x="106040" y="0"/>
                </a:moveTo>
                <a:lnTo>
                  <a:pt x="115863" y="15627"/>
                </a:lnTo>
                <a:cubicBezTo>
                  <a:pt x="107677" y="19050"/>
                  <a:pt x="101650" y="24148"/>
                  <a:pt x="97780" y="30919"/>
                </a:cubicBezTo>
                <a:cubicBezTo>
                  <a:pt x="93911" y="37691"/>
                  <a:pt x="91753" y="47551"/>
                  <a:pt x="91306" y="60499"/>
                </a:cubicBezTo>
                <a:lnTo>
                  <a:pt x="112291" y="60499"/>
                </a:lnTo>
                <a:lnTo>
                  <a:pt x="112291" y="107156"/>
                </a:lnTo>
                <a:lnTo>
                  <a:pt x="69205" y="107156"/>
                </a:lnTo>
                <a:lnTo>
                  <a:pt x="69205" y="70321"/>
                </a:lnTo>
                <a:cubicBezTo>
                  <a:pt x="69205" y="50378"/>
                  <a:pt x="71587" y="35942"/>
                  <a:pt x="76349" y="27012"/>
                </a:cubicBezTo>
                <a:cubicBezTo>
                  <a:pt x="82600" y="15106"/>
                  <a:pt x="92497" y="6102"/>
                  <a:pt x="106040" y="0"/>
                </a:cubicBezTo>
                <a:close/>
                <a:moveTo>
                  <a:pt x="36835" y="0"/>
                </a:moveTo>
                <a:lnTo>
                  <a:pt x="46658" y="15627"/>
                </a:lnTo>
                <a:cubicBezTo>
                  <a:pt x="38472" y="19050"/>
                  <a:pt x="32445" y="24148"/>
                  <a:pt x="28575" y="30919"/>
                </a:cubicBezTo>
                <a:cubicBezTo>
                  <a:pt x="24706" y="37691"/>
                  <a:pt x="22548" y="47551"/>
                  <a:pt x="22101" y="60499"/>
                </a:cubicBezTo>
                <a:lnTo>
                  <a:pt x="43086" y="60499"/>
                </a:lnTo>
                <a:lnTo>
                  <a:pt x="43086" y="107156"/>
                </a:lnTo>
                <a:lnTo>
                  <a:pt x="0" y="107156"/>
                </a:lnTo>
                <a:lnTo>
                  <a:pt x="0" y="70321"/>
                </a:lnTo>
                <a:cubicBezTo>
                  <a:pt x="0" y="50378"/>
                  <a:pt x="2382" y="35942"/>
                  <a:pt x="7144" y="27012"/>
                </a:cubicBezTo>
                <a:cubicBezTo>
                  <a:pt x="13395" y="15106"/>
                  <a:pt x="23292" y="6102"/>
                  <a:pt x="3683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4E749DD-4201-4DFC-B18E-9C2F52A531FB}"/>
              </a:ext>
            </a:extLst>
          </p:cNvPr>
          <p:cNvSpPr txBox="1"/>
          <p:nvPr/>
        </p:nvSpPr>
        <p:spPr>
          <a:xfrm>
            <a:off x="8797576" y="4404557"/>
            <a:ext cx="2927477" cy="1107996"/>
          </a:xfrm>
          <a:prstGeom prst="rect">
            <a:avLst/>
          </a:prstGeom>
          <a:noFill/>
        </p:spPr>
        <p:txBody>
          <a:bodyPr wrap="square" lIns="36000" tIns="0" rIns="36000" bIns="0" rtlCol="0" anchor="ctr">
            <a:spAutoFit/>
          </a:bodyPr>
          <a:lstStyle/>
          <a:p>
            <a:r>
              <a:rPr lang="en-US" altLang="ko-KR" sz="2400" dirty="0"/>
              <a:t>We Create Quality </a:t>
            </a:r>
          </a:p>
          <a:p>
            <a:r>
              <a:rPr lang="en-US" altLang="ko-KR" sz="2400" dirty="0"/>
              <a:t>Professional PPT Presentation</a:t>
            </a:r>
            <a:endParaRPr lang="ko-KR" altLang="en-US" sz="2400" dirty="0"/>
          </a:p>
        </p:txBody>
      </p:sp>
      <p:sp>
        <p:nvSpPr>
          <p:cNvPr id="18" name="직사각형 1">
            <a:extLst>
              <a:ext uri="{FF2B5EF4-FFF2-40B4-BE49-F238E27FC236}">
                <a16:creationId xmlns:a16="http://schemas.microsoft.com/office/drawing/2014/main" id="{147A4A99-CEDB-4BBA-B1C1-FF9289CE8DFD}"/>
              </a:ext>
            </a:extLst>
          </p:cNvPr>
          <p:cNvSpPr/>
          <p:nvPr/>
        </p:nvSpPr>
        <p:spPr>
          <a:xfrm>
            <a:off x="7863377" y="1916663"/>
            <a:ext cx="3566808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cs typeface="Arial" pitchFamily="34" charset="0"/>
              </a:rPr>
              <a:t>You can simply impress your audience and add a unique zing and appeal to your Presentations. Get a modern PowerPoint  Presentation that is beautifully designed. Easy to change colors, photos and Text. I hope and I believe that this Template will your Time, Money and Reputation. Easy to change colors, photos and Text.    </a:t>
            </a:r>
            <a:endParaRPr lang="ko-KR" altLang="en-US" sz="1200" dirty="0">
              <a:cs typeface="Arial" pitchFamily="34" charset="0"/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62964DC2-7ACE-425D-98C8-35D072D8BFB8}"/>
              </a:ext>
            </a:extLst>
          </p:cNvPr>
          <p:cNvSpPr/>
          <p:nvPr/>
        </p:nvSpPr>
        <p:spPr>
          <a:xfrm rot="10800000">
            <a:off x="11004459" y="5423784"/>
            <a:ext cx="425726" cy="393733"/>
          </a:xfrm>
          <a:custGeom>
            <a:avLst/>
            <a:gdLst/>
            <a:ahLst/>
            <a:cxnLst/>
            <a:rect l="l" t="t" r="r" b="b"/>
            <a:pathLst>
              <a:path w="115863" h="107156">
                <a:moveTo>
                  <a:pt x="106040" y="0"/>
                </a:moveTo>
                <a:lnTo>
                  <a:pt x="115863" y="15627"/>
                </a:lnTo>
                <a:cubicBezTo>
                  <a:pt x="107677" y="19050"/>
                  <a:pt x="101650" y="24148"/>
                  <a:pt x="97780" y="30919"/>
                </a:cubicBezTo>
                <a:cubicBezTo>
                  <a:pt x="93911" y="37691"/>
                  <a:pt x="91753" y="47551"/>
                  <a:pt x="91306" y="60499"/>
                </a:cubicBezTo>
                <a:lnTo>
                  <a:pt x="112291" y="60499"/>
                </a:lnTo>
                <a:lnTo>
                  <a:pt x="112291" y="107156"/>
                </a:lnTo>
                <a:lnTo>
                  <a:pt x="69205" y="107156"/>
                </a:lnTo>
                <a:lnTo>
                  <a:pt x="69205" y="70321"/>
                </a:lnTo>
                <a:cubicBezTo>
                  <a:pt x="69205" y="50378"/>
                  <a:pt x="71587" y="35942"/>
                  <a:pt x="76349" y="27012"/>
                </a:cubicBezTo>
                <a:cubicBezTo>
                  <a:pt x="82600" y="15106"/>
                  <a:pt x="92497" y="6102"/>
                  <a:pt x="106040" y="0"/>
                </a:cubicBezTo>
                <a:close/>
                <a:moveTo>
                  <a:pt x="36835" y="0"/>
                </a:moveTo>
                <a:lnTo>
                  <a:pt x="46658" y="15627"/>
                </a:lnTo>
                <a:cubicBezTo>
                  <a:pt x="38472" y="19050"/>
                  <a:pt x="32445" y="24148"/>
                  <a:pt x="28575" y="30919"/>
                </a:cubicBezTo>
                <a:cubicBezTo>
                  <a:pt x="24706" y="37691"/>
                  <a:pt x="22548" y="47551"/>
                  <a:pt x="22101" y="60499"/>
                </a:cubicBezTo>
                <a:lnTo>
                  <a:pt x="43086" y="60499"/>
                </a:lnTo>
                <a:lnTo>
                  <a:pt x="43086" y="107156"/>
                </a:lnTo>
                <a:lnTo>
                  <a:pt x="0" y="107156"/>
                </a:lnTo>
                <a:lnTo>
                  <a:pt x="0" y="70321"/>
                </a:lnTo>
                <a:cubicBezTo>
                  <a:pt x="0" y="50378"/>
                  <a:pt x="2382" y="35942"/>
                  <a:pt x="7144" y="27012"/>
                </a:cubicBezTo>
                <a:cubicBezTo>
                  <a:pt x="13395" y="15106"/>
                  <a:pt x="23292" y="6102"/>
                  <a:pt x="3683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0" name="Graphic 3">
            <a:extLst>
              <a:ext uri="{FF2B5EF4-FFF2-40B4-BE49-F238E27FC236}">
                <a16:creationId xmlns:a16="http://schemas.microsoft.com/office/drawing/2014/main" id="{AAFC9D28-2791-4C05-9506-CC6CBA594C10}"/>
              </a:ext>
            </a:extLst>
          </p:cNvPr>
          <p:cNvGrpSpPr/>
          <p:nvPr/>
        </p:nvGrpSpPr>
        <p:grpSpPr>
          <a:xfrm>
            <a:off x="3523416" y="352397"/>
            <a:ext cx="2291459" cy="2361568"/>
            <a:chOff x="564614" y="1241658"/>
            <a:chExt cx="1797856" cy="1852863"/>
          </a:xfrm>
          <a:solidFill>
            <a:schemeClr val="accent1">
              <a:alpha val="20000"/>
            </a:schemeClr>
          </a:solidFill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3E60CE6D-FC70-4297-A241-FEC4109DC865}"/>
                </a:ext>
              </a:extLst>
            </p:cNvPr>
            <p:cNvSpPr/>
            <p:nvPr/>
          </p:nvSpPr>
          <p:spPr>
            <a:xfrm>
              <a:off x="564614" y="1607320"/>
              <a:ext cx="791809" cy="848264"/>
            </a:xfrm>
            <a:custGeom>
              <a:avLst/>
              <a:gdLst>
                <a:gd name="connsiteX0" fmla="*/ 0 w 791809"/>
                <a:gd name="connsiteY0" fmla="*/ 108844 h 848263"/>
                <a:gd name="connsiteX1" fmla="*/ 4632 w 791809"/>
                <a:gd name="connsiteY1" fmla="*/ 68747 h 848263"/>
                <a:gd name="connsiteX2" fmla="*/ 15923 w 791809"/>
                <a:gd name="connsiteY2" fmla="*/ 26334 h 848263"/>
                <a:gd name="connsiteX3" fmla="*/ 69193 w 791809"/>
                <a:gd name="connsiteY3" fmla="*/ 5345 h 848263"/>
                <a:gd name="connsiteX4" fmla="*/ 112764 w 791809"/>
                <a:gd name="connsiteY4" fmla="*/ 34585 h 848263"/>
                <a:gd name="connsiteX5" fmla="*/ 211342 w 791809"/>
                <a:gd name="connsiteY5" fmla="*/ 145033 h 848263"/>
                <a:gd name="connsiteX6" fmla="*/ 339885 w 791809"/>
                <a:gd name="connsiteY6" fmla="*/ 319897 h 848263"/>
                <a:gd name="connsiteX7" fmla="*/ 479139 w 791809"/>
                <a:gd name="connsiteY7" fmla="*/ 460744 h 848263"/>
                <a:gd name="connsiteX8" fmla="*/ 659938 w 791809"/>
                <a:gd name="connsiteY8" fmla="*/ 595800 h 848263"/>
                <a:gd name="connsiteX9" fmla="*/ 757213 w 791809"/>
                <a:gd name="connsiteY9" fmla="*/ 685259 h 848263"/>
                <a:gd name="connsiteX10" fmla="*/ 790362 w 791809"/>
                <a:gd name="connsiteY10" fmla="*/ 743884 h 848263"/>
                <a:gd name="connsiteX11" fmla="*/ 775452 w 791809"/>
                <a:gd name="connsiteY11" fmla="*/ 800773 h 848263"/>
                <a:gd name="connsiteX12" fmla="*/ 697429 w 791809"/>
                <a:gd name="connsiteY12" fmla="*/ 842318 h 848263"/>
                <a:gd name="connsiteX13" fmla="*/ 557306 w 791809"/>
                <a:gd name="connsiteY13" fmla="*/ 843331 h 848263"/>
                <a:gd name="connsiteX14" fmla="*/ 252018 w 791809"/>
                <a:gd name="connsiteY14" fmla="*/ 682219 h 848263"/>
                <a:gd name="connsiteX15" fmla="*/ 16936 w 791809"/>
                <a:gd name="connsiteY15" fmla="*/ 269378 h 848263"/>
                <a:gd name="connsiteX16" fmla="*/ 1303 w 791809"/>
                <a:gd name="connsiteY16" fmla="*/ 161535 h 848263"/>
                <a:gd name="connsiteX17" fmla="*/ 0 w 791809"/>
                <a:gd name="connsiteY17" fmla="*/ 153863 h 848263"/>
                <a:gd name="connsiteX18" fmla="*/ 0 w 791809"/>
                <a:gd name="connsiteY18" fmla="*/ 108844 h 848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91809" h="848263">
                  <a:moveTo>
                    <a:pt x="0" y="108844"/>
                  </a:moveTo>
                  <a:cubicBezTo>
                    <a:pt x="1448" y="95527"/>
                    <a:pt x="2171" y="81920"/>
                    <a:pt x="4632" y="68747"/>
                  </a:cubicBezTo>
                  <a:cubicBezTo>
                    <a:pt x="7383" y="54417"/>
                    <a:pt x="10422" y="39796"/>
                    <a:pt x="15923" y="26334"/>
                  </a:cubicBezTo>
                  <a:cubicBezTo>
                    <a:pt x="26056" y="1436"/>
                    <a:pt x="45019" y="-6380"/>
                    <a:pt x="69193" y="5345"/>
                  </a:cubicBezTo>
                  <a:cubicBezTo>
                    <a:pt x="84826" y="12872"/>
                    <a:pt x="99591" y="23150"/>
                    <a:pt x="112764" y="34585"/>
                  </a:cubicBezTo>
                  <a:cubicBezTo>
                    <a:pt x="150400" y="67010"/>
                    <a:pt x="181667" y="105515"/>
                    <a:pt x="211342" y="145033"/>
                  </a:cubicBezTo>
                  <a:cubicBezTo>
                    <a:pt x="254913" y="202790"/>
                    <a:pt x="298050" y="260837"/>
                    <a:pt x="339885" y="319897"/>
                  </a:cubicBezTo>
                  <a:cubicBezTo>
                    <a:pt x="378679" y="374615"/>
                    <a:pt x="425435" y="420936"/>
                    <a:pt x="479139" y="460744"/>
                  </a:cubicBezTo>
                  <a:cubicBezTo>
                    <a:pt x="539646" y="505473"/>
                    <a:pt x="600009" y="550347"/>
                    <a:pt x="659938" y="595800"/>
                  </a:cubicBezTo>
                  <a:cubicBezTo>
                    <a:pt x="695113" y="622580"/>
                    <a:pt x="728696" y="651241"/>
                    <a:pt x="757213" y="685259"/>
                  </a:cubicBezTo>
                  <a:cubicBezTo>
                    <a:pt x="771833" y="702774"/>
                    <a:pt x="784861" y="721303"/>
                    <a:pt x="790362" y="743884"/>
                  </a:cubicBezTo>
                  <a:cubicBezTo>
                    <a:pt x="795573" y="765453"/>
                    <a:pt x="790507" y="784560"/>
                    <a:pt x="775452" y="800773"/>
                  </a:cubicBezTo>
                  <a:cubicBezTo>
                    <a:pt x="754318" y="823644"/>
                    <a:pt x="727104" y="835514"/>
                    <a:pt x="697429" y="842318"/>
                  </a:cubicBezTo>
                  <a:cubicBezTo>
                    <a:pt x="650818" y="853030"/>
                    <a:pt x="604062" y="850858"/>
                    <a:pt x="557306" y="843331"/>
                  </a:cubicBezTo>
                  <a:cubicBezTo>
                    <a:pt x="437594" y="823789"/>
                    <a:pt x="337713" y="765887"/>
                    <a:pt x="252018" y="682219"/>
                  </a:cubicBezTo>
                  <a:cubicBezTo>
                    <a:pt x="134333" y="567428"/>
                    <a:pt x="55875" y="429477"/>
                    <a:pt x="16936" y="269378"/>
                  </a:cubicBezTo>
                  <a:cubicBezTo>
                    <a:pt x="8396" y="233913"/>
                    <a:pt x="3040" y="198014"/>
                    <a:pt x="1303" y="161535"/>
                  </a:cubicBezTo>
                  <a:cubicBezTo>
                    <a:pt x="1158" y="158930"/>
                    <a:pt x="434" y="156324"/>
                    <a:pt x="0" y="153863"/>
                  </a:cubicBezTo>
                  <a:cubicBezTo>
                    <a:pt x="0" y="138809"/>
                    <a:pt x="0" y="123899"/>
                    <a:pt x="0" y="108844"/>
                  </a:cubicBezTo>
                  <a:close/>
                </a:path>
              </a:pathLst>
            </a:custGeom>
            <a:grpFill/>
            <a:ln w="14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371D16C-17C5-4AA9-B32C-199390DDFF4B}"/>
                </a:ext>
              </a:extLst>
            </p:cNvPr>
            <p:cNvSpPr/>
            <p:nvPr/>
          </p:nvSpPr>
          <p:spPr>
            <a:xfrm>
              <a:off x="1745904" y="2483559"/>
              <a:ext cx="413999" cy="609418"/>
            </a:xfrm>
            <a:custGeom>
              <a:avLst/>
              <a:gdLst>
                <a:gd name="connsiteX0" fmla="*/ 15833 w 413999"/>
                <a:gd name="connsiteY0" fmla="*/ 610672 h 609418"/>
                <a:gd name="connsiteX1" fmla="*/ 12503 w 413999"/>
                <a:gd name="connsiteY1" fmla="*/ 609370 h 609418"/>
                <a:gd name="connsiteX2" fmla="*/ 54 w 413999"/>
                <a:gd name="connsiteY2" fmla="*/ 594894 h 609418"/>
                <a:gd name="connsiteX3" fmla="*/ 17136 w 413999"/>
                <a:gd name="connsiteY3" fmla="*/ 537137 h 609418"/>
                <a:gd name="connsiteX4" fmla="*/ 86184 w 413999"/>
                <a:gd name="connsiteY4" fmla="*/ 430453 h 609418"/>
                <a:gd name="connsiteX5" fmla="*/ 168694 w 413999"/>
                <a:gd name="connsiteY5" fmla="*/ 310016 h 609418"/>
                <a:gd name="connsiteX6" fmla="*/ 208791 w 413999"/>
                <a:gd name="connsiteY6" fmla="*/ 208833 h 609418"/>
                <a:gd name="connsiteX7" fmla="*/ 259889 w 413999"/>
                <a:gd name="connsiteY7" fmla="*/ 70736 h 609418"/>
                <a:gd name="connsiteX8" fmla="*/ 289420 w 413999"/>
                <a:gd name="connsiteY8" fmla="*/ 22967 h 609418"/>
                <a:gd name="connsiteX9" fmla="*/ 365271 w 413999"/>
                <a:gd name="connsiteY9" fmla="*/ 21230 h 609418"/>
                <a:gd name="connsiteX10" fmla="*/ 412316 w 413999"/>
                <a:gd name="connsiteY10" fmla="*/ 128059 h 609418"/>
                <a:gd name="connsiteX11" fmla="*/ 379747 w 413999"/>
                <a:gd name="connsiteY11" fmla="*/ 327532 h 609418"/>
                <a:gd name="connsiteX12" fmla="*/ 262206 w 413999"/>
                <a:gd name="connsiteY12" fmla="*/ 488499 h 609418"/>
                <a:gd name="connsiteX13" fmla="*/ 139598 w 413999"/>
                <a:gd name="connsiteY13" fmla="*/ 578537 h 609418"/>
                <a:gd name="connsiteX14" fmla="*/ 44639 w 413999"/>
                <a:gd name="connsiteY14" fmla="*/ 609225 h 609418"/>
                <a:gd name="connsiteX15" fmla="*/ 40586 w 413999"/>
                <a:gd name="connsiteY15" fmla="*/ 610383 h 609418"/>
                <a:gd name="connsiteX16" fmla="*/ 15833 w 413999"/>
                <a:gd name="connsiteY16" fmla="*/ 610672 h 609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13999" h="609418">
                  <a:moveTo>
                    <a:pt x="15833" y="610672"/>
                  </a:moveTo>
                  <a:cubicBezTo>
                    <a:pt x="14675" y="610238"/>
                    <a:pt x="13661" y="609514"/>
                    <a:pt x="12503" y="609370"/>
                  </a:cubicBezTo>
                  <a:cubicBezTo>
                    <a:pt x="199" y="608356"/>
                    <a:pt x="-235" y="609659"/>
                    <a:pt x="54" y="594894"/>
                  </a:cubicBezTo>
                  <a:cubicBezTo>
                    <a:pt x="489" y="574194"/>
                    <a:pt x="8016" y="555376"/>
                    <a:pt x="17136" y="537137"/>
                  </a:cubicBezTo>
                  <a:cubicBezTo>
                    <a:pt x="36098" y="498922"/>
                    <a:pt x="61865" y="465194"/>
                    <a:pt x="86184" y="430453"/>
                  </a:cubicBezTo>
                  <a:cubicBezTo>
                    <a:pt x="114121" y="390645"/>
                    <a:pt x="142059" y="350692"/>
                    <a:pt x="168694" y="310016"/>
                  </a:cubicBezTo>
                  <a:cubicBezTo>
                    <a:pt x="188815" y="279184"/>
                    <a:pt x="197500" y="243429"/>
                    <a:pt x="208791" y="208833"/>
                  </a:cubicBezTo>
                  <a:cubicBezTo>
                    <a:pt x="223846" y="162077"/>
                    <a:pt x="238032" y="114887"/>
                    <a:pt x="259889" y="70736"/>
                  </a:cubicBezTo>
                  <a:cubicBezTo>
                    <a:pt x="268141" y="53945"/>
                    <a:pt x="277839" y="37443"/>
                    <a:pt x="289420" y="22967"/>
                  </a:cubicBezTo>
                  <a:cubicBezTo>
                    <a:pt x="313449" y="-7286"/>
                    <a:pt x="339360" y="-7431"/>
                    <a:pt x="365271" y="21230"/>
                  </a:cubicBezTo>
                  <a:cubicBezTo>
                    <a:pt x="392485" y="51629"/>
                    <a:pt x="406960" y="88107"/>
                    <a:pt x="412316" y="128059"/>
                  </a:cubicBezTo>
                  <a:cubicBezTo>
                    <a:pt x="421726" y="197831"/>
                    <a:pt x="405803" y="263405"/>
                    <a:pt x="379747" y="327532"/>
                  </a:cubicBezTo>
                  <a:cubicBezTo>
                    <a:pt x="353980" y="391079"/>
                    <a:pt x="312001" y="442612"/>
                    <a:pt x="262206" y="488499"/>
                  </a:cubicBezTo>
                  <a:cubicBezTo>
                    <a:pt x="224714" y="523096"/>
                    <a:pt x="185051" y="554797"/>
                    <a:pt x="139598" y="578537"/>
                  </a:cubicBezTo>
                  <a:cubicBezTo>
                    <a:pt x="109779" y="594170"/>
                    <a:pt x="78512" y="606040"/>
                    <a:pt x="44639" y="609225"/>
                  </a:cubicBezTo>
                  <a:cubicBezTo>
                    <a:pt x="43191" y="609370"/>
                    <a:pt x="41889" y="610093"/>
                    <a:pt x="40586" y="610383"/>
                  </a:cubicBezTo>
                  <a:cubicBezTo>
                    <a:pt x="32190" y="610672"/>
                    <a:pt x="24084" y="610672"/>
                    <a:pt x="15833" y="610672"/>
                  </a:cubicBezTo>
                  <a:close/>
                </a:path>
              </a:pathLst>
            </a:custGeom>
            <a:grpFill/>
            <a:ln w="14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9A2D4300-2259-4ADD-815F-173F744F63CF}"/>
                </a:ext>
              </a:extLst>
            </p:cNvPr>
            <p:cNvSpPr/>
            <p:nvPr/>
          </p:nvSpPr>
          <p:spPr>
            <a:xfrm>
              <a:off x="646835" y="1445034"/>
              <a:ext cx="790362" cy="858397"/>
            </a:xfrm>
            <a:custGeom>
              <a:avLst/>
              <a:gdLst>
                <a:gd name="connsiteX0" fmla="*/ 174719 w 790361"/>
                <a:gd name="connsiteY0" fmla="*/ 5 h 858396"/>
                <a:gd name="connsiteX1" fmla="*/ 357979 w 790361"/>
                <a:gd name="connsiteY1" fmla="*/ 44445 h 858396"/>
                <a:gd name="connsiteX2" fmla="*/ 629539 w 790361"/>
                <a:gd name="connsiteY2" fmla="*/ 269684 h 858396"/>
                <a:gd name="connsiteX3" fmla="*/ 723920 w 790361"/>
                <a:gd name="connsiteY3" fmla="*/ 445127 h 858396"/>
                <a:gd name="connsiteX4" fmla="*/ 782545 w 790361"/>
                <a:gd name="connsiteY4" fmla="*/ 633018 h 858396"/>
                <a:gd name="connsiteX5" fmla="*/ 780084 w 790361"/>
                <a:gd name="connsiteY5" fmla="*/ 804408 h 858396"/>
                <a:gd name="connsiteX6" fmla="*/ 761701 w 790361"/>
                <a:gd name="connsiteY6" fmla="*/ 853770 h 858396"/>
                <a:gd name="connsiteX7" fmla="*/ 752871 w 790361"/>
                <a:gd name="connsiteY7" fmla="*/ 858257 h 858396"/>
                <a:gd name="connsiteX8" fmla="*/ 685704 w 790361"/>
                <a:gd name="connsiteY8" fmla="*/ 822937 h 858396"/>
                <a:gd name="connsiteX9" fmla="*/ 598996 w 790361"/>
                <a:gd name="connsiteY9" fmla="*/ 731018 h 858396"/>
                <a:gd name="connsiteX10" fmla="*/ 471033 w 790361"/>
                <a:gd name="connsiteY10" fmla="*/ 558470 h 858396"/>
                <a:gd name="connsiteX11" fmla="*/ 376073 w 790361"/>
                <a:gd name="connsiteY11" fmla="*/ 443679 h 858396"/>
                <a:gd name="connsiteX12" fmla="*/ 282707 w 790361"/>
                <a:gd name="connsiteY12" fmla="*/ 368551 h 858396"/>
                <a:gd name="connsiteX13" fmla="*/ 108422 w 790361"/>
                <a:gd name="connsiteY13" fmla="*/ 236969 h 858396"/>
                <a:gd name="connsiteX14" fmla="*/ 26201 w 790361"/>
                <a:gd name="connsiteY14" fmla="*/ 151853 h 858396"/>
                <a:gd name="connsiteX15" fmla="*/ 4343 w 790361"/>
                <a:gd name="connsiteY15" fmla="*/ 110598 h 858396"/>
                <a:gd name="connsiteX16" fmla="*/ 26056 w 790361"/>
                <a:gd name="connsiteY16" fmla="*/ 40247 h 858396"/>
                <a:gd name="connsiteX17" fmla="*/ 95828 w 790361"/>
                <a:gd name="connsiteY17" fmla="*/ 9848 h 858396"/>
                <a:gd name="connsiteX18" fmla="*/ 174719 w 790361"/>
                <a:gd name="connsiteY18" fmla="*/ 5 h 858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90361" h="858396">
                  <a:moveTo>
                    <a:pt x="174719" y="5"/>
                  </a:moveTo>
                  <a:cubicBezTo>
                    <a:pt x="239425" y="150"/>
                    <a:pt x="300222" y="16797"/>
                    <a:pt x="357979" y="44445"/>
                  </a:cubicBezTo>
                  <a:cubicBezTo>
                    <a:pt x="467414" y="96557"/>
                    <a:pt x="558754" y="171105"/>
                    <a:pt x="629539" y="269684"/>
                  </a:cubicBezTo>
                  <a:cubicBezTo>
                    <a:pt x="668478" y="323822"/>
                    <a:pt x="697429" y="384040"/>
                    <a:pt x="723920" y="445127"/>
                  </a:cubicBezTo>
                  <a:cubicBezTo>
                    <a:pt x="750120" y="505634"/>
                    <a:pt x="771110" y="567879"/>
                    <a:pt x="782545" y="633018"/>
                  </a:cubicBezTo>
                  <a:cubicBezTo>
                    <a:pt x="792678" y="690341"/>
                    <a:pt x="795428" y="747664"/>
                    <a:pt x="780084" y="804408"/>
                  </a:cubicBezTo>
                  <a:cubicBezTo>
                    <a:pt x="775597" y="821345"/>
                    <a:pt x="767925" y="837268"/>
                    <a:pt x="761701" y="853770"/>
                  </a:cubicBezTo>
                  <a:cubicBezTo>
                    <a:pt x="760108" y="858112"/>
                    <a:pt x="757503" y="859270"/>
                    <a:pt x="752871" y="858257"/>
                  </a:cubicBezTo>
                  <a:cubicBezTo>
                    <a:pt x="727249" y="852612"/>
                    <a:pt x="705680" y="839005"/>
                    <a:pt x="685704" y="822937"/>
                  </a:cubicBezTo>
                  <a:cubicBezTo>
                    <a:pt x="652555" y="796302"/>
                    <a:pt x="624618" y="764601"/>
                    <a:pt x="598996" y="731018"/>
                  </a:cubicBezTo>
                  <a:cubicBezTo>
                    <a:pt x="555714" y="673984"/>
                    <a:pt x="513735" y="615937"/>
                    <a:pt x="471033" y="558470"/>
                  </a:cubicBezTo>
                  <a:cubicBezTo>
                    <a:pt x="441358" y="518517"/>
                    <a:pt x="410670" y="479578"/>
                    <a:pt x="376073" y="443679"/>
                  </a:cubicBezTo>
                  <a:cubicBezTo>
                    <a:pt x="347991" y="414728"/>
                    <a:pt x="315132" y="391857"/>
                    <a:pt x="282707" y="368551"/>
                  </a:cubicBezTo>
                  <a:cubicBezTo>
                    <a:pt x="223647" y="325849"/>
                    <a:pt x="163863" y="284304"/>
                    <a:pt x="108422" y="236969"/>
                  </a:cubicBezTo>
                  <a:cubicBezTo>
                    <a:pt x="78313" y="211203"/>
                    <a:pt x="48927" y="184568"/>
                    <a:pt x="26201" y="151853"/>
                  </a:cubicBezTo>
                  <a:cubicBezTo>
                    <a:pt x="17371" y="139115"/>
                    <a:pt x="9699" y="125073"/>
                    <a:pt x="4343" y="110598"/>
                  </a:cubicBezTo>
                  <a:cubicBezTo>
                    <a:pt x="-5935" y="82515"/>
                    <a:pt x="2316" y="58341"/>
                    <a:pt x="26056" y="40247"/>
                  </a:cubicBezTo>
                  <a:cubicBezTo>
                    <a:pt x="46756" y="24469"/>
                    <a:pt x="71075" y="16362"/>
                    <a:pt x="95828" y="9848"/>
                  </a:cubicBezTo>
                  <a:cubicBezTo>
                    <a:pt x="121739" y="2755"/>
                    <a:pt x="148084" y="-140"/>
                    <a:pt x="174719" y="5"/>
                  </a:cubicBezTo>
                  <a:close/>
                </a:path>
              </a:pathLst>
            </a:custGeom>
            <a:grpFill/>
            <a:ln w="14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729B38D5-4C45-4E59-B813-75A50D85E48E}"/>
                </a:ext>
              </a:extLst>
            </p:cNvPr>
            <p:cNvSpPr/>
            <p:nvPr/>
          </p:nvSpPr>
          <p:spPr>
            <a:xfrm>
              <a:off x="1716574" y="1255866"/>
              <a:ext cx="366230" cy="898928"/>
            </a:xfrm>
            <a:custGeom>
              <a:avLst/>
              <a:gdLst>
                <a:gd name="connsiteX0" fmla="*/ 0 w 366229"/>
                <a:gd name="connsiteY0" fmla="*/ 566548 h 898928"/>
                <a:gd name="connsiteX1" fmla="*/ 79470 w 366229"/>
                <a:gd name="connsiteY1" fmla="*/ 249101 h 898928"/>
                <a:gd name="connsiteX2" fmla="*/ 220317 w 366229"/>
                <a:gd name="connsiteY2" fmla="*/ 64394 h 898928"/>
                <a:gd name="connsiteX3" fmla="*/ 296892 w 366229"/>
                <a:gd name="connsiteY3" fmla="*/ 11413 h 898928"/>
                <a:gd name="connsiteX4" fmla="*/ 326712 w 366229"/>
                <a:gd name="connsiteY4" fmla="*/ 991 h 898928"/>
                <a:gd name="connsiteX5" fmla="*/ 362177 w 366229"/>
                <a:gd name="connsiteY5" fmla="*/ 21546 h 898928"/>
                <a:gd name="connsiteX6" fmla="*/ 365651 w 366229"/>
                <a:gd name="connsiteY6" fmla="*/ 75974 h 898928"/>
                <a:gd name="connsiteX7" fmla="*/ 328015 w 366229"/>
                <a:gd name="connsiteY7" fmla="*/ 242153 h 898928"/>
                <a:gd name="connsiteX8" fmla="*/ 280680 w 366229"/>
                <a:gd name="connsiteY8" fmla="*/ 402252 h 898928"/>
                <a:gd name="connsiteX9" fmla="*/ 267073 w 366229"/>
                <a:gd name="connsiteY9" fmla="*/ 523267 h 898928"/>
                <a:gd name="connsiteX10" fmla="*/ 268520 w 366229"/>
                <a:gd name="connsiteY10" fmla="*/ 673812 h 898928"/>
                <a:gd name="connsiteX11" fmla="*/ 260414 w 366229"/>
                <a:gd name="connsiteY11" fmla="*/ 813645 h 898928"/>
                <a:gd name="connsiteX12" fmla="*/ 244346 w 366229"/>
                <a:gd name="connsiteY12" fmla="*/ 865902 h 898928"/>
                <a:gd name="connsiteX13" fmla="*/ 176167 w 366229"/>
                <a:gd name="connsiteY13" fmla="*/ 896590 h 898928"/>
                <a:gd name="connsiteX14" fmla="*/ 97420 w 366229"/>
                <a:gd name="connsiteY14" fmla="*/ 842741 h 898928"/>
                <a:gd name="connsiteX15" fmla="*/ 12449 w 366229"/>
                <a:gd name="connsiteY15" fmla="*/ 669180 h 898928"/>
                <a:gd name="connsiteX16" fmla="*/ 3908 w 366229"/>
                <a:gd name="connsiteY16" fmla="*/ 618660 h 898928"/>
                <a:gd name="connsiteX17" fmla="*/ 0 w 366229"/>
                <a:gd name="connsiteY17" fmla="*/ 566548 h 898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66229" h="898928">
                  <a:moveTo>
                    <a:pt x="0" y="566548"/>
                  </a:moveTo>
                  <a:cubicBezTo>
                    <a:pt x="1592" y="449007"/>
                    <a:pt x="29675" y="346231"/>
                    <a:pt x="79470" y="249101"/>
                  </a:cubicBezTo>
                  <a:cubicBezTo>
                    <a:pt x="115370" y="179329"/>
                    <a:pt x="160967" y="116505"/>
                    <a:pt x="220317" y="64394"/>
                  </a:cubicBezTo>
                  <a:cubicBezTo>
                    <a:pt x="243767" y="43838"/>
                    <a:pt x="268810" y="25310"/>
                    <a:pt x="296892" y="11413"/>
                  </a:cubicBezTo>
                  <a:cubicBezTo>
                    <a:pt x="306301" y="6781"/>
                    <a:pt x="316579" y="3307"/>
                    <a:pt x="326712" y="991"/>
                  </a:cubicBezTo>
                  <a:cubicBezTo>
                    <a:pt x="343793" y="-2917"/>
                    <a:pt x="356387" y="4899"/>
                    <a:pt x="362177" y="21546"/>
                  </a:cubicBezTo>
                  <a:cubicBezTo>
                    <a:pt x="368401" y="39351"/>
                    <a:pt x="367388" y="57735"/>
                    <a:pt x="365651" y="75974"/>
                  </a:cubicBezTo>
                  <a:cubicBezTo>
                    <a:pt x="359861" y="132863"/>
                    <a:pt x="343938" y="187435"/>
                    <a:pt x="328015" y="242153"/>
                  </a:cubicBezTo>
                  <a:cubicBezTo>
                    <a:pt x="312526" y="295567"/>
                    <a:pt x="296458" y="348837"/>
                    <a:pt x="280680" y="402252"/>
                  </a:cubicBezTo>
                  <a:cubicBezTo>
                    <a:pt x="268955" y="441770"/>
                    <a:pt x="267218" y="482591"/>
                    <a:pt x="267073" y="523267"/>
                  </a:cubicBezTo>
                  <a:cubicBezTo>
                    <a:pt x="266928" y="573497"/>
                    <a:pt x="268231" y="623582"/>
                    <a:pt x="268520" y="673812"/>
                  </a:cubicBezTo>
                  <a:cubicBezTo>
                    <a:pt x="268810" y="720568"/>
                    <a:pt x="269244" y="767468"/>
                    <a:pt x="260414" y="813645"/>
                  </a:cubicBezTo>
                  <a:cubicBezTo>
                    <a:pt x="257085" y="831450"/>
                    <a:pt x="251874" y="849400"/>
                    <a:pt x="244346" y="865902"/>
                  </a:cubicBezTo>
                  <a:cubicBezTo>
                    <a:pt x="230884" y="895142"/>
                    <a:pt x="207289" y="904551"/>
                    <a:pt x="176167" y="896590"/>
                  </a:cubicBezTo>
                  <a:cubicBezTo>
                    <a:pt x="143452" y="888049"/>
                    <a:pt x="118699" y="867639"/>
                    <a:pt x="97420" y="842741"/>
                  </a:cubicBezTo>
                  <a:cubicBezTo>
                    <a:pt x="54138" y="792366"/>
                    <a:pt x="27359" y="733451"/>
                    <a:pt x="12449" y="669180"/>
                  </a:cubicBezTo>
                  <a:cubicBezTo>
                    <a:pt x="8541" y="652533"/>
                    <a:pt x="5790" y="635597"/>
                    <a:pt x="3908" y="618660"/>
                  </a:cubicBezTo>
                  <a:cubicBezTo>
                    <a:pt x="1592" y="598829"/>
                    <a:pt x="869" y="578708"/>
                    <a:pt x="0" y="566548"/>
                  </a:cubicBezTo>
                  <a:close/>
                </a:path>
              </a:pathLst>
            </a:custGeom>
            <a:grpFill/>
            <a:ln w="14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55E19962-E2AA-4239-B897-AD39CE71382F}"/>
                </a:ext>
              </a:extLst>
            </p:cNvPr>
            <p:cNvSpPr/>
            <p:nvPr/>
          </p:nvSpPr>
          <p:spPr>
            <a:xfrm>
              <a:off x="1996404" y="1241624"/>
              <a:ext cx="364782" cy="903271"/>
            </a:xfrm>
            <a:custGeom>
              <a:avLst/>
              <a:gdLst>
                <a:gd name="connsiteX0" fmla="*/ 365632 w 364782"/>
                <a:gd name="connsiteY0" fmla="*/ 346867 h 903270"/>
                <a:gd name="connsiteX1" fmla="*/ 301940 w 364782"/>
                <a:gd name="connsiteY1" fmla="*/ 613651 h 903270"/>
                <a:gd name="connsiteX2" fmla="*/ 179477 w 364782"/>
                <a:gd name="connsiteY2" fmla="*/ 801542 h 903270"/>
                <a:gd name="connsiteX3" fmla="*/ 62081 w 364782"/>
                <a:gd name="connsiteY3" fmla="*/ 889988 h 903270"/>
                <a:gd name="connsiteX4" fmla="*/ 18655 w 364782"/>
                <a:gd name="connsiteY4" fmla="*/ 903450 h 903270"/>
                <a:gd name="connsiteX5" fmla="*/ 9969 w 364782"/>
                <a:gd name="connsiteY5" fmla="*/ 898962 h 903270"/>
                <a:gd name="connsiteX6" fmla="*/ 271 w 364782"/>
                <a:gd name="connsiteY6" fmla="*/ 854668 h 903270"/>
                <a:gd name="connsiteX7" fmla="*/ 15470 w 364782"/>
                <a:gd name="connsiteY7" fmla="*/ 741903 h 903270"/>
                <a:gd name="connsiteX8" fmla="*/ 71345 w 364782"/>
                <a:gd name="connsiteY8" fmla="*/ 548945 h 903270"/>
                <a:gd name="connsiteX9" fmla="*/ 98994 w 364782"/>
                <a:gd name="connsiteY9" fmla="*/ 414612 h 903270"/>
                <a:gd name="connsiteX10" fmla="*/ 99283 w 364782"/>
                <a:gd name="connsiteY10" fmla="*/ 332826 h 903270"/>
                <a:gd name="connsiteX11" fmla="*/ 99138 w 364782"/>
                <a:gd name="connsiteY11" fmla="*/ 159989 h 903270"/>
                <a:gd name="connsiteX12" fmla="*/ 115930 w 364782"/>
                <a:gd name="connsiteY12" fmla="*/ 53883 h 903270"/>
                <a:gd name="connsiteX13" fmla="*/ 127945 w 364782"/>
                <a:gd name="connsiteY13" fmla="*/ 27683 h 903270"/>
                <a:gd name="connsiteX14" fmla="*/ 193519 w 364782"/>
                <a:gd name="connsiteY14" fmla="*/ 4088 h 903270"/>
                <a:gd name="connsiteX15" fmla="*/ 270094 w 364782"/>
                <a:gd name="connsiteY15" fmla="*/ 57357 h 903270"/>
                <a:gd name="connsiteX16" fmla="*/ 347104 w 364782"/>
                <a:gd name="connsiteY16" fmla="*/ 199651 h 903270"/>
                <a:gd name="connsiteX17" fmla="*/ 365632 w 364782"/>
                <a:gd name="connsiteY17" fmla="*/ 346867 h 903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64782" h="903270">
                  <a:moveTo>
                    <a:pt x="365632" y="346867"/>
                  </a:moveTo>
                  <a:cubicBezTo>
                    <a:pt x="366790" y="441103"/>
                    <a:pt x="344353" y="529693"/>
                    <a:pt x="301940" y="613651"/>
                  </a:cubicBezTo>
                  <a:cubicBezTo>
                    <a:pt x="267923" y="680817"/>
                    <a:pt x="230142" y="745378"/>
                    <a:pt x="179477" y="801542"/>
                  </a:cubicBezTo>
                  <a:cubicBezTo>
                    <a:pt x="146039" y="838600"/>
                    <a:pt x="108692" y="870735"/>
                    <a:pt x="62081" y="889988"/>
                  </a:cubicBezTo>
                  <a:cubicBezTo>
                    <a:pt x="48185" y="895778"/>
                    <a:pt x="33130" y="898962"/>
                    <a:pt x="18655" y="903450"/>
                  </a:cubicBezTo>
                  <a:cubicBezTo>
                    <a:pt x="13878" y="905042"/>
                    <a:pt x="11851" y="903160"/>
                    <a:pt x="9969" y="898962"/>
                  </a:cubicBezTo>
                  <a:cubicBezTo>
                    <a:pt x="3745" y="884777"/>
                    <a:pt x="850" y="870011"/>
                    <a:pt x="271" y="854668"/>
                  </a:cubicBezTo>
                  <a:cubicBezTo>
                    <a:pt x="-1466" y="816163"/>
                    <a:pt x="5337" y="778671"/>
                    <a:pt x="15470" y="741903"/>
                  </a:cubicBezTo>
                  <a:cubicBezTo>
                    <a:pt x="33275" y="677343"/>
                    <a:pt x="52817" y="613361"/>
                    <a:pt x="71345" y="548945"/>
                  </a:cubicBezTo>
                  <a:cubicBezTo>
                    <a:pt x="83939" y="504940"/>
                    <a:pt x="96099" y="460645"/>
                    <a:pt x="98994" y="414612"/>
                  </a:cubicBezTo>
                  <a:cubicBezTo>
                    <a:pt x="100731" y="387399"/>
                    <a:pt x="99428" y="360185"/>
                    <a:pt x="99283" y="332826"/>
                  </a:cubicBezTo>
                  <a:cubicBezTo>
                    <a:pt x="99138" y="275214"/>
                    <a:pt x="97980" y="217601"/>
                    <a:pt x="99138" y="159989"/>
                  </a:cubicBezTo>
                  <a:cubicBezTo>
                    <a:pt x="99862" y="124089"/>
                    <a:pt x="104060" y="88190"/>
                    <a:pt x="115930" y="53883"/>
                  </a:cubicBezTo>
                  <a:cubicBezTo>
                    <a:pt x="119115" y="44764"/>
                    <a:pt x="123023" y="35789"/>
                    <a:pt x="127945" y="27683"/>
                  </a:cubicBezTo>
                  <a:cubicBezTo>
                    <a:pt x="143144" y="2206"/>
                    <a:pt x="165581" y="-5756"/>
                    <a:pt x="193519" y="4088"/>
                  </a:cubicBezTo>
                  <a:cubicBezTo>
                    <a:pt x="223772" y="14799"/>
                    <a:pt x="248091" y="34486"/>
                    <a:pt x="270094" y="57357"/>
                  </a:cubicBezTo>
                  <a:cubicBezTo>
                    <a:pt x="308744" y="97744"/>
                    <a:pt x="332194" y="146382"/>
                    <a:pt x="347104" y="199651"/>
                  </a:cubicBezTo>
                  <a:cubicBezTo>
                    <a:pt x="360421" y="247710"/>
                    <a:pt x="365487" y="297071"/>
                    <a:pt x="365632" y="346867"/>
                  </a:cubicBezTo>
                  <a:close/>
                </a:path>
              </a:pathLst>
            </a:custGeom>
            <a:grpFill/>
            <a:ln w="14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85716551-C729-4877-8237-7FA0A3C69E28}"/>
                </a:ext>
              </a:extLst>
            </p:cNvPr>
            <p:cNvSpPr/>
            <p:nvPr/>
          </p:nvSpPr>
          <p:spPr>
            <a:xfrm>
              <a:off x="1599612" y="2464952"/>
              <a:ext cx="411104" cy="610866"/>
            </a:xfrm>
            <a:custGeom>
              <a:avLst/>
              <a:gdLst>
                <a:gd name="connsiteX0" fmla="*/ 0 w 411103"/>
                <a:gd name="connsiteY0" fmla="*/ 436756 h 610865"/>
                <a:gd name="connsiteX1" fmla="*/ 39518 w 411103"/>
                <a:gd name="connsiteY1" fmla="*/ 273472 h 610865"/>
                <a:gd name="connsiteX2" fmla="*/ 272139 w 411103"/>
                <a:gd name="connsiteY2" fmla="*/ 32600 h 610865"/>
                <a:gd name="connsiteX3" fmla="*/ 369994 w 411103"/>
                <a:gd name="connsiteY3" fmla="*/ 609 h 610865"/>
                <a:gd name="connsiteX4" fmla="*/ 394312 w 411103"/>
                <a:gd name="connsiteY4" fmla="*/ 1188 h 610865"/>
                <a:gd name="connsiteX5" fmla="*/ 412262 w 411103"/>
                <a:gd name="connsiteY5" fmla="*/ 23625 h 610865"/>
                <a:gd name="connsiteX6" fmla="*/ 405603 w 411103"/>
                <a:gd name="connsiteY6" fmla="*/ 53734 h 610865"/>
                <a:gd name="connsiteX7" fmla="*/ 356242 w 411103"/>
                <a:gd name="connsiteY7" fmla="*/ 140153 h 610865"/>
                <a:gd name="connsiteX8" fmla="*/ 287773 w 411103"/>
                <a:gd name="connsiteY8" fmla="*/ 235257 h 610865"/>
                <a:gd name="connsiteX9" fmla="*/ 209316 w 411103"/>
                <a:gd name="connsiteY9" fmla="*/ 388118 h 610865"/>
                <a:gd name="connsiteX10" fmla="*/ 157349 w 411103"/>
                <a:gd name="connsiteY10" fmla="*/ 534466 h 610865"/>
                <a:gd name="connsiteX11" fmla="*/ 134043 w 411103"/>
                <a:gd name="connsiteY11" fmla="*/ 578471 h 610865"/>
                <a:gd name="connsiteX12" fmla="*/ 117396 w 411103"/>
                <a:gd name="connsiteY12" fmla="*/ 598302 h 610865"/>
                <a:gd name="connsiteX13" fmla="*/ 63982 w 411103"/>
                <a:gd name="connsiteY13" fmla="*/ 602935 h 610865"/>
                <a:gd name="connsiteX14" fmla="*/ 22003 w 411103"/>
                <a:gd name="connsiteY14" fmla="*/ 549810 h 610865"/>
                <a:gd name="connsiteX15" fmla="*/ 0 w 411103"/>
                <a:gd name="connsiteY15" fmla="*/ 436756 h 610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11103" h="610865">
                  <a:moveTo>
                    <a:pt x="0" y="436756"/>
                  </a:moveTo>
                  <a:cubicBezTo>
                    <a:pt x="290" y="378130"/>
                    <a:pt x="14475" y="324281"/>
                    <a:pt x="39518" y="273472"/>
                  </a:cubicBezTo>
                  <a:cubicBezTo>
                    <a:pt x="91196" y="168380"/>
                    <a:pt x="167916" y="87028"/>
                    <a:pt x="272139" y="32600"/>
                  </a:cubicBezTo>
                  <a:cubicBezTo>
                    <a:pt x="302827" y="16532"/>
                    <a:pt x="335397" y="5097"/>
                    <a:pt x="369994" y="609"/>
                  </a:cubicBezTo>
                  <a:cubicBezTo>
                    <a:pt x="377955" y="-404"/>
                    <a:pt x="386496" y="-114"/>
                    <a:pt x="394312" y="1188"/>
                  </a:cubicBezTo>
                  <a:cubicBezTo>
                    <a:pt x="406617" y="3360"/>
                    <a:pt x="413275" y="11176"/>
                    <a:pt x="412262" y="23625"/>
                  </a:cubicBezTo>
                  <a:cubicBezTo>
                    <a:pt x="411393" y="33758"/>
                    <a:pt x="409367" y="44181"/>
                    <a:pt x="405603" y="53734"/>
                  </a:cubicBezTo>
                  <a:cubicBezTo>
                    <a:pt x="393589" y="85001"/>
                    <a:pt x="375205" y="112939"/>
                    <a:pt x="356242" y="140153"/>
                  </a:cubicBezTo>
                  <a:cubicBezTo>
                    <a:pt x="333950" y="172144"/>
                    <a:pt x="311802" y="204424"/>
                    <a:pt x="287773" y="235257"/>
                  </a:cubicBezTo>
                  <a:cubicBezTo>
                    <a:pt x="251729" y="281289"/>
                    <a:pt x="227265" y="332822"/>
                    <a:pt x="209316" y="388118"/>
                  </a:cubicBezTo>
                  <a:cubicBezTo>
                    <a:pt x="193393" y="437335"/>
                    <a:pt x="175443" y="485973"/>
                    <a:pt x="157349" y="534466"/>
                  </a:cubicBezTo>
                  <a:cubicBezTo>
                    <a:pt x="151558" y="549954"/>
                    <a:pt x="142584" y="564285"/>
                    <a:pt x="134043" y="578471"/>
                  </a:cubicBezTo>
                  <a:cubicBezTo>
                    <a:pt x="129700" y="585854"/>
                    <a:pt x="123621" y="592512"/>
                    <a:pt x="117396" y="598302"/>
                  </a:cubicBezTo>
                  <a:cubicBezTo>
                    <a:pt x="100749" y="613791"/>
                    <a:pt x="83234" y="615094"/>
                    <a:pt x="63982" y="602935"/>
                  </a:cubicBezTo>
                  <a:cubicBezTo>
                    <a:pt x="43716" y="590196"/>
                    <a:pt x="31267" y="571088"/>
                    <a:pt x="22003" y="549810"/>
                  </a:cubicBezTo>
                  <a:cubicBezTo>
                    <a:pt x="6080" y="513331"/>
                    <a:pt x="579" y="474682"/>
                    <a:pt x="0" y="436756"/>
                  </a:cubicBezTo>
                  <a:close/>
                </a:path>
              </a:pathLst>
            </a:custGeom>
            <a:grpFill/>
            <a:ln w="14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6" name="Oval 5">
            <a:extLst>
              <a:ext uri="{FF2B5EF4-FFF2-40B4-BE49-F238E27FC236}">
                <a16:creationId xmlns:a16="http://schemas.microsoft.com/office/drawing/2014/main" id="{EE3B3A98-E712-4CB8-9558-CF8AE2427973}"/>
              </a:ext>
            </a:extLst>
          </p:cNvPr>
          <p:cNvSpPr/>
          <p:nvPr/>
        </p:nvSpPr>
        <p:spPr>
          <a:xfrm>
            <a:off x="2948871" y="1600198"/>
            <a:ext cx="3749040" cy="3657600"/>
          </a:xfrm>
          <a:prstGeom prst="ellipse">
            <a:avLst/>
          </a:prstGeom>
          <a:noFill/>
          <a:ln w="158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112AFE2-B397-48F7-BD1E-8C3159DB7D2B}"/>
              </a:ext>
            </a:extLst>
          </p:cNvPr>
          <p:cNvSpPr txBox="1"/>
          <p:nvPr/>
        </p:nvSpPr>
        <p:spPr>
          <a:xfrm>
            <a:off x="1389622" y="6077633"/>
            <a:ext cx="3749040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accent1"/>
                </a:solidFill>
                <a:cs typeface="Arial" pitchFamily="34" charset="0"/>
              </a:rPr>
              <a:t>COFFEE TIME</a:t>
            </a:r>
            <a:endParaRPr lang="ko-KR" altLang="en-US" sz="36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0B835A1-2611-4DE0-AAF0-EB36DF7C315C}"/>
              </a:ext>
            </a:extLst>
          </p:cNvPr>
          <p:cNvSpPr>
            <a:spLocks noGrp="1"/>
          </p:cNvSpPr>
          <p:nvPr>
            <p:ph type="pic" idx="15"/>
          </p:nvPr>
        </p:nvSpPr>
        <p:spPr/>
      </p:sp>
    </p:spTree>
    <p:extLst>
      <p:ext uri="{BB962C8B-B14F-4D97-AF65-F5344CB8AC3E}">
        <p14:creationId xmlns:p14="http://schemas.microsoft.com/office/powerpoint/2010/main" val="31147460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Rounded Rectangle 1032">
            <a:extLst>
              <a:ext uri="{FF2B5EF4-FFF2-40B4-BE49-F238E27FC236}">
                <a16:creationId xmlns:a16="http://schemas.microsoft.com/office/drawing/2014/main" id="{05151692-AD20-49BB-A577-B2F44CA9D815}"/>
              </a:ext>
            </a:extLst>
          </p:cNvPr>
          <p:cNvSpPr/>
          <p:nvPr/>
        </p:nvSpPr>
        <p:spPr>
          <a:xfrm>
            <a:off x="920522" y="2191890"/>
            <a:ext cx="4714381" cy="781515"/>
          </a:xfrm>
          <a:custGeom>
            <a:avLst/>
            <a:gdLst/>
            <a:ahLst/>
            <a:cxnLst/>
            <a:rect l="l" t="t" r="r" b="b"/>
            <a:pathLst>
              <a:path w="3096344" h="781515">
                <a:moveTo>
                  <a:pt x="108014" y="0"/>
                </a:moveTo>
                <a:lnTo>
                  <a:pt x="2988330" y="0"/>
                </a:lnTo>
                <a:cubicBezTo>
                  <a:pt x="3047984" y="0"/>
                  <a:pt x="3096344" y="48360"/>
                  <a:pt x="3096344" y="108014"/>
                </a:cubicBezTo>
                <a:lnTo>
                  <a:pt x="3096344" y="540058"/>
                </a:lnTo>
                <a:cubicBezTo>
                  <a:pt x="3096344" y="599712"/>
                  <a:pt x="3047984" y="648072"/>
                  <a:pt x="2988330" y="648072"/>
                </a:cubicBezTo>
                <a:lnTo>
                  <a:pt x="452788" y="648072"/>
                </a:lnTo>
                <a:lnTo>
                  <a:pt x="375391" y="781515"/>
                </a:lnTo>
                <a:lnTo>
                  <a:pt x="297994" y="648072"/>
                </a:lnTo>
                <a:lnTo>
                  <a:pt x="108014" y="648072"/>
                </a:lnTo>
                <a:cubicBezTo>
                  <a:pt x="48360" y="648072"/>
                  <a:pt x="0" y="599712"/>
                  <a:pt x="0" y="540058"/>
                </a:cubicBezTo>
                <a:lnTo>
                  <a:pt x="0" y="108014"/>
                </a:lnTo>
                <a:cubicBezTo>
                  <a:pt x="0" y="48360"/>
                  <a:pt x="48360" y="0"/>
                  <a:pt x="108014" y="0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96000"/>
                </a:schemeClr>
              </a:gs>
              <a:gs pos="100000">
                <a:schemeClr val="bg1"/>
              </a:gs>
            </a:gsLst>
            <a:lin ang="8400000" scaled="0"/>
            <a:tileRect/>
          </a:gra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Rounded Rectangle 1032">
            <a:extLst>
              <a:ext uri="{FF2B5EF4-FFF2-40B4-BE49-F238E27FC236}">
                <a16:creationId xmlns:a16="http://schemas.microsoft.com/office/drawing/2014/main" id="{E28A2502-A068-4E9A-97FD-87F16A7D3007}"/>
              </a:ext>
            </a:extLst>
          </p:cNvPr>
          <p:cNvSpPr/>
          <p:nvPr/>
        </p:nvSpPr>
        <p:spPr>
          <a:xfrm>
            <a:off x="922618" y="2191890"/>
            <a:ext cx="1091950" cy="781515"/>
          </a:xfrm>
          <a:custGeom>
            <a:avLst/>
            <a:gdLst/>
            <a:ahLst/>
            <a:cxnLst/>
            <a:rect l="l" t="t" r="r" b="b"/>
            <a:pathLst>
              <a:path w="715888" h="781515">
                <a:moveTo>
                  <a:pt x="108014" y="0"/>
                </a:moveTo>
                <a:lnTo>
                  <a:pt x="715888" y="0"/>
                </a:lnTo>
                <a:lnTo>
                  <a:pt x="715888" y="648072"/>
                </a:lnTo>
                <a:lnTo>
                  <a:pt x="452788" y="648072"/>
                </a:lnTo>
                <a:lnTo>
                  <a:pt x="375391" y="781515"/>
                </a:lnTo>
                <a:lnTo>
                  <a:pt x="297994" y="648072"/>
                </a:lnTo>
                <a:lnTo>
                  <a:pt x="108014" y="648072"/>
                </a:lnTo>
                <a:cubicBezTo>
                  <a:pt x="48360" y="648072"/>
                  <a:pt x="0" y="599712"/>
                  <a:pt x="0" y="540058"/>
                </a:cubicBezTo>
                <a:lnTo>
                  <a:pt x="0" y="108014"/>
                </a:lnTo>
                <a:cubicBezTo>
                  <a:pt x="0" y="48360"/>
                  <a:pt x="48360" y="0"/>
                  <a:pt x="108014" y="0"/>
                </a:cubicBezTo>
                <a:close/>
              </a:path>
            </a:pathLst>
          </a:custGeom>
          <a:solidFill>
            <a:schemeClr val="accent1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8F2081-7DAA-468F-A8ED-D314A3CCC746}"/>
              </a:ext>
            </a:extLst>
          </p:cNvPr>
          <p:cNvSpPr txBox="1"/>
          <p:nvPr/>
        </p:nvSpPr>
        <p:spPr>
          <a:xfrm>
            <a:off x="1110650" y="2281906"/>
            <a:ext cx="7158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01</a:t>
            </a:r>
            <a:endParaRPr lang="ko-KR" altLang="en-US" sz="2400" b="1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34E2D-3890-4B39-8B31-2D108CF18949}"/>
              </a:ext>
            </a:extLst>
          </p:cNvPr>
          <p:cNvSpPr txBox="1"/>
          <p:nvPr/>
        </p:nvSpPr>
        <p:spPr>
          <a:xfrm>
            <a:off x="2121652" y="2199113"/>
            <a:ext cx="33647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Easy to change colors, photos.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B8735B-2477-4185-9D58-7BBE0A502028}"/>
              </a:ext>
            </a:extLst>
          </p:cNvPr>
          <p:cNvSpPr txBox="1"/>
          <p:nvPr/>
        </p:nvSpPr>
        <p:spPr>
          <a:xfrm>
            <a:off x="920522" y="3055986"/>
            <a:ext cx="47185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Example Text : </a:t>
            </a:r>
          </a:p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Get a modern PowerPoint  Presentation that is beautifully designed.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Rounded Rectangle 1032">
            <a:extLst>
              <a:ext uri="{FF2B5EF4-FFF2-40B4-BE49-F238E27FC236}">
                <a16:creationId xmlns:a16="http://schemas.microsoft.com/office/drawing/2014/main" id="{24223E7B-86AC-429D-92BE-016883FE4F86}"/>
              </a:ext>
            </a:extLst>
          </p:cNvPr>
          <p:cNvSpPr/>
          <p:nvPr/>
        </p:nvSpPr>
        <p:spPr>
          <a:xfrm>
            <a:off x="6561957" y="2191890"/>
            <a:ext cx="4714381" cy="781515"/>
          </a:xfrm>
          <a:custGeom>
            <a:avLst/>
            <a:gdLst/>
            <a:ahLst/>
            <a:cxnLst/>
            <a:rect l="l" t="t" r="r" b="b"/>
            <a:pathLst>
              <a:path w="3096344" h="781515">
                <a:moveTo>
                  <a:pt x="108014" y="0"/>
                </a:moveTo>
                <a:lnTo>
                  <a:pt x="2988330" y="0"/>
                </a:lnTo>
                <a:cubicBezTo>
                  <a:pt x="3047984" y="0"/>
                  <a:pt x="3096344" y="48360"/>
                  <a:pt x="3096344" y="108014"/>
                </a:cubicBezTo>
                <a:lnTo>
                  <a:pt x="3096344" y="540058"/>
                </a:lnTo>
                <a:cubicBezTo>
                  <a:pt x="3096344" y="599712"/>
                  <a:pt x="3047984" y="648072"/>
                  <a:pt x="2988330" y="648072"/>
                </a:cubicBezTo>
                <a:lnTo>
                  <a:pt x="452788" y="648072"/>
                </a:lnTo>
                <a:lnTo>
                  <a:pt x="375391" y="781515"/>
                </a:lnTo>
                <a:lnTo>
                  <a:pt x="297994" y="648072"/>
                </a:lnTo>
                <a:lnTo>
                  <a:pt x="108014" y="648072"/>
                </a:lnTo>
                <a:cubicBezTo>
                  <a:pt x="48360" y="648072"/>
                  <a:pt x="0" y="599712"/>
                  <a:pt x="0" y="540058"/>
                </a:cubicBezTo>
                <a:lnTo>
                  <a:pt x="0" y="108014"/>
                </a:lnTo>
                <a:cubicBezTo>
                  <a:pt x="0" y="48360"/>
                  <a:pt x="48360" y="0"/>
                  <a:pt x="108014" y="0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96000"/>
                </a:schemeClr>
              </a:gs>
              <a:gs pos="100000">
                <a:schemeClr val="bg1"/>
              </a:gs>
            </a:gsLst>
            <a:lin ang="8400000" scaled="0"/>
            <a:tileRect/>
          </a:gra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Rounded Rectangle 1032">
            <a:extLst>
              <a:ext uri="{FF2B5EF4-FFF2-40B4-BE49-F238E27FC236}">
                <a16:creationId xmlns:a16="http://schemas.microsoft.com/office/drawing/2014/main" id="{A7ECF09A-6C61-4EE1-8C4C-0D82A8510BF7}"/>
              </a:ext>
            </a:extLst>
          </p:cNvPr>
          <p:cNvSpPr/>
          <p:nvPr/>
        </p:nvSpPr>
        <p:spPr>
          <a:xfrm>
            <a:off x="6564054" y="2191890"/>
            <a:ext cx="1091950" cy="781515"/>
          </a:xfrm>
          <a:custGeom>
            <a:avLst/>
            <a:gdLst/>
            <a:ahLst/>
            <a:cxnLst/>
            <a:rect l="l" t="t" r="r" b="b"/>
            <a:pathLst>
              <a:path w="715888" h="781515">
                <a:moveTo>
                  <a:pt x="108014" y="0"/>
                </a:moveTo>
                <a:lnTo>
                  <a:pt x="715888" y="0"/>
                </a:lnTo>
                <a:lnTo>
                  <a:pt x="715888" y="648072"/>
                </a:lnTo>
                <a:lnTo>
                  <a:pt x="452788" y="648072"/>
                </a:lnTo>
                <a:lnTo>
                  <a:pt x="375391" y="781515"/>
                </a:lnTo>
                <a:lnTo>
                  <a:pt x="297994" y="648072"/>
                </a:lnTo>
                <a:lnTo>
                  <a:pt x="108014" y="648072"/>
                </a:lnTo>
                <a:cubicBezTo>
                  <a:pt x="48360" y="648072"/>
                  <a:pt x="0" y="599712"/>
                  <a:pt x="0" y="540058"/>
                </a:cubicBezTo>
                <a:lnTo>
                  <a:pt x="0" y="108014"/>
                </a:lnTo>
                <a:cubicBezTo>
                  <a:pt x="0" y="48360"/>
                  <a:pt x="48360" y="0"/>
                  <a:pt x="108014" y="0"/>
                </a:cubicBezTo>
                <a:close/>
              </a:path>
            </a:pathLst>
          </a:custGeom>
          <a:solidFill>
            <a:schemeClr val="accent2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F826AAB-C288-4401-847D-973C8AF12C4E}"/>
              </a:ext>
            </a:extLst>
          </p:cNvPr>
          <p:cNvSpPr txBox="1"/>
          <p:nvPr/>
        </p:nvSpPr>
        <p:spPr>
          <a:xfrm>
            <a:off x="6752085" y="2281906"/>
            <a:ext cx="7158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02</a:t>
            </a:r>
            <a:endParaRPr lang="ko-KR" altLang="en-US" sz="2400" b="1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188937B-A5D6-42C3-B157-289B23A22943}"/>
              </a:ext>
            </a:extLst>
          </p:cNvPr>
          <p:cNvSpPr txBox="1"/>
          <p:nvPr/>
        </p:nvSpPr>
        <p:spPr>
          <a:xfrm>
            <a:off x="7763087" y="2199113"/>
            <a:ext cx="33647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Easy to change colors, photos.</a:t>
            </a:r>
          </a:p>
          <a:p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D0A725-9AE9-4CF5-BD42-9E5348B70EE5}"/>
              </a:ext>
            </a:extLst>
          </p:cNvPr>
          <p:cNvSpPr txBox="1"/>
          <p:nvPr/>
        </p:nvSpPr>
        <p:spPr>
          <a:xfrm>
            <a:off x="6561958" y="3055986"/>
            <a:ext cx="47185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Example Text : </a:t>
            </a:r>
          </a:p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Get a modern PowerPoint  Presentation that is beautifully designed.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Rounded Rectangle 1032">
            <a:extLst>
              <a:ext uri="{FF2B5EF4-FFF2-40B4-BE49-F238E27FC236}">
                <a16:creationId xmlns:a16="http://schemas.microsoft.com/office/drawing/2014/main" id="{848A31A6-19BE-456A-ABE4-19B745A487D8}"/>
              </a:ext>
            </a:extLst>
          </p:cNvPr>
          <p:cNvSpPr/>
          <p:nvPr/>
        </p:nvSpPr>
        <p:spPr>
          <a:xfrm>
            <a:off x="924715" y="4220308"/>
            <a:ext cx="4714381" cy="781515"/>
          </a:xfrm>
          <a:custGeom>
            <a:avLst/>
            <a:gdLst/>
            <a:ahLst/>
            <a:cxnLst/>
            <a:rect l="l" t="t" r="r" b="b"/>
            <a:pathLst>
              <a:path w="3096344" h="781515">
                <a:moveTo>
                  <a:pt x="108014" y="0"/>
                </a:moveTo>
                <a:lnTo>
                  <a:pt x="2988330" y="0"/>
                </a:lnTo>
                <a:cubicBezTo>
                  <a:pt x="3047984" y="0"/>
                  <a:pt x="3096344" y="48360"/>
                  <a:pt x="3096344" y="108014"/>
                </a:cubicBezTo>
                <a:lnTo>
                  <a:pt x="3096344" y="540058"/>
                </a:lnTo>
                <a:cubicBezTo>
                  <a:pt x="3096344" y="599712"/>
                  <a:pt x="3047984" y="648072"/>
                  <a:pt x="2988330" y="648072"/>
                </a:cubicBezTo>
                <a:lnTo>
                  <a:pt x="452788" y="648072"/>
                </a:lnTo>
                <a:lnTo>
                  <a:pt x="375391" y="781515"/>
                </a:lnTo>
                <a:lnTo>
                  <a:pt x="297994" y="648072"/>
                </a:lnTo>
                <a:lnTo>
                  <a:pt x="108014" y="648072"/>
                </a:lnTo>
                <a:cubicBezTo>
                  <a:pt x="48360" y="648072"/>
                  <a:pt x="0" y="599712"/>
                  <a:pt x="0" y="540058"/>
                </a:cubicBezTo>
                <a:lnTo>
                  <a:pt x="0" y="108014"/>
                </a:lnTo>
                <a:cubicBezTo>
                  <a:pt x="0" y="48360"/>
                  <a:pt x="48360" y="0"/>
                  <a:pt x="108014" y="0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96000"/>
                </a:schemeClr>
              </a:gs>
              <a:gs pos="100000">
                <a:schemeClr val="bg1"/>
              </a:gs>
            </a:gsLst>
            <a:lin ang="8400000" scaled="0"/>
            <a:tileRect/>
          </a:gradFill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" name="Rounded Rectangle 1032">
            <a:extLst>
              <a:ext uri="{FF2B5EF4-FFF2-40B4-BE49-F238E27FC236}">
                <a16:creationId xmlns:a16="http://schemas.microsoft.com/office/drawing/2014/main" id="{D427272B-6BE8-455D-AD62-A0F3C483ACF6}"/>
              </a:ext>
            </a:extLst>
          </p:cNvPr>
          <p:cNvSpPr/>
          <p:nvPr/>
        </p:nvSpPr>
        <p:spPr>
          <a:xfrm>
            <a:off x="922618" y="4220308"/>
            <a:ext cx="1091950" cy="781515"/>
          </a:xfrm>
          <a:custGeom>
            <a:avLst/>
            <a:gdLst/>
            <a:ahLst/>
            <a:cxnLst/>
            <a:rect l="l" t="t" r="r" b="b"/>
            <a:pathLst>
              <a:path w="715888" h="781515">
                <a:moveTo>
                  <a:pt x="108014" y="0"/>
                </a:moveTo>
                <a:lnTo>
                  <a:pt x="715888" y="0"/>
                </a:lnTo>
                <a:lnTo>
                  <a:pt x="715888" y="648072"/>
                </a:lnTo>
                <a:lnTo>
                  <a:pt x="452788" y="648072"/>
                </a:lnTo>
                <a:lnTo>
                  <a:pt x="375391" y="781515"/>
                </a:lnTo>
                <a:lnTo>
                  <a:pt x="297994" y="648072"/>
                </a:lnTo>
                <a:lnTo>
                  <a:pt x="108014" y="648072"/>
                </a:lnTo>
                <a:cubicBezTo>
                  <a:pt x="48360" y="648072"/>
                  <a:pt x="0" y="599712"/>
                  <a:pt x="0" y="540058"/>
                </a:cubicBezTo>
                <a:lnTo>
                  <a:pt x="0" y="108014"/>
                </a:lnTo>
                <a:cubicBezTo>
                  <a:pt x="0" y="48360"/>
                  <a:pt x="48360" y="0"/>
                  <a:pt x="108014" y="0"/>
                </a:cubicBezTo>
                <a:close/>
              </a:path>
            </a:pathLst>
          </a:custGeom>
          <a:solidFill>
            <a:schemeClr val="accent4"/>
          </a:solidFill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617CBC-DB99-4217-A511-A81CBB382777}"/>
              </a:ext>
            </a:extLst>
          </p:cNvPr>
          <p:cNvSpPr txBox="1"/>
          <p:nvPr/>
        </p:nvSpPr>
        <p:spPr>
          <a:xfrm>
            <a:off x="1110650" y="4310324"/>
            <a:ext cx="7158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03</a:t>
            </a:r>
            <a:endParaRPr lang="ko-KR" altLang="en-US" sz="2400" b="1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42EA17D-F6C6-4172-8A14-A37E520D2799}"/>
              </a:ext>
            </a:extLst>
          </p:cNvPr>
          <p:cNvSpPr txBox="1"/>
          <p:nvPr/>
        </p:nvSpPr>
        <p:spPr>
          <a:xfrm>
            <a:off x="2125845" y="4227531"/>
            <a:ext cx="33647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Easy to change colors, photos.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0620F02-16DE-485F-8358-65F0774D07C4}"/>
              </a:ext>
            </a:extLst>
          </p:cNvPr>
          <p:cNvSpPr txBox="1"/>
          <p:nvPr/>
        </p:nvSpPr>
        <p:spPr>
          <a:xfrm>
            <a:off x="924716" y="5084404"/>
            <a:ext cx="47185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Example Text : </a:t>
            </a:r>
          </a:p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Get a modern PowerPoint  Presentation that is beautifully designed.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Rounded Rectangle 1032">
            <a:extLst>
              <a:ext uri="{FF2B5EF4-FFF2-40B4-BE49-F238E27FC236}">
                <a16:creationId xmlns:a16="http://schemas.microsoft.com/office/drawing/2014/main" id="{C9957A26-F72A-4036-86B3-CB341FC6E05F}"/>
              </a:ext>
            </a:extLst>
          </p:cNvPr>
          <p:cNvSpPr/>
          <p:nvPr/>
        </p:nvSpPr>
        <p:spPr>
          <a:xfrm>
            <a:off x="6566150" y="4220308"/>
            <a:ext cx="4714381" cy="781515"/>
          </a:xfrm>
          <a:custGeom>
            <a:avLst/>
            <a:gdLst/>
            <a:ahLst/>
            <a:cxnLst/>
            <a:rect l="l" t="t" r="r" b="b"/>
            <a:pathLst>
              <a:path w="3096344" h="781515">
                <a:moveTo>
                  <a:pt x="108014" y="0"/>
                </a:moveTo>
                <a:lnTo>
                  <a:pt x="2988330" y="0"/>
                </a:lnTo>
                <a:cubicBezTo>
                  <a:pt x="3047984" y="0"/>
                  <a:pt x="3096344" y="48360"/>
                  <a:pt x="3096344" y="108014"/>
                </a:cubicBezTo>
                <a:lnTo>
                  <a:pt x="3096344" y="540058"/>
                </a:lnTo>
                <a:cubicBezTo>
                  <a:pt x="3096344" y="599712"/>
                  <a:pt x="3047984" y="648072"/>
                  <a:pt x="2988330" y="648072"/>
                </a:cubicBezTo>
                <a:lnTo>
                  <a:pt x="452788" y="648072"/>
                </a:lnTo>
                <a:lnTo>
                  <a:pt x="375391" y="781515"/>
                </a:lnTo>
                <a:lnTo>
                  <a:pt x="297994" y="648072"/>
                </a:lnTo>
                <a:lnTo>
                  <a:pt x="108014" y="648072"/>
                </a:lnTo>
                <a:cubicBezTo>
                  <a:pt x="48360" y="648072"/>
                  <a:pt x="0" y="599712"/>
                  <a:pt x="0" y="540058"/>
                </a:cubicBezTo>
                <a:lnTo>
                  <a:pt x="0" y="108014"/>
                </a:lnTo>
                <a:cubicBezTo>
                  <a:pt x="0" y="48360"/>
                  <a:pt x="48360" y="0"/>
                  <a:pt x="108014" y="0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96000"/>
                </a:schemeClr>
              </a:gs>
              <a:gs pos="100000">
                <a:schemeClr val="bg1"/>
              </a:gs>
            </a:gsLst>
            <a:lin ang="8400000" scaled="0"/>
            <a:tileRect/>
          </a:gradFill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Rounded Rectangle 1032">
            <a:extLst>
              <a:ext uri="{FF2B5EF4-FFF2-40B4-BE49-F238E27FC236}">
                <a16:creationId xmlns:a16="http://schemas.microsoft.com/office/drawing/2014/main" id="{B9A30121-AA05-4C11-8A06-513AB95CD55E}"/>
              </a:ext>
            </a:extLst>
          </p:cNvPr>
          <p:cNvSpPr/>
          <p:nvPr/>
        </p:nvSpPr>
        <p:spPr>
          <a:xfrm>
            <a:off x="6564054" y="4220308"/>
            <a:ext cx="1091950" cy="781515"/>
          </a:xfrm>
          <a:custGeom>
            <a:avLst/>
            <a:gdLst/>
            <a:ahLst/>
            <a:cxnLst/>
            <a:rect l="l" t="t" r="r" b="b"/>
            <a:pathLst>
              <a:path w="715888" h="781515">
                <a:moveTo>
                  <a:pt x="108014" y="0"/>
                </a:moveTo>
                <a:lnTo>
                  <a:pt x="715888" y="0"/>
                </a:lnTo>
                <a:lnTo>
                  <a:pt x="715888" y="648072"/>
                </a:lnTo>
                <a:lnTo>
                  <a:pt x="452788" y="648072"/>
                </a:lnTo>
                <a:lnTo>
                  <a:pt x="375391" y="781515"/>
                </a:lnTo>
                <a:lnTo>
                  <a:pt x="297994" y="648072"/>
                </a:lnTo>
                <a:lnTo>
                  <a:pt x="108014" y="648072"/>
                </a:lnTo>
                <a:cubicBezTo>
                  <a:pt x="48360" y="648072"/>
                  <a:pt x="0" y="599712"/>
                  <a:pt x="0" y="540058"/>
                </a:cubicBezTo>
                <a:lnTo>
                  <a:pt x="0" y="108014"/>
                </a:lnTo>
                <a:cubicBezTo>
                  <a:pt x="0" y="48360"/>
                  <a:pt x="48360" y="0"/>
                  <a:pt x="108014" y="0"/>
                </a:cubicBezTo>
                <a:close/>
              </a:path>
            </a:pathLst>
          </a:custGeom>
          <a:solidFill>
            <a:schemeClr val="accent3"/>
          </a:solidFill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947278A-28D4-49E1-8BEF-57D0CE357E6F}"/>
              </a:ext>
            </a:extLst>
          </p:cNvPr>
          <p:cNvSpPr txBox="1"/>
          <p:nvPr/>
        </p:nvSpPr>
        <p:spPr>
          <a:xfrm>
            <a:off x="6752085" y="4310324"/>
            <a:ext cx="7158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04</a:t>
            </a:r>
            <a:endParaRPr lang="ko-KR" altLang="en-US" sz="2400" b="1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B79CE00-35F3-458F-BCEB-6D04909A38A1}"/>
              </a:ext>
            </a:extLst>
          </p:cNvPr>
          <p:cNvSpPr txBox="1"/>
          <p:nvPr/>
        </p:nvSpPr>
        <p:spPr>
          <a:xfrm>
            <a:off x="7767280" y="4227531"/>
            <a:ext cx="33647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Easy to change colors, photos.</a:t>
            </a:r>
          </a:p>
          <a:p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EEEEA1D-7DF4-46D8-A325-53D347C9B73F}"/>
              </a:ext>
            </a:extLst>
          </p:cNvPr>
          <p:cNvSpPr txBox="1"/>
          <p:nvPr/>
        </p:nvSpPr>
        <p:spPr>
          <a:xfrm>
            <a:off x="6566150" y="5084404"/>
            <a:ext cx="47185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Example Text : </a:t>
            </a:r>
          </a:p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Get a modern PowerPoint  Presentation that is beautifully designed.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177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aphic 5338">
            <a:extLst>
              <a:ext uri="{FF2B5EF4-FFF2-40B4-BE49-F238E27FC236}">
                <a16:creationId xmlns:a16="http://schemas.microsoft.com/office/drawing/2014/main" id="{606A0C56-E22C-4494-991E-46C7891C9E9D}"/>
              </a:ext>
            </a:extLst>
          </p:cNvPr>
          <p:cNvGrpSpPr/>
          <p:nvPr/>
        </p:nvGrpSpPr>
        <p:grpSpPr>
          <a:xfrm>
            <a:off x="4334797" y="1981200"/>
            <a:ext cx="3581098" cy="3266752"/>
            <a:chOff x="6273521" y="3976679"/>
            <a:chExt cx="1106805" cy="1009650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ED32609D-36DC-4D1C-AB20-D326D7FA3A4E}"/>
                </a:ext>
              </a:extLst>
            </p:cNvPr>
            <p:cNvSpPr/>
            <p:nvPr/>
          </p:nvSpPr>
          <p:spPr>
            <a:xfrm>
              <a:off x="6273521" y="3976679"/>
              <a:ext cx="1009651" cy="1009650"/>
            </a:xfrm>
            <a:custGeom>
              <a:avLst/>
              <a:gdLst>
                <a:gd name="connsiteX0" fmla="*/ 992981 w 1009650"/>
                <a:gd name="connsiteY0" fmla="*/ 507206 h 1009650"/>
                <a:gd name="connsiteX1" fmla="*/ 507206 w 1009650"/>
                <a:gd name="connsiteY1" fmla="*/ 992981 h 1009650"/>
                <a:gd name="connsiteX2" fmla="*/ 21431 w 1009650"/>
                <a:gd name="connsiteY2" fmla="*/ 507206 h 1009650"/>
                <a:gd name="connsiteX3" fmla="*/ 507206 w 1009650"/>
                <a:gd name="connsiteY3" fmla="*/ 21431 h 1009650"/>
                <a:gd name="connsiteX4" fmla="*/ 992981 w 1009650"/>
                <a:gd name="connsiteY4" fmla="*/ 507206 h 1009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9650" h="1009650">
                  <a:moveTo>
                    <a:pt x="992981" y="507206"/>
                  </a:moveTo>
                  <a:cubicBezTo>
                    <a:pt x="992981" y="775492"/>
                    <a:pt x="775492" y="992981"/>
                    <a:pt x="507206" y="992981"/>
                  </a:cubicBezTo>
                  <a:cubicBezTo>
                    <a:pt x="238920" y="992981"/>
                    <a:pt x="21431" y="775492"/>
                    <a:pt x="21431" y="507206"/>
                  </a:cubicBezTo>
                  <a:cubicBezTo>
                    <a:pt x="21431" y="238920"/>
                    <a:pt x="238920" y="21431"/>
                    <a:pt x="507206" y="21431"/>
                  </a:cubicBezTo>
                  <a:cubicBezTo>
                    <a:pt x="775492" y="21431"/>
                    <a:pt x="992981" y="238920"/>
                    <a:pt x="992981" y="507206"/>
                  </a:cubicBezTo>
                  <a:close/>
                </a:path>
              </a:pathLst>
            </a:custGeom>
            <a:solidFill>
              <a:srgbClr val="FFFFFF"/>
            </a:solidFill>
            <a:ln w="28575" cap="rnd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5CB68324-F50B-498F-AEEA-EED7E2712CC2}"/>
                </a:ext>
              </a:extLst>
            </p:cNvPr>
            <p:cNvSpPr/>
            <p:nvPr/>
          </p:nvSpPr>
          <p:spPr>
            <a:xfrm>
              <a:off x="6408775" y="4110979"/>
              <a:ext cx="971551" cy="742950"/>
            </a:xfrm>
            <a:custGeom>
              <a:avLst/>
              <a:gdLst>
                <a:gd name="connsiteX0" fmla="*/ 909161 w 971550"/>
                <a:gd name="connsiteY0" fmla="*/ 312896 h 742950"/>
                <a:gd name="connsiteX1" fmla="*/ 718661 w 971550"/>
                <a:gd name="connsiteY1" fmla="*/ 322421 h 742950"/>
                <a:gd name="connsiteX2" fmla="*/ 371951 w 971550"/>
                <a:gd name="connsiteY2" fmla="*/ 21431 h 742950"/>
                <a:gd name="connsiteX3" fmla="*/ 21431 w 971550"/>
                <a:gd name="connsiteY3" fmla="*/ 371951 h 742950"/>
                <a:gd name="connsiteX4" fmla="*/ 371951 w 971550"/>
                <a:gd name="connsiteY4" fmla="*/ 722471 h 742950"/>
                <a:gd name="connsiteX5" fmla="*/ 718661 w 971550"/>
                <a:gd name="connsiteY5" fmla="*/ 422434 h 742950"/>
                <a:gd name="connsiteX6" fmla="*/ 909161 w 971550"/>
                <a:gd name="connsiteY6" fmla="*/ 431959 h 742950"/>
                <a:gd name="connsiteX7" fmla="*/ 959644 w 971550"/>
                <a:gd name="connsiteY7" fmla="*/ 371951 h 742950"/>
                <a:gd name="connsiteX8" fmla="*/ 909161 w 971550"/>
                <a:gd name="connsiteY8" fmla="*/ 312896 h 74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71550" h="742950">
                  <a:moveTo>
                    <a:pt x="909161" y="312896"/>
                  </a:moveTo>
                  <a:lnTo>
                    <a:pt x="718661" y="322421"/>
                  </a:lnTo>
                  <a:cubicBezTo>
                    <a:pt x="693896" y="151924"/>
                    <a:pt x="548164" y="21431"/>
                    <a:pt x="371951" y="21431"/>
                  </a:cubicBezTo>
                  <a:cubicBezTo>
                    <a:pt x="178594" y="21431"/>
                    <a:pt x="21431" y="178594"/>
                    <a:pt x="21431" y="371951"/>
                  </a:cubicBezTo>
                  <a:cubicBezTo>
                    <a:pt x="21431" y="565309"/>
                    <a:pt x="178594" y="722471"/>
                    <a:pt x="371951" y="722471"/>
                  </a:cubicBezTo>
                  <a:cubicBezTo>
                    <a:pt x="548164" y="722471"/>
                    <a:pt x="694849" y="591979"/>
                    <a:pt x="718661" y="422434"/>
                  </a:cubicBezTo>
                  <a:lnTo>
                    <a:pt x="909161" y="431959"/>
                  </a:lnTo>
                  <a:cubicBezTo>
                    <a:pt x="936784" y="431959"/>
                    <a:pt x="959644" y="399574"/>
                    <a:pt x="959644" y="371951"/>
                  </a:cubicBezTo>
                  <a:cubicBezTo>
                    <a:pt x="959644" y="344329"/>
                    <a:pt x="936784" y="312896"/>
                    <a:pt x="909161" y="312896"/>
                  </a:cubicBezTo>
                  <a:close/>
                </a:path>
              </a:pathLst>
            </a:custGeom>
            <a:solidFill>
              <a:srgbClr val="FFFFFF"/>
            </a:solidFill>
            <a:ln w="28575" cap="rnd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43BB5436-8406-4D9E-B419-4F059BFB1D9C}"/>
                </a:ext>
              </a:extLst>
            </p:cNvPr>
            <p:cNvSpPr/>
            <p:nvPr/>
          </p:nvSpPr>
          <p:spPr>
            <a:xfrm>
              <a:off x="6481160" y="4184325"/>
              <a:ext cx="590551" cy="590549"/>
            </a:xfrm>
            <a:custGeom>
              <a:avLst/>
              <a:gdLst>
                <a:gd name="connsiteX0" fmla="*/ 577691 w 590550"/>
                <a:gd name="connsiteY0" fmla="*/ 299561 h 590550"/>
                <a:gd name="connsiteX1" fmla="*/ 299561 w 590550"/>
                <a:gd name="connsiteY1" fmla="*/ 577691 h 590550"/>
                <a:gd name="connsiteX2" fmla="*/ 21431 w 590550"/>
                <a:gd name="connsiteY2" fmla="*/ 299561 h 590550"/>
                <a:gd name="connsiteX3" fmla="*/ 299561 w 590550"/>
                <a:gd name="connsiteY3" fmla="*/ 21431 h 590550"/>
                <a:gd name="connsiteX4" fmla="*/ 577691 w 590550"/>
                <a:gd name="connsiteY4" fmla="*/ 299561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0550" h="590550">
                  <a:moveTo>
                    <a:pt x="577691" y="299561"/>
                  </a:moveTo>
                  <a:cubicBezTo>
                    <a:pt x="577691" y="453168"/>
                    <a:pt x="453168" y="577691"/>
                    <a:pt x="299561" y="577691"/>
                  </a:cubicBezTo>
                  <a:cubicBezTo>
                    <a:pt x="145954" y="577691"/>
                    <a:pt x="21431" y="453168"/>
                    <a:pt x="21431" y="299561"/>
                  </a:cubicBezTo>
                  <a:cubicBezTo>
                    <a:pt x="21431" y="145954"/>
                    <a:pt x="145954" y="21431"/>
                    <a:pt x="299561" y="21431"/>
                  </a:cubicBezTo>
                  <a:cubicBezTo>
                    <a:pt x="453168" y="21431"/>
                    <a:pt x="577691" y="145954"/>
                    <a:pt x="577691" y="299561"/>
                  </a:cubicBezTo>
                  <a:close/>
                </a:path>
              </a:pathLst>
            </a:custGeom>
            <a:solidFill>
              <a:schemeClr val="accent1"/>
            </a:solidFill>
            <a:ln w="28575" cap="rnd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FEA4DC2A-C2FA-465C-A3A6-D5BD099CF25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59018809"/>
              </p:ext>
            </p:extLst>
          </p:nvPr>
        </p:nvGraphicFramePr>
        <p:xfrm>
          <a:off x="4880126" y="2525628"/>
          <a:ext cx="2206474" cy="228688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83462F4F-5371-4028-8DC7-3CE623D6BF77}"/>
              </a:ext>
            </a:extLst>
          </p:cNvPr>
          <p:cNvSpPr txBox="1"/>
          <p:nvPr/>
        </p:nvSpPr>
        <p:spPr>
          <a:xfrm>
            <a:off x="5178225" y="3737775"/>
            <a:ext cx="161027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COFFEE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10" name="Graphic 3">
            <a:extLst>
              <a:ext uri="{FF2B5EF4-FFF2-40B4-BE49-F238E27FC236}">
                <a16:creationId xmlns:a16="http://schemas.microsoft.com/office/drawing/2014/main" id="{CA790565-F4FA-44AA-82C5-39327A15B6B6}"/>
              </a:ext>
            </a:extLst>
          </p:cNvPr>
          <p:cNvGrpSpPr/>
          <p:nvPr/>
        </p:nvGrpSpPr>
        <p:grpSpPr>
          <a:xfrm>
            <a:off x="5660764" y="3120225"/>
            <a:ext cx="602453" cy="620886"/>
            <a:chOff x="564614" y="1241658"/>
            <a:chExt cx="1797856" cy="1852863"/>
          </a:xfrm>
          <a:solidFill>
            <a:schemeClr val="bg1"/>
          </a:solidFill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54D032A8-A6A6-446D-9DF5-F12D3388A3DB}"/>
                </a:ext>
              </a:extLst>
            </p:cNvPr>
            <p:cNvSpPr/>
            <p:nvPr/>
          </p:nvSpPr>
          <p:spPr>
            <a:xfrm>
              <a:off x="564614" y="1607320"/>
              <a:ext cx="791809" cy="848264"/>
            </a:xfrm>
            <a:custGeom>
              <a:avLst/>
              <a:gdLst>
                <a:gd name="connsiteX0" fmla="*/ 0 w 791809"/>
                <a:gd name="connsiteY0" fmla="*/ 108844 h 848263"/>
                <a:gd name="connsiteX1" fmla="*/ 4632 w 791809"/>
                <a:gd name="connsiteY1" fmla="*/ 68747 h 848263"/>
                <a:gd name="connsiteX2" fmla="*/ 15923 w 791809"/>
                <a:gd name="connsiteY2" fmla="*/ 26334 h 848263"/>
                <a:gd name="connsiteX3" fmla="*/ 69193 w 791809"/>
                <a:gd name="connsiteY3" fmla="*/ 5345 h 848263"/>
                <a:gd name="connsiteX4" fmla="*/ 112764 w 791809"/>
                <a:gd name="connsiteY4" fmla="*/ 34585 h 848263"/>
                <a:gd name="connsiteX5" fmla="*/ 211342 w 791809"/>
                <a:gd name="connsiteY5" fmla="*/ 145033 h 848263"/>
                <a:gd name="connsiteX6" fmla="*/ 339885 w 791809"/>
                <a:gd name="connsiteY6" fmla="*/ 319897 h 848263"/>
                <a:gd name="connsiteX7" fmla="*/ 479139 w 791809"/>
                <a:gd name="connsiteY7" fmla="*/ 460744 h 848263"/>
                <a:gd name="connsiteX8" fmla="*/ 659938 w 791809"/>
                <a:gd name="connsiteY8" fmla="*/ 595800 h 848263"/>
                <a:gd name="connsiteX9" fmla="*/ 757213 w 791809"/>
                <a:gd name="connsiteY9" fmla="*/ 685259 h 848263"/>
                <a:gd name="connsiteX10" fmla="*/ 790362 w 791809"/>
                <a:gd name="connsiteY10" fmla="*/ 743884 h 848263"/>
                <a:gd name="connsiteX11" fmla="*/ 775452 w 791809"/>
                <a:gd name="connsiteY11" fmla="*/ 800773 h 848263"/>
                <a:gd name="connsiteX12" fmla="*/ 697429 w 791809"/>
                <a:gd name="connsiteY12" fmla="*/ 842318 h 848263"/>
                <a:gd name="connsiteX13" fmla="*/ 557306 w 791809"/>
                <a:gd name="connsiteY13" fmla="*/ 843331 h 848263"/>
                <a:gd name="connsiteX14" fmla="*/ 252018 w 791809"/>
                <a:gd name="connsiteY14" fmla="*/ 682219 h 848263"/>
                <a:gd name="connsiteX15" fmla="*/ 16936 w 791809"/>
                <a:gd name="connsiteY15" fmla="*/ 269378 h 848263"/>
                <a:gd name="connsiteX16" fmla="*/ 1303 w 791809"/>
                <a:gd name="connsiteY16" fmla="*/ 161535 h 848263"/>
                <a:gd name="connsiteX17" fmla="*/ 0 w 791809"/>
                <a:gd name="connsiteY17" fmla="*/ 153863 h 848263"/>
                <a:gd name="connsiteX18" fmla="*/ 0 w 791809"/>
                <a:gd name="connsiteY18" fmla="*/ 108844 h 848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91809" h="848263">
                  <a:moveTo>
                    <a:pt x="0" y="108844"/>
                  </a:moveTo>
                  <a:cubicBezTo>
                    <a:pt x="1448" y="95527"/>
                    <a:pt x="2171" y="81920"/>
                    <a:pt x="4632" y="68747"/>
                  </a:cubicBezTo>
                  <a:cubicBezTo>
                    <a:pt x="7383" y="54417"/>
                    <a:pt x="10422" y="39796"/>
                    <a:pt x="15923" y="26334"/>
                  </a:cubicBezTo>
                  <a:cubicBezTo>
                    <a:pt x="26056" y="1436"/>
                    <a:pt x="45019" y="-6380"/>
                    <a:pt x="69193" y="5345"/>
                  </a:cubicBezTo>
                  <a:cubicBezTo>
                    <a:pt x="84826" y="12872"/>
                    <a:pt x="99591" y="23150"/>
                    <a:pt x="112764" y="34585"/>
                  </a:cubicBezTo>
                  <a:cubicBezTo>
                    <a:pt x="150400" y="67010"/>
                    <a:pt x="181667" y="105515"/>
                    <a:pt x="211342" y="145033"/>
                  </a:cubicBezTo>
                  <a:cubicBezTo>
                    <a:pt x="254913" y="202790"/>
                    <a:pt x="298050" y="260837"/>
                    <a:pt x="339885" y="319897"/>
                  </a:cubicBezTo>
                  <a:cubicBezTo>
                    <a:pt x="378679" y="374615"/>
                    <a:pt x="425435" y="420936"/>
                    <a:pt x="479139" y="460744"/>
                  </a:cubicBezTo>
                  <a:cubicBezTo>
                    <a:pt x="539646" y="505473"/>
                    <a:pt x="600009" y="550347"/>
                    <a:pt x="659938" y="595800"/>
                  </a:cubicBezTo>
                  <a:cubicBezTo>
                    <a:pt x="695113" y="622580"/>
                    <a:pt x="728696" y="651241"/>
                    <a:pt x="757213" y="685259"/>
                  </a:cubicBezTo>
                  <a:cubicBezTo>
                    <a:pt x="771833" y="702774"/>
                    <a:pt x="784861" y="721303"/>
                    <a:pt x="790362" y="743884"/>
                  </a:cubicBezTo>
                  <a:cubicBezTo>
                    <a:pt x="795573" y="765453"/>
                    <a:pt x="790507" y="784560"/>
                    <a:pt x="775452" y="800773"/>
                  </a:cubicBezTo>
                  <a:cubicBezTo>
                    <a:pt x="754318" y="823644"/>
                    <a:pt x="727104" y="835514"/>
                    <a:pt x="697429" y="842318"/>
                  </a:cubicBezTo>
                  <a:cubicBezTo>
                    <a:pt x="650818" y="853030"/>
                    <a:pt x="604062" y="850858"/>
                    <a:pt x="557306" y="843331"/>
                  </a:cubicBezTo>
                  <a:cubicBezTo>
                    <a:pt x="437594" y="823789"/>
                    <a:pt x="337713" y="765887"/>
                    <a:pt x="252018" y="682219"/>
                  </a:cubicBezTo>
                  <a:cubicBezTo>
                    <a:pt x="134333" y="567428"/>
                    <a:pt x="55875" y="429477"/>
                    <a:pt x="16936" y="269378"/>
                  </a:cubicBezTo>
                  <a:cubicBezTo>
                    <a:pt x="8396" y="233913"/>
                    <a:pt x="3040" y="198014"/>
                    <a:pt x="1303" y="161535"/>
                  </a:cubicBezTo>
                  <a:cubicBezTo>
                    <a:pt x="1158" y="158930"/>
                    <a:pt x="434" y="156324"/>
                    <a:pt x="0" y="153863"/>
                  </a:cubicBezTo>
                  <a:cubicBezTo>
                    <a:pt x="0" y="138809"/>
                    <a:pt x="0" y="123899"/>
                    <a:pt x="0" y="108844"/>
                  </a:cubicBezTo>
                  <a:close/>
                </a:path>
              </a:pathLst>
            </a:custGeom>
            <a:grpFill/>
            <a:ln w="14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94DC3E76-3D67-4F51-8B53-B09CA5583407}"/>
                </a:ext>
              </a:extLst>
            </p:cNvPr>
            <p:cNvSpPr/>
            <p:nvPr/>
          </p:nvSpPr>
          <p:spPr>
            <a:xfrm>
              <a:off x="1745904" y="2483559"/>
              <a:ext cx="413999" cy="609418"/>
            </a:xfrm>
            <a:custGeom>
              <a:avLst/>
              <a:gdLst>
                <a:gd name="connsiteX0" fmla="*/ 15833 w 413999"/>
                <a:gd name="connsiteY0" fmla="*/ 610672 h 609418"/>
                <a:gd name="connsiteX1" fmla="*/ 12503 w 413999"/>
                <a:gd name="connsiteY1" fmla="*/ 609370 h 609418"/>
                <a:gd name="connsiteX2" fmla="*/ 54 w 413999"/>
                <a:gd name="connsiteY2" fmla="*/ 594894 h 609418"/>
                <a:gd name="connsiteX3" fmla="*/ 17136 w 413999"/>
                <a:gd name="connsiteY3" fmla="*/ 537137 h 609418"/>
                <a:gd name="connsiteX4" fmla="*/ 86184 w 413999"/>
                <a:gd name="connsiteY4" fmla="*/ 430453 h 609418"/>
                <a:gd name="connsiteX5" fmla="*/ 168694 w 413999"/>
                <a:gd name="connsiteY5" fmla="*/ 310016 h 609418"/>
                <a:gd name="connsiteX6" fmla="*/ 208791 w 413999"/>
                <a:gd name="connsiteY6" fmla="*/ 208833 h 609418"/>
                <a:gd name="connsiteX7" fmla="*/ 259889 w 413999"/>
                <a:gd name="connsiteY7" fmla="*/ 70736 h 609418"/>
                <a:gd name="connsiteX8" fmla="*/ 289420 w 413999"/>
                <a:gd name="connsiteY8" fmla="*/ 22967 h 609418"/>
                <a:gd name="connsiteX9" fmla="*/ 365271 w 413999"/>
                <a:gd name="connsiteY9" fmla="*/ 21230 h 609418"/>
                <a:gd name="connsiteX10" fmla="*/ 412316 w 413999"/>
                <a:gd name="connsiteY10" fmla="*/ 128059 h 609418"/>
                <a:gd name="connsiteX11" fmla="*/ 379747 w 413999"/>
                <a:gd name="connsiteY11" fmla="*/ 327532 h 609418"/>
                <a:gd name="connsiteX12" fmla="*/ 262206 w 413999"/>
                <a:gd name="connsiteY12" fmla="*/ 488499 h 609418"/>
                <a:gd name="connsiteX13" fmla="*/ 139598 w 413999"/>
                <a:gd name="connsiteY13" fmla="*/ 578537 h 609418"/>
                <a:gd name="connsiteX14" fmla="*/ 44639 w 413999"/>
                <a:gd name="connsiteY14" fmla="*/ 609225 h 609418"/>
                <a:gd name="connsiteX15" fmla="*/ 40586 w 413999"/>
                <a:gd name="connsiteY15" fmla="*/ 610383 h 609418"/>
                <a:gd name="connsiteX16" fmla="*/ 15833 w 413999"/>
                <a:gd name="connsiteY16" fmla="*/ 610672 h 609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13999" h="609418">
                  <a:moveTo>
                    <a:pt x="15833" y="610672"/>
                  </a:moveTo>
                  <a:cubicBezTo>
                    <a:pt x="14675" y="610238"/>
                    <a:pt x="13661" y="609514"/>
                    <a:pt x="12503" y="609370"/>
                  </a:cubicBezTo>
                  <a:cubicBezTo>
                    <a:pt x="199" y="608356"/>
                    <a:pt x="-235" y="609659"/>
                    <a:pt x="54" y="594894"/>
                  </a:cubicBezTo>
                  <a:cubicBezTo>
                    <a:pt x="489" y="574194"/>
                    <a:pt x="8016" y="555376"/>
                    <a:pt x="17136" y="537137"/>
                  </a:cubicBezTo>
                  <a:cubicBezTo>
                    <a:pt x="36098" y="498922"/>
                    <a:pt x="61865" y="465194"/>
                    <a:pt x="86184" y="430453"/>
                  </a:cubicBezTo>
                  <a:cubicBezTo>
                    <a:pt x="114121" y="390645"/>
                    <a:pt x="142059" y="350692"/>
                    <a:pt x="168694" y="310016"/>
                  </a:cubicBezTo>
                  <a:cubicBezTo>
                    <a:pt x="188815" y="279184"/>
                    <a:pt x="197500" y="243429"/>
                    <a:pt x="208791" y="208833"/>
                  </a:cubicBezTo>
                  <a:cubicBezTo>
                    <a:pt x="223846" y="162077"/>
                    <a:pt x="238032" y="114887"/>
                    <a:pt x="259889" y="70736"/>
                  </a:cubicBezTo>
                  <a:cubicBezTo>
                    <a:pt x="268141" y="53945"/>
                    <a:pt x="277839" y="37443"/>
                    <a:pt x="289420" y="22967"/>
                  </a:cubicBezTo>
                  <a:cubicBezTo>
                    <a:pt x="313449" y="-7286"/>
                    <a:pt x="339360" y="-7431"/>
                    <a:pt x="365271" y="21230"/>
                  </a:cubicBezTo>
                  <a:cubicBezTo>
                    <a:pt x="392485" y="51629"/>
                    <a:pt x="406960" y="88107"/>
                    <a:pt x="412316" y="128059"/>
                  </a:cubicBezTo>
                  <a:cubicBezTo>
                    <a:pt x="421726" y="197831"/>
                    <a:pt x="405803" y="263405"/>
                    <a:pt x="379747" y="327532"/>
                  </a:cubicBezTo>
                  <a:cubicBezTo>
                    <a:pt x="353980" y="391079"/>
                    <a:pt x="312001" y="442612"/>
                    <a:pt x="262206" y="488499"/>
                  </a:cubicBezTo>
                  <a:cubicBezTo>
                    <a:pt x="224714" y="523096"/>
                    <a:pt x="185051" y="554797"/>
                    <a:pt x="139598" y="578537"/>
                  </a:cubicBezTo>
                  <a:cubicBezTo>
                    <a:pt x="109779" y="594170"/>
                    <a:pt x="78512" y="606040"/>
                    <a:pt x="44639" y="609225"/>
                  </a:cubicBezTo>
                  <a:cubicBezTo>
                    <a:pt x="43191" y="609370"/>
                    <a:pt x="41889" y="610093"/>
                    <a:pt x="40586" y="610383"/>
                  </a:cubicBezTo>
                  <a:cubicBezTo>
                    <a:pt x="32190" y="610672"/>
                    <a:pt x="24084" y="610672"/>
                    <a:pt x="15833" y="610672"/>
                  </a:cubicBezTo>
                  <a:close/>
                </a:path>
              </a:pathLst>
            </a:custGeom>
            <a:grpFill/>
            <a:ln w="14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58CEF067-4637-4BF0-931A-C8368250DCAA}"/>
                </a:ext>
              </a:extLst>
            </p:cNvPr>
            <p:cNvSpPr/>
            <p:nvPr/>
          </p:nvSpPr>
          <p:spPr>
            <a:xfrm>
              <a:off x="646835" y="1445034"/>
              <a:ext cx="790362" cy="858397"/>
            </a:xfrm>
            <a:custGeom>
              <a:avLst/>
              <a:gdLst>
                <a:gd name="connsiteX0" fmla="*/ 174719 w 790361"/>
                <a:gd name="connsiteY0" fmla="*/ 5 h 858396"/>
                <a:gd name="connsiteX1" fmla="*/ 357979 w 790361"/>
                <a:gd name="connsiteY1" fmla="*/ 44445 h 858396"/>
                <a:gd name="connsiteX2" fmla="*/ 629539 w 790361"/>
                <a:gd name="connsiteY2" fmla="*/ 269684 h 858396"/>
                <a:gd name="connsiteX3" fmla="*/ 723920 w 790361"/>
                <a:gd name="connsiteY3" fmla="*/ 445127 h 858396"/>
                <a:gd name="connsiteX4" fmla="*/ 782545 w 790361"/>
                <a:gd name="connsiteY4" fmla="*/ 633018 h 858396"/>
                <a:gd name="connsiteX5" fmla="*/ 780084 w 790361"/>
                <a:gd name="connsiteY5" fmla="*/ 804408 h 858396"/>
                <a:gd name="connsiteX6" fmla="*/ 761701 w 790361"/>
                <a:gd name="connsiteY6" fmla="*/ 853770 h 858396"/>
                <a:gd name="connsiteX7" fmla="*/ 752871 w 790361"/>
                <a:gd name="connsiteY7" fmla="*/ 858257 h 858396"/>
                <a:gd name="connsiteX8" fmla="*/ 685704 w 790361"/>
                <a:gd name="connsiteY8" fmla="*/ 822937 h 858396"/>
                <a:gd name="connsiteX9" fmla="*/ 598996 w 790361"/>
                <a:gd name="connsiteY9" fmla="*/ 731018 h 858396"/>
                <a:gd name="connsiteX10" fmla="*/ 471033 w 790361"/>
                <a:gd name="connsiteY10" fmla="*/ 558470 h 858396"/>
                <a:gd name="connsiteX11" fmla="*/ 376073 w 790361"/>
                <a:gd name="connsiteY11" fmla="*/ 443679 h 858396"/>
                <a:gd name="connsiteX12" fmla="*/ 282707 w 790361"/>
                <a:gd name="connsiteY12" fmla="*/ 368551 h 858396"/>
                <a:gd name="connsiteX13" fmla="*/ 108422 w 790361"/>
                <a:gd name="connsiteY13" fmla="*/ 236969 h 858396"/>
                <a:gd name="connsiteX14" fmla="*/ 26201 w 790361"/>
                <a:gd name="connsiteY14" fmla="*/ 151853 h 858396"/>
                <a:gd name="connsiteX15" fmla="*/ 4343 w 790361"/>
                <a:gd name="connsiteY15" fmla="*/ 110598 h 858396"/>
                <a:gd name="connsiteX16" fmla="*/ 26056 w 790361"/>
                <a:gd name="connsiteY16" fmla="*/ 40247 h 858396"/>
                <a:gd name="connsiteX17" fmla="*/ 95828 w 790361"/>
                <a:gd name="connsiteY17" fmla="*/ 9848 h 858396"/>
                <a:gd name="connsiteX18" fmla="*/ 174719 w 790361"/>
                <a:gd name="connsiteY18" fmla="*/ 5 h 858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90361" h="858396">
                  <a:moveTo>
                    <a:pt x="174719" y="5"/>
                  </a:moveTo>
                  <a:cubicBezTo>
                    <a:pt x="239425" y="150"/>
                    <a:pt x="300222" y="16797"/>
                    <a:pt x="357979" y="44445"/>
                  </a:cubicBezTo>
                  <a:cubicBezTo>
                    <a:pt x="467414" y="96557"/>
                    <a:pt x="558754" y="171105"/>
                    <a:pt x="629539" y="269684"/>
                  </a:cubicBezTo>
                  <a:cubicBezTo>
                    <a:pt x="668478" y="323822"/>
                    <a:pt x="697429" y="384040"/>
                    <a:pt x="723920" y="445127"/>
                  </a:cubicBezTo>
                  <a:cubicBezTo>
                    <a:pt x="750120" y="505634"/>
                    <a:pt x="771110" y="567879"/>
                    <a:pt x="782545" y="633018"/>
                  </a:cubicBezTo>
                  <a:cubicBezTo>
                    <a:pt x="792678" y="690341"/>
                    <a:pt x="795428" y="747664"/>
                    <a:pt x="780084" y="804408"/>
                  </a:cubicBezTo>
                  <a:cubicBezTo>
                    <a:pt x="775597" y="821345"/>
                    <a:pt x="767925" y="837268"/>
                    <a:pt x="761701" y="853770"/>
                  </a:cubicBezTo>
                  <a:cubicBezTo>
                    <a:pt x="760108" y="858112"/>
                    <a:pt x="757503" y="859270"/>
                    <a:pt x="752871" y="858257"/>
                  </a:cubicBezTo>
                  <a:cubicBezTo>
                    <a:pt x="727249" y="852612"/>
                    <a:pt x="705680" y="839005"/>
                    <a:pt x="685704" y="822937"/>
                  </a:cubicBezTo>
                  <a:cubicBezTo>
                    <a:pt x="652555" y="796302"/>
                    <a:pt x="624618" y="764601"/>
                    <a:pt x="598996" y="731018"/>
                  </a:cubicBezTo>
                  <a:cubicBezTo>
                    <a:pt x="555714" y="673984"/>
                    <a:pt x="513735" y="615937"/>
                    <a:pt x="471033" y="558470"/>
                  </a:cubicBezTo>
                  <a:cubicBezTo>
                    <a:pt x="441358" y="518517"/>
                    <a:pt x="410670" y="479578"/>
                    <a:pt x="376073" y="443679"/>
                  </a:cubicBezTo>
                  <a:cubicBezTo>
                    <a:pt x="347991" y="414728"/>
                    <a:pt x="315132" y="391857"/>
                    <a:pt x="282707" y="368551"/>
                  </a:cubicBezTo>
                  <a:cubicBezTo>
                    <a:pt x="223647" y="325849"/>
                    <a:pt x="163863" y="284304"/>
                    <a:pt x="108422" y="236969"/>
                  </a:cubicBezTo>
                  <a:cubicBezTo>
                    <a:pt x="78313" y="211203"/>
                    <a:pt x="48927" y="184568"/>
                    <a:pt x="26201" y="151853"/>
                  </a:cubicBezTo>
                  <a:cubicBezTo>
                    <a:pt x="17371" y="139115"/>
                    <a:pt x="9699" y="125073"/>
                    <a:pt x="4343" y="110598"/>
                  </a:cubicBezTo>
                  <a:cubicBezTo>
                    <a:pt x="-5935" y="82515"/>
                    <a:pt x="2316" y="58341"/>
                    <a:pt x="26056" y="40247"/>
                  </a:cubicBezTo>
                  <a:cubicBezTo>
                    <a:pt x="46756" y="24469"/>
                    <a:pt x="71075" y="16362"/>
                    <a:pt x="95828" y="9848"/>
                  </a:cubicBezTo>
                  <a:cubicBezTo>
                    <a:pt x="121739" y="2755"/>
                    <a:pt x="148084" y="-140"/>
                    <a:pt x="174719" y="5"/>
                  </a:cubicBezTo>
                  <a:close/>
                </a:path>
              </a:pathLst>
            </a:custGeom>
            <a:grpFill/>
            <a:ln w="14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396769C8-BF04-422E-8987-33998B4288E8}"/>
                </a:ext>
              </a:extLst>
            </p:cNvPr>
            <p:cNvSpPr/>
            <p:nvPr/>
          </p:nvSpPr>
          <p:spPr>
            <a:xfrm>
              <a:off x="1716574" y="1255866"/>
              <a:ext cx="366230" cy="898928"/>
            </a:xfrm>
            <a:custGeom>
              <a:avLst/>
              <a:gdLst>
                <a:gd name="connsiteX0" fmla="*/ 0 w 366229"/>
                <a:gd name="connsiteY0" fmla="*/ 566548 h 898928"/>
                <a:gd name="connsiteX1" fmla="*/ 79470 w 366229"/>
                <a:gd name="connsiteY1" fmla="*/ 249101 h 898928"/>
                <a:gd name="connsiteX2" fmla="*/ 220317 w 366229"/>
                <a:gd name="connsiteY2" fmla="*/ 64394 h 898928"/>
                <a:gd name="connsiteX3" fmla="*/ 296892 w 366229"/>
                <a:gd name="connsiteY3" fmla="*/ 11413 h 898928"/>
                <a:gd name="connsiteX4" fmla="*/ 326712 w 366229"/>
                <a:gd name="connsiteY4" fmla="*/ 991 h 898928"/>
                <a:gd name="connsiteX5" fmla="*/ 362177 w 366229"/>
                <a:gd name="connsiteY5" fmla="*/ 21546 h 898928"/>
                <a:gd name="connsiteX6" fmla="*/ 365651 w 366229"/>
                <a:gd name="connsiteY6" fmla="*/ 75974 h 898928"/>
                <a:gd name="connsiteX7" fmla="*/ 328015 w 366229"/>
                <a:gd name="connsiteY7" fmla="*/ 242153 h 898928"/>
                <a:gd name="connsiteX8" fmla="*/ 280680 w 366229"/>
                <a:gd name="connsiteY8" fmla="*/ 402252 h 898928"/>
                <a:gd name="connsiteX9" fmla="*/ 267073 w 366229"/>
                <a:gd name="connsiteY9" fmla="*/ 523267 h 898928"/>
                <a:gd name="connsiteX10" fmla="*/ 268520 w 366229"/>
                <a:gd name="connsiteY10" fmla="*/ 673812 h 898928"/>
                <a:gd name="connsiteX11" fmla="*/ 260414 w 366229"/>
                <a:gd name="connsiteY11" fmla="*/ 813645 h 898928"/>
                <a:gd name="connsiteX12" fmla="*/ 244346 w 366229"/>
                <a:gd name="connsiteY12" fmla="*/ 865902 h 898928"/>
                <a:gd name="connsiteX13" fmla="*/ 176167 w 366229"/>
                <a:gd name="connsiteY13" fmla="*/ 896590 h 898928"/>
                <a:gd name="connsiteX14" fmla="*/ 97420 w 366229"/>
                <a:gd name="connsiteY14" fmla="*/ 842741 h 898928"/>
                <a:gd name="connsiteX15" fmla="*/ 12449 w 366229"/>
                <a:gd name="connsiteY15" fmla="*/ 669180 h 898928"/>
                <a:gd name="connsiteX16" fmla="*/ 3908 w 366229"/>
                <a:gd name="connsiteY16" fmla="*/ 618660 h 898928"/>
                <a:gd name="connsiteX17" fmla="*/ 0 w 366229"/>
                <a:gd name="connsiteY17" fmla="*/ 566548 h 898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66229" h="898928">
                  <a:moveTo>
                    <a:pt x="0" y="566548"/>
                  </a:moveTo>
                  <a:cubicBezTo>
                    <a:pt x="1592" y="449007"/>
                    <a:pt x="29675" y="346231"/>
                    <a:pt x="79470" y="249101"/>
                  </a:cubicBezTo>
                  <a:cubicBezTo>
                    <a:pt x="115370" y="179329"/>
                    <a:pt x="160967" y="116505"/>
                    <a:pt x="220317" y="64394"/>
                  </a:cubicBezTo>
                  <a:cubicBezTo>
                    <a:pt x="243767" y="43838"/>
                    <a:pt x="268810" y="25310"/>
                    <a:pt x="296892" y="11413"/>
                  </a:cubicBezTo>
                  <a:cubicBezTo>
                    <a:pt x="306301" y="6781"/>
                    <a:pt x="316579" y="3307"/>
                    <a:pt x="326712" y="991"/>
                  </a:cubicBezTo>
                  <a:cubicBezTo>
                    <a:pt x="343793" y="-2917"/>
                    <a:pt x="356387" y="4899"/>
                    <a:pt x="362177" y="21546"/>
                  </a:cubicBezTo>
                  <a:cubicBezTo>
                    <a:pt x="368401" y="39351"/>
                    <a:pt x="367388" y="57735"/>
                    <a:pt x="365651" y="75974"/>
                  </a:cubicBezTo>
                  <a:cubicBezTo>
                    <a:pt x="359861" y="132863"/>
                    <a:pt x="343938" y="187435"/>
                    <a:pt x="328015" y="242153"/>
                  </a:cubicBezTo>
                  <a:cubicBezTo>
                    <a:pt x="312526" y="295567"/>
                    <a:pt x="296458" y="348837"/>
                    <a:pt x="280680" y="402252"/>
                  </a:cubicBezTo>
                  <a:cubicBezTo>
                    <a:pt x="268955" y="441770"/>
                    <a:pt x="267218" y="482591"/>
                    <a:pt x="267073" y="523267"/>
                  </a:cubicBezTo>
                  <a:cubicBezTo>
                    <a:pt x="266928" y="573497"/>
                    <a:pt x="268231" y="623582"/>
                    <a:pt x="268520" y="673812"/>
                  </a:cubicBezTo>
                  <a:cubicBezTo>
                    <a:pt x="268810" y="720568"/>
                    <a:pt x="269244" y="767468"/>
                    <a:pt x="260414" y="813645"/>
                  </a:cubicBezTo>
                  <a:cubicBezTo>
                    <a:pt x="257085" y="831450"/>
                    <a:pt x="251874" y="849400"/>
                    <a:pt x="244346" y="865902"/>
                  </a:cubicBezTo>
                  <a:cubicBezTo>
                    <a:pt x="230884" y="895142"/>
                    <a:pt x="207289" y="904551"/>
                    <a:pt x="176167" y="896590"/>
                  </a:cubicBezTo>
                  <a:cubicBezTo>
                    <a:pt x="143452" y="888049"/>
                    <a:pt x="118699" y="867639"/>
                    <a:pt x="97420" y="842741"/>
                  </a:cubicBezTo>
                  <a:cubicBezTo>
                    <a:pt x="54138" y="792366"/>
                    <a:pt x="27359" y="733451"/>
                    <a:pt x="12449" y="669180"/>
                  </a:cubicBezTo>
                  <a:cubicBezTo>
                    <a:pt x="8541" y="652533"/>
                    <a:pt x="5790" y="635597"/>
                    <a:pt x="3908" y="618660"/>
                  </a:cubicBezTo>
                  <a:cubicBezTo>
                    <a:pt x="1592" y="598829"/>
                    <a:pt x="869" y="578708"/>
                    <a:pt x="0" y="566548"/>
                  </a:cubicBezTo>
                  <a:close/>
                </a:path>
              </a:pathLst>
            </a:custGeom>
            <a:grpFill/>
            <a:ln w="14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9C46952-135A-4243-8471-EBD4B8100F29}"/>
                </a:ext>
              </a:extLst>
            </p:cNvPr>
            <p:cNvSpPr/>
            <p:nvPr/>
          </p:nvSpPr>
          <p:spPr>
            <a:xfrm>
              <a:off x="1996404" y="1241624"/>
              <a:ext cx="364782" cy="903271"/>
            </a:xfrm>
            <a:custGeom>
              <a:avLst/>
              <a:gdLst>
                <a:gd name="connsiteX0" fmla="*/ 365632 w 364782"/>
                <a:gd name="connsiteY0" fmla="*/ 346867 h 903270"/>
                <a:gd name="connsiteX1" fmla="*/ 301940 w 364782"/>
                <a:gd name="connsiteY1" fmla="*/ 613651 h 903270"/>
                <a:gd name="connsiteX2" fmla="*/ 179477 w 364782"/>
                <a:gd name="connsiteY2" fmla="*/ 801542 h 903270"/>
                <a:gd name="connsiteX3" fmla="*/ 62081 w 364782"/>
                <a:gd name="connsiteY3" fmla="*/ 889988 h 903270"/>
                <a:gd name="connsiteX4" fmla="*/ 18655 w 364782"/>
                <a:gd name="connsiteY4" fmla="*/ 903450 h 903270"/>
                <a:gd name="connsiteX5" fmla="*/ 9969 w 364782"/>
                <a:gd name="connsiteY5" fmla="*/ 898962 h 903270"/>
                <a:gd name="connsiteX6" fmla="*/ 271 w 364782"/>
                <a:gd name="connsiteY6" fmla="*/ 854668 h 903270"/>
                <a:gd name="connsiteX7" fmla="*/ 15470 w 364782"/>
                <a:gd name="connsiteY7" fmla="*/ 741903 h 903270"/>
                <a:gd name="connsiteX8" fmla="*/ 71345 w 364782"/>
                <a:gd name="connsiteY8" fmla="*/ 548945 h 903270"/>
                <a:gd name="connsiteX9" fmla="*/ 98994 w 364782"/>
                <a:gd name="connsiteY9" fmla="*/ 414612 h 903270"/>
                <a:gd name="connsiteX10" fmla="*/ 99283 w 364782"/>
                <a:gd name="connsiteY10" fmla="*/ 332826 h 903270"/>
                <a:gd name="connsiteX11" fmla="*/ 99138 w 364782"/>
                <a:gd name="connsiteY11" fmla="*/ 159989 h 903270"/>
                <a:gd name="connsiteX12" fmla="*/ 115930 w 364782"/>
                <a:gd name="connsiteY12" fmla="*/ 53883 h 903270"/>
                <a:gd name="connsiteX13" fmla="*/ 127945 w 364782"/>
                <a:gd name="connsiteY13" fmla="*/ 27683 h 903270"/>
                <a:gd name="connsiteX14" fmla="*/ 193519 w 364782"/>
                <a:gd name="connsiteY14" fmla="*/ 4088 h 903270"/>
                <a:gd name="connsiteX15" fmla="*/ 270094 w 364782"/>
                <a:gd name="connsiteY15" fmla="*/ 57357 h 903270"/>
                <a:gd name="connsiteX16" fmla="*/ 347104 w 364782"/>
                <a:gd name="connsiteY16" fmla="*/ 199651 h 903270"/>
                <a:gd name="connsiteX17" fmla="*/ 365632 w 364782"/>
                <a:gd name="connsiteY17" fmla="*/ 346867 h 903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64782" h="903270">
                  <a:moveTo>
                    <a:pt x="365632" y="346867"/>
                  </a:moveTo>
                  <a:cubicBezTo>
                    <a:pt x="366790" y="441103"/>
                    <a:pt x="344353" y="529693"/>
                    <a:pt x="301940" y="613651"/>
                  </a:cubicBezTo>
                  <a:cubicBezTo>
                    <a:pt x="267923" y="680817"/>
                    <a:pt x="230142" y="745378"/>
                    <a:pt x="179477" y="801542"/>
                  </a:cubicBezTo>
                  <a:cubicBezTo>
                    <a:pt x="146039" y="838600"/>
                    <a:pt x="108692" y="870735"/>
                    <a:pt x="62081" y="889988"/>
                  </a:cubicBezTo>
                  <a:cubicBezTo>
                    <a:pt x="48185" y="895778"/>
                    <a:pt x="33130" y="898962"/>
                    <a:pt x="18655" y="903450"/>
                  </a:cubicBezTo>
                  <a:cubicBezTo>
                    <a:pt x="13878" y="905042"/>
                    <a:pt x="11851" y="903160"/>
                    <a:pt x="9969" y="898962"/>
                  </a:cubicBezTo>
                  <a:cubicBezTo>
                    <a:pt x="3745" y="884777"/>
                    <a:pt x="850" y="870011"/>
                    <a:pt x="271" y="854668"/>
                  </a:cubicBezTo>
                  <a:cubicBezTo>
                    <a:pt x="-1466" y="816163"/>
                    <a:pt x="5337" y="778671"/>
                    <a:pt x="15470" y="741903"/>
                  </a:cubicBezTo>
                  <a:cubicBezTo>
                    <a:pt x="33275" y="677343"/>
                    <a:pt x="52817" y="613361"/>
                    <a:pt x="71345" y="548945"/>
                  </a:cubicBezTo>
                  <a:cubicBezTo>
                    <a:pt x="83939" y="504940"/>
                    <a:pt x="96099" y="460645"/>
                    <a:pt x="98994" y="414612"/>
                  </a:cubicBezTo>
                  <a:cubicBezTo>
                    <a:pt x="100731" y="387399"/>
                    <a:pt x="99428" y="360185"/>
                    <a:pt x="99283" y="332826"/>
                  </a:cubicBezTo>
                  <a:cubicBezTo>
                    <a:pt x="99138" y="275214"/>
                    <a:pt x="97980" y="217601"/>
                    <a:pt x="99138" y="159989"/>
                  </a:cubicBezTo>
                  <a:cubicBezTo>
                    <a:pt x="99862" y="124089"/>
                    <a:pt x="104060" y="88190"/>
                    <a:pt x="115930" y="53883"/>
                  </a:cubicBezTo>
                  <a:cubicBezTo>
                    <a:pt x="119115" y="44764"/>
                    <a:pt x="123023" y="35789"/>
                    <a:pt x="127945" y="27683"/>
                  </a:cubicBezTo>
                  <a:cubicBezTo>
                    <a:pt x="143144" y="2206"/>
                    <a:pt x="165581" y="-5756"/>
                    <a:pt x="193519" y="4088"/>
                  </a:cubicBezTo>
                  <a:cubicBezTo>
                    <a:pt x="223772" y="14799"/>
                    <a:pt x="248091" y="34486"/>
                    <a:pt x="270094" y="57357"/>
                  </a:cubicBezTo>
                  <a:cubicBezTo>
                    <a:pt x="308744" y="97744"/>
                    <a:pt x="332194" y="146382"/>
                    <a:pt x="347104" y="199651"/>
                  </a:cubicBezTo>
                  <a:cubicBezTo>
                    <a:pt x="360421" y="247710"/>
                    <a:pt x="365487" y="297071"/>
                    <a:pt x="365632" y="346867"/>
                  </a:cubicBezTo>
                  <a:close/>
                </a:path>
              </a:pathLst>
            </a:custGeom>
            <a:grpFill/>
            <a:ln w="14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E8357AA-ADE4-4751-941F-D3BE86B23291}"/>
                </a:ext>
              </a:extLst>
            </p:cNvPr>
            <p:cNvSpPr/>
            <p:nvPr/>
          </p:nvSpPr>
          <p:spPr>
            <a:xfrm>
              <a:off x="1599612" y="2464952"/>
              <a:ext cx="411104" cy="610866"/>
            </a:xfrm>
            <a:custGeom>
              <a:avLst/>
              <a:gdLst>
                <a:gd name="connsiteX0" fmla="*/ 0 w 411103"/>
                <a:gd name="connsiteY0" fmla="*/ 436756 h 610865"/>
                <a:gd name="connsiteX1" fmla="*/ 39518 w 411103"/>
                <a:gd name="connsiteY1" fmla="*/ 273472 h 610865"/>
                <a:gd name="connsiteX2" fmla="*/ 272139 w 411103"/>
                <a:gd name="connsiteY2" fmla="*/ 32600 h 610865"/>
                <a:gd name="connsiteX3" fmla="*/ 369994 w 411103"/>
                <a:gd name="connsiteY3" fmla="*/ 609 h 610865"/>
                <a:gd name="connsiteX4" fmla="*/ 394312 w 411103"/>
                <a:gd name="connsiteY4" fmla="*/ 1188 h 610865"/>
                <a:gd name="connsiteX5" fmla="*/ 412262 w 411103"/>
                <a:gd name="connsiteY5" fmla="*/ 23625 h 610865"/>
                <a:gd name="connsiteX6" fmla="*/ 405603 w 411103"/>
                <a:gd name="connsiteY6" fmla="*/ 53734 h 610865"/>
                <a:gd name="connsiteX7" fmla="*/ 356242 w 411103"/>
                <a:gd name="connsiteY7" fmla="*/ 140153 h 610865"/>
                <a:gd name="connsiteX8" fmla="*/ 287773 w 411103"/>
                <a:gd name="connsiteY8" fmla="*/ 235257 h 610865"/>
                <a:gd name="connsiteX9" fmla="*/ 209316 w 411103"/>
                <a:gd name="connsiteY9" fmla="*/ 388118 h 610865"/>
                <a:gd name="connsiteX10" fmla="*/ 157349 w 411103"/>
                <a:gd name="connsiteY10" fmla="*/ 534466 h 610865"/>
                <a:gd name="connsiteX11" fmla="*/ 134043 w 411103"/>
                <a:gd name="connsiteY11" fmla="*/ 578471 h 610865"/>
                <a:gd name="connsiteX12" fmla="*/ 117396 w 411103"/>
                <a:gd name="connsiteY12" fmla="*/ 598302 h 610865"/>
                <a:gd name="connsiteX13" fmla="*/ 63982 w 411103"/>
                <a:gd name="connsiteY13" fmla="*/ 602935 h 610865"/>
                <a:gd name="connsiteX14" fmla="*/ 22003 w 411103"/>
                <a:gd name="connsiteY14" fmla="*/ 549810 h 610865"/>
                <a:gd name="connsiteX15" fmla="*/ 0 w 411103"/>
                <a:gd name="connsiteY15" fmla="*/ 436756 h 610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11103" h="610865">
                  <a:moveTo>
                    <a:pt x="0" y="436756"/>
                  </a:moveTo>
                  <a:cubicBezTo>
                    <a:pt x="290" y="378130"/>
                    <a:pt x="14475" y="324281"/>
                    <a:pt x="39518" y="273472"/>
                  </a:cubicBezTo>
                  <a:cubicBezTo>
                    <a:pt x="91196" y="168380"/>
                    <a:pt x="167916" y="87028"/>
                    <a:pt x="272139" y="32600"/>
                  </a:cubicBezTo>
                  <a:cubicBezTo>
                    <a:pt x="302827" y="16532"/>
                    <a:pt x="335397" y="5097"/>
                    <a:pt x="369994" y="609"/>
                  </a:cubicBezTo>
                  <a:cubicBezTo>
                    <a:pt x="377955" y="-404"/>
                    <a:pt x="386496" y="-114"/>
                    <a:pt x="394312" y="1188"/>
                  </a:cubicBezTo>
                  <a:cubicBezTo>
                    <a:pt x="406617" y="3360"/>
                    <a:pt x="413275" y="11176"/>
                    <a:pt x="412262" y="23625"/>
                  </a:cubicBezTo>
                  <a:cubicBezTo>
                    <a:pt x="411393" y="33758"/>
                    <a:pt x="409367" y="44181"/>
                    <a:pt x="405603" y="53734"/>
                  </a:cubicBezTo>
                  <a:cubicBezTo>
                    <a:pt x="393589" y="85001"/>
                    <a:pt x="375205" y="112939"/>
                    <a:pt x="356242" y="140153"/>
                  </a:cubicBezTo>
                  <a:cubicBezTo>
                    <a:pt x="333950" y="172144"/>
                    <a:pt x="311802" y="204424"/>
                    <a:pt x="287773" y="235257"/>
                  </a:cubicBezTo>
                  <a:cubicBezTo>
                    <a:pt x="251729" y="281289"/>
                    <a:pt x="227265" y="332822"/>
                    <a:pt x="209316" y="388118"/>
                  </a:cubicBezTo>
                  <a:cubicBezTo>
                    <a:pt x="193393" y="437335"/>
                    <a:pt x="175443" y="485973"/>
                    <a:pt x="157349" y="534466"/>
                  </a:cubicBezTo>
                  <a:cubicBezTo>
                    <a:pt x="151558" y="549954"/>
                    <a:pt x="142584" y="564285"/>
                    <a:pt x="134043" y="578471"/>
                  </a:cubicBezTo>
                  <a:cubicBezTo>
                    <a:pt x="129700" y="585854"/>
                    <a:pt x="123621" y="592512"/>
                    <a:pt x="117396" y="598302"/>
                  </a:cubicBezTo>
                  <a:cubicBezTo>
                    <a:pt x="100749" y="613791"/>
                    <a:pt x="83234" y="615094"/>
                    <a:pt x="63982" y="602935"/>
                  </a:cubicBezTo>
                  <a:cubicBezTo>
                    <a:pt x="43716" y="590196"/>
                    <a:pt x="31267" y="571088"/>
                    <a:pt x="22003" y="549810"/>
                  </a:cubicBezTo>
                  <a:cubicBezTo>
                    <a:pt x="6080" y="513331"/>
                    <a:pt x="579" y="474682"/>
                    <a:pt x="0" y="436756"/>
                  </a:cubicBezTo>
                  <a:close/>
                </a:path>
              </a:pathLst>
            </a:custGeom>
            <a:grpFill/>
            <a:ln w="14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6C2599A9-0544-4E33-9F94-36A0029B8D3D}"/>
              </a:ext>
            </a:extLst>
          </p:cNvPr>
          <p:cNvSpPr txBox="1"/>
          <p:nvPr/>
        </p:nvSpPr>
        <p:spPr>
          <a:xfrm>
            <a:off x="8479936" y="1638236"/>
            <a:ext cx="3042670" cy="1107996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r>
              <a:rPr lang="en-US" altLang="ko-KR" sz="2400" dirty="0">
                <a:solidFill>
                  <a:schemeClr val="accent3"/>
                </a:solidFill>
              </a:rPr>
              <a:t>We Create</a:t>
            </a:r>
          </a:p>
          <a:p>
            <a:r>
              <a:rPr lang="en-US" altLang="ko-KR" sz="2400" dirty="0">
                <a:solidFill>
                  <a:schemeClr val="accent3"/>
                </a:solidFill>
              </a:rPr>
              <a:t>Quality Professional </a:t>
            </a:r>
          </a:p>
          <a:p>
            <a:r>
              <a:rPr lang="en-US" altLang="ko-KR" sz="2400" dirty="0">
                <a:solidFill>
                  <a:schemeClr val="accent3"/>
                </a:solidFill>
              </a:rPr>
              <a:t>PPT Presentation</a:t>
            </a:r>
            <a:endParaRPr lang="ko-KR" altLang="en-US" sz="2400" dirty="0">
              <a:solidFill>
                <a:schemeClr val="accent3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9A47117-1A65-4C15-9C28-8CEDA52193CF}"/>
              </a:ext>
            </a:extLst>
          </p:cNvPr>
          <p:cNvSpPr txBox="1"/>
          <p:nvPr/>
        </p:nvSpPr>
        <p:spPr>
          <a:xfrm>
            <a:off x="8479935" y="2906778"/>
            <a:ext cx="3042669" cy="12926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Example Text : Get a modern PowerPoint  Presentation that is beautifully designed. I hope and I believe that this Template will your Time, Money and Reputation.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19" name="그룹 27">
            <a:extLst>
              <a:ext uri="{FF2B5EF4-FFF2-40B4-BE49-F238E27FC236}">
                <a16:creationId xmlns:a16="http://schemas.microsoft.com/office/drawing/2014/main" id="{2B4C401A-FB57-4F8B-993F-7D06846B366F}"/>
              </a:ext>
            </a:extLst>
          </p:cNvPr>
          <p:cNvGrpSpPr/>
          <p:nvPr/>
        </p:nvGrpSpPr>
        <p:grpSpPr>
          <a:xfrm>
            <a:off x="1594444" y="1826175"/>
            <a:ext cx="2615784" cy="1011016"/>
            <a:chOff x="5895230" y="1912187"/>
            <a:chExt cx="2752651" cy="1011016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CD54DC7-AA5E-4980-8D19-9411BB9D0085}"/>
                </a:ext>
              </a:extLst>
            </p:cNvPr>
            <p:cNvSpPr txBox="1"/>
            <p:nvPr/>
          </p:nvSpPr>
          <p:spPr>
            <a:xfrm>
              <a:off x="5895230" y="1912187"/>
              <a:ext cx="2752651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CONTENT</a:t>
              </a:r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C618C9C-6897-4BED-BE75-E17FC3EA77A5}"/>
                </a:ext>
              </a:extLst>
            </p:cNvPr>
            <p:cNvSpPr/>
            <p:nvPr/>
          </p:nvSpPr>
          <p:spPr>
            <a:xfrm>
              <a:off x="5895230" y="2276872"/>
              <a:ext cx="2752651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22" name="그룹 15">
            <a:extLst>
              <a:ext uri="{FF2B5EF4-FFF2-40B4-BE49-F238E27FC236}">
                <a16:creationId xmlns:a16="http://schemas.microsoft.com/office/drawing/2014/main" id="{FEFCCE5C-E62C-4C7B-AEE0-8B094367A62F}"/>
              </a:ext>
            </a:extLst>
          </p:cNvPr>
          <p:cNvGrpSpPr/>
          <p:nvPr/>
        </p:nvGrpSpPr>
        <p:grpSpPr>
          <a:xfrm>
            <a:off x="1594444" y="3447986"/>
            <a:ext cx="2615784" cy="1011016"/>
            <a:chOff x="5895230" y="3106706"/>
            <a:chExt cx="2752651" cy="1011016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622BBE2-BA10-4EB3-99E0-5C5C79A027D9}"/>
                </a:ext>
              </a:extLst>
            </p:cNvPr>
            <p:cNvSpPr txBox="1"/>
            <p:nvPr/>
          </p:nvSpPr>
          <p:spPr>
            <a:xfrm>
              <a:off x="5895230" y="3106706"/>
              <a:ext cx="2752651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CONTENT</a:t>
              </a:r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8EEFF80-1536-4764-AE03-8C1F90BAAAEF}"/>
                </a:ext>
              </a:extLst>
            </p:cNvPr>
            <p:cNvSpPr/>
            <p:nvPr/>
          </p:nvSpPr>
          <p:spPr>
            <a:xfrm>
              <a:off x="5895230" y="3471391"/>
              <a:ext cx="2752651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25" name="그룹 14">
            <a:extLst>
              <a:ext uri="{FF2B5EF4-FFF2-40B4-BE49-F238E27FC236}">
                <a16:creationId xmlns:a16="http://schemas.microsoft.com/office/drawing/2014/main" id="{0BABBFEC-1941-4160-AE9D-E2584086DF43}"/>
              </a:ext>
            </a:extLst>
          </p:cNvPr>
          <p:cNvGrpSpPr/>
          <p:nvPr/>
        </p:nvGrpSpPr>
        <p:grpSpPr>
          <a:xfrm>
            <a:off x="1594444" y="5069799"/>
            <a:ext cx="2615784" cy="1011016"/>
            <a:chOff x="5895230" y="4301225"/>
            <a:chExt cx="2752651" cy="1011016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3E2DE71-3CC0-44DC-8A3D-4E18DB40261A}"/>
                </a:ext>
              </a:extLst>
            </p:cNvPr>
            <p:cNvSpPr txBox="1"/>
            <p:nvPr/>
          </p:nvSpPr>
          <p:spPr>
            <a:xfrm>
              <a:off x="5895230" y="4301225"/>
              <a:ext cx="2752651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CONTENT</a:t>
              </a:r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69D278BE-83B3-4972-9C85-B80A5CC6A668}"/>
                </a:ext>
              </a:extLst>
            </p:cNvPr>
            <p:cNvSpPr/>
            <p:nvPr/>
          </p:nvSpPr>
          <p:spPr>
            <a:xfrm>
              <a:off x="5895230" y="4665910"/>
              <a:ext cx="2752651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82B819F-C62F-4F4D-A440-F87B74A1824B}"/>
              </a:ext>
            </a:extLst>
          </p:cNvPr>
          <p:cNvGrpSpPr/>
          <p:nvPr/>
        </p:nvGrpSpPr>
        <p:grpSpPr>
          <a:xfrm>
            <a:off x="969294" y="1826173"/>
            <a:ext cx="504056" cy="504056"/>
            <a:chOff x="5364088" y="1916832"/>
            <a:chExt cx="504056" cy="504056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A097F9A5-ECFD-473F-AF03-B6172651E0FB}"/>
                </a:ext>
              </a:extLst>
            </p:cNvPr>
            <p:cNvSpPr/>
            <p:nvPr/>
          </p:nvSpPr>
          <p:spPr>
            <a:xfrm>
              <a:off x="5364088" y="1916832"/>
              <a:ext cx="504056" cy="50405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30" name="Chevron 9">
              <a:extLst>
                <a:ext uri="{FF2B5EF4-FFF2-40B4-BE49-F238E27FC236}">
                  <a16:creationId xmlns:a16="http://schemas.microsoft.com/office/drawing/2014/main" id="{BE3B8E19-BFC8-4818-8970-735BD7DFF4DF}"/>
                </a:ext>
              </a:extLst>
            </p:cNvPr>
            <p:cNvSpPr/>
            <p:nvPr/>
          </p:nvSpPr>
          <p:spPr>
            <a:xfrm>
              <a:off x="5519912" y="2041798"/>
              <a:ext cx="223663" cy="253727"/>
            </a:xfrm>
            <a:prstGeom prst="chevron">
              <a:avLst>
                <a:gd name="adj" fmla="val 6235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0EDAF6E-FDF0-42EF-AABB-F7A47C6A772B}"/>
              </a:ext>
            </a:extLst>
          </p:cNvPr>
          <p:cNvGrpSpPr/>
          <p:nvPr/>
        </p:nvGrpSpPr>
        <p:grpSpPr>
          <a:xfrm>
            <a:off x="969294" y="3447985"/>
            <a:ext cx="504056" cy="504056"/>
            <a:chOff x="5364088" y="3111351"/>
            <a:chExt cx="504056" cy="504056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2D3D1DEB-5259-4E06-A771-35AB69D8E59E}"/>
                </a:ext>
              </a:extLst>
            </p:cNvPr>
            <p:cNvSpPr/>
            <p:nvPr/>
          </p:nvSpPr>
          <p:spPr>
            <a:xfrm>
              <a:off x="5364088" y="3111351"/>
              <a:ext cx="504056" cy="50405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33" name="Chevron 23">
              <a:extLst>
                <a:ext uri="{FF2B5EF4-FFF2-40B4-BE49-F238E27FC236}">
                  <a16:creationId xmlns:a16="http://schemas.microsoft.com/office/drawing/2014/main" id="{17B6D60E-4A48-437D-BA53-881F547F9502}"/>
                </a:ext>
              </a:extLst>
            </p:cNvPr>
            <p:cNvSpPr/>
            <p:nvPr/>
          </p:nvSpPr>
          <p:spPr>
            <a:xfrm>
              <a:off x="5515323" y="3236515"/>
              <a:ext cx="223663" cy="253727"/>
            </a:xfrm>
            <a:prstGeom prst="chevron">
              <a:avLst>
                <a:gd name="adj" fmla="val 6235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80488665-5C71-400E-BBDE-4BA7663CD40A}"/>
              </a:ext>
            </a:extLst>
          </p:cNvPr>
          <p:cNvGrpSpPr/>
          <p:nvPr/>
        </p:nvGrpSpPr>
        <p:grpSpPr>
          <a:xfrm>
            <a:off x="969294" y="5069797"/>
            <a:ext cx="504056" cy="504056"/>
            <a:chOff x="5364088" y="4305870"/>
            <a:chExt cx="504056" cy="504056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1A802A17-4DED-480B-8A32-DBE9E7CFED4E}"/>
                </a:ext>
              </a:extLst>
            </p:cNvPr>
            <p:cNvSpPr/>
            <p:nvPr/>
          </p:nvSpPr>
          <p:spPr>
            <a:xfrm>
              <a:off x="5364088" y="4305870"/>
              <a:ext cx="504056" cy="50405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36" name="Chevron 24">
              <a:extLst>
                <a:ext uri="{FF2B5EF4-FFF2-40B4-BE49-F238E27FC236}">
                  <a16:creationId xmlns:a16="http://schemas.microsoft.com/office/drawing/2014/main" id="{D488F673-7B4F-4E50-872B-74656FF49F40}"/>
                </a:ext>
              </a:extLst>
            </p:cNvPr>
            <p:cNvSpPr/>
            <p:nvPr/>
          </p:nvSpPr>
          <p:spPr>
            <a:xfrm>
              <a:off x="5519912" y="4431034"/>
              <a:ext cx="223663" cy="253727"/>
            </a:xfrm>
            <a:prstGeom prst="chevron">
              <a:avLst>
                <a:gd name="adj" fmla="val 6235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2557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E19C84A-1AD5-4F1A-B028-D38C78200634}"/>
              </a:ext>
            </a:extLst>
          </p:cNvPr>
          <p:cNvCxnSpPr>
            <a:cxnSpLocks/>
          </p:cNvCxnSpPr>
          <p:nvPr/>
        </p:nvCxnSpPr>
        <p:spPr>
          <a:xfrm flipH="1">
            <a:off x="6437014" y="0"/>
            <a:ext cx="3988050" cy="6858000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3BBE423-C1CF-4CD0-B19C-0B7E6B2F37EF}"/>
              </a:ext>
            </a:extLst>
          </p:cNvPr>
          <p:cNvCxnSpPr>
            <a:cxnSpLocks/>
          </p:cNvCxnSpPr>
          <p:nvPr/>
        </p:nvCxnSpPr>
        <p:spPr>
          <a:xfrm flipH="1">
            <a:off x="7748258" y="733331"/>
            <a:ext cx="3573099" cy="6124669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F1FA323-C51E-4D9B-9876-521FE6507656}"/>
              </a:ext>
            </a:extLst>
          </p:cNvPr>
          <p:cNvCxnSpPr>
            <a:cxnSpLocks/>
          </p:cNvCxnSpPr>
          <p:nvPr/>
        </p:nvCxnSpPr>
        <p:spPr>
          <a:xfrm flipH="1">
            <a:off x="8668596" y="1874067"/>
            <a:ext cx="2883626" cy="4983933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C751348-1B78-4F27-9514-1BAF7513E282}"/>
              </a:ext>
            </a:extLst>
          </p:cNvPr>
          <p:cNvCxnSpPr>
            <a:cxnSpLocks/>
          </p:cNvCxnSpPr>
          <p:nvPr/>
        </p:nvCxnSpPr>
        <p:spPr>
          <a:xfrm flipH="1">
            <a:off x="10489410" y="4671588"/>
            <a:ext cx="1219738" cy="2186411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D08C67B-CF04-4323-9512-2A7D32B40802}"/>
              </a:ext>
            </a:extLst>
          </p:cNvPr>
          <p:cNvCxnSpPr>
            <a:cxnSpLocks/>
          </p:cNvCxnSpPr>
          <p:nvPr/>
        </p:nvCxnSpPr>
        <p:spPr>
          <a:xfrm flipH="1">
            <a:off x="6120038" y="0"/>
            <a:ext cx="1333981" cy="2186411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709E1E5-D567-4D72-8A07-DB02D440A1FD}"/>
              </a:ext>
            </a:extLst>
          </p:cNvPr>
          <p:cNvSpPr txBox="1"/>
          <p:nvPr/>
        </p:nvSpPr>
        <p:spPr>
          <a:xfrm flipH="1">
            <a:off x="776996" y="766071"/>
            <a:ext cx="5319004" cy="1107996"/>
          </a:xfrm>
          <a:prstGeom prst="rect">
            <a:avLst/>
          </a:prstGeom>
          <a:noFill/>
        </p:spPr>
        <p:txBody>
          <a:bodyPr wrap="square" lIns="48000" tIns="0" rIns="24000" bIns="0" rtlCol="0">
            <a:spAutoFit/>
          </a:bodyPr>
          <a:lstStyle/>
          <a:p>
            <a:r>
              <a:rPr lang="en-US" altLang="ko-KR" sz="3600" dirty="0">
                <a:latin typeface="+mj-lt"/>
                <a:cs typeface="Arial" pitchFamily="34" charset="0"/>
              </a:rPr>
              <a:t>We Create</a:t>
            </a:r>
          </a:p>
          <a:p>
            <a:r>
              <a:rPr lang="en-US" altLang="ko-KR" sz="3600" dirty="0">
                <a:latin typeface="+mj-lt"/>
                <a:cs typeface="Arial" pitchFamily="34" charset="0"/>
              </a:rPr>
              <a:t>Professional Presentation</a:t>
            </a:r>
            <a:endParaRPr lang="ko-KR" altLang="en-US" sz="3600" dirty="0">
              <a:latin typeface="+mj-lt"/>
              <a:cs typeface="Arial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6F2B47B-E529-4511-9E6F-FB9778DEB4FC}"/>
              </a:ext>
            </a:extLst>
          </p:cNvPr>
          <p:cNvSpPr txBox="1"/>
          <p:nvPr/>
        </p:nvSpPr>
        <p:spPr>
          <a:xfrm>
            <a:off x="776996" y="3130517"/>
            <a:ext cx="3061125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sz="1100" dirty="0">
                <a:cs typeface="Arial" pitchFamily="34" charset="0"/>
              </a:rPr>
              <a:t>L</a:t>
            </a:r>
            <a:r>
              <a:rPr lang="en-US" altLang="ko-KR" sz="1100" dirty="0">
                <a:cs typeface="Arial" pitchFamily="34" charset="0"/>
              </a:rPr>
              <a:t>OREM IPSUM DOLOR SIT AMET,</a:t>
            </a:r>
          </a:p>
          <a:p>
            <a:r>
              <a:rPr lang="en-US" altLang="ko-KR" sz="1100" dirty="0">
                <a:cs typeface="Arial" pitchFamily="34" charset="0"/>
              </a:rPr>
              <a:t>CU USU AGAM INTEGRE IMPEDIT.</a:t>
            </a:r>
            <a:endParaRPr lang="ko-KR" altLang="en-US" sz="1100" dirty="0">
              <a:cs typeface="Arial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CDDEBA2-2CDB-42D2-8F61-C40642A03EF8}"/>
              </a:ext>
            </a:extLst>
          </p:cNvPr>
          <p:cNvSpPr txBox="1"/>
          <p:nvPr/>
        </p:nvSpPr>
        <p:spPr>
          <a:xfrm>
            <a:off x="776996" y="2369695"/>
            <a:ext cx="3061126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sz="2400" dirty="0">
                <a:solidFill>
                  <a:schemeClr val="accent3"/>
                </a:solidFill>
                <a:cs typeface="Arial" pitchFamily="34" charset="0"/>
              </a:rPr>
              <a:t>L</a:t>
            </a:r>
            <a:r>
              <a:rPr lang="en-US" altLang="ko-KR" sz="2400" dirty="0">
                <a:solidFill>
                  <a:schemeClr val="accent3"/>
                </a:solidFill>
                <a:cs typeface="Arial" pitchFamily="34" charset="0"/>
              </a:rPr>
              <a:t>OREM IPSUM</a:t>
            </a:r>
          </a:p>
          <a:p>
            <a:r>
              <a:rPr lang="en-US" altLang="ko-KR" sz="2400" dirty="0">
                <a:solidFill>
                  <a:schemeClr val="accent3"/>
                </a:solidFill>
                <a:cs typeface="Arial" pitchFamily="34" charset="0"/>
              </a:rPr>
              <a:t>DOLOR SIT AMET, </a:t>
            </a:r>
            <a:endParaRPr lang="ko-KR" altLang="en-US" sz="2400" dirty="0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8B98322-4642-4DED-9581-8C757C136351}"/>
              </a:ext>
            </a:extLst>
          </p:cNvPr>
          <p:cNvSpPr txBox="1"/>
          <p:nvPr/>
        </p:nvSpPr>
        <p:spPr>
          <a:xfrm>
            <a:off x="2113630" y="4263027"/>
            <a:ext cx="4287061" cy="307777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1400" b="1" dirty="0">
                <a:solidFill>
                  <a:schemeClr val="accent1"/>
                </a:solidFill>
                <a:cs typeface="Arial" pitchFamily="34" charset="0"/>
              </a:rPr>
              <a:t>Power PowerPoint Presentation </a:t>
            </a:r>
            <a:endParaRPr lang="ko-KR" altLang="en-US" sz="14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26" name="직사각형 1">
            <a:extLst>
              <a:ext uri="{FF2B5EF4-FFF2-40B4-BE49-F238E27FC236}">
                <a16:creationId xmlns:a16="http://schemas.microsoft.com/office/drawing/2014/main" id="{9EC07486-E806-4339-A12D-FBA3A8273BC7}"/>
              </a:ext>
            </a:extLst>
          </p:cNvPr>
          <p:cNvSpPr/>
          <p:nvPr/>
        </p:nvSpPr>
        <p:spPr>
          <a:xfrm>
            <a:off x="2113630" y="4654000"/>
            <a:ext cx="432338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/>
              <a:t>2008 ~ 2015  Text here</a:t>
            </a:r>
          </a:p>
          <a:p>
            <a:r>
              <a:rPr lang="en-US" altLang="ko-KR" sz="1200" dirty="0"/>
              <a:t>Example Text : Get a modern PowerPoint  Presentation that is beautifully designed.</a:t>
            </a:r>
          </a:p>
          <a:p>
            <a:endParaRPr lang="en-US" altLang="ko-KR" sz="1200" dirty="0"/>
          </a:p>
          <a:p>
            <a:r>
              <a:rPr lang="en-US" altLang="ko-KR" sz="1200" dirty="0"/>
              <a:t>2016 ~ 2020 Text here</a:t>
            </a:r>
          </a:p>
          <a:p>
            <a:r>
              <a:rPr lang="en-US" altLang="ko-KR" sz="1200" dirty="0"/>
              <a:t>Example Text : Get a modern PowerPoint  Presentation that is beautifully designed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CE4A191-E6D7-4F19-A4AF-16B27BB74231}"/>
              </a:ext>
            </a:extLst>
          </p:cNvPr>
          <p:cNvSpPr>
            <a:spLocks noGrp="1"/>
          </p:cNvSpPr>
          <p:nvPr>
            <p:ph type="pic" idx="14"/>
          </p:nvPr>
        </p:nvSpPr>
        <p:spPr/>
      </p:sp>
    </p:spTree>
    <p:extLst>
      <p:ext uri="{BB962C8B-B14F-4D97-AF65-F5344CB8AC3E}">
        <p14:creationId xmlns:p14="http://schemas.microsoft.com/office/powerpoint/2010/main" val="18353498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CBCB09C4-077E-461B-BBA5-16C588B2336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82526698"/>
              </p:ext>
            </p:extLst>
          </p:nvPr>
        </p:nvGraphicFramePr>
        <p:xfrm>
          <a:off x="905608" y="2060462"/>
          <a:ext cx="10357338" cy="31683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4" name="Group 3">
            <a:extLst>
              <a:ext uri="{FF2B5EF4-FFF2-40B4-BE49-F238E27FC236}">
                <a16:creationId xmlns:a16="http://schemas.microsoft.com/office/drawing/2014/main" id="{A3D4BE13-860D-4454-BDF5-BDFB3697E693}"/>
              </a:ext>
            </a:extLst>
          </p:cNvPr>
          <p:cNvGrpSpPr/>
          <p:nvPr/>
        </p:nvGrpSpPr>
        <p:grpSpPr>
          <a:xfrm>
            <a:off x="1205977" y="5355246"/>
            <a:ext cx="2448000" cy="783605"/>
            <a:chOff x="1115616" y="5229200"/>
            <a:chExt cx="2664296" cy="783605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12BC398-0A90-4D43-B4F9-F7515BEF171C}"/>
                </a:ext>
              </a:extLst>
            </p:cNvPr>
            <p:cNvSpPr txBox="1"/>
            <p:nvPr/>
          </p:nvSpPr>
          <p:spPr>
            <a:xfrm>
              <a:off x="1115616" y="5229200"/>
              <a:ext cx="798993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2000" b="1" dirty="0">
                  <a:solidFill>
                    <a:schemeClr val="accent2"/>
                  </a:solidFill>
                </a:rPr>
                <a:t>67</a:t>
              </a:r>
              <a:r>
                <a:rPr lang="en-US" altLang="ko-KR" sz="1400" b="1" dirty="0">
                  <a:solidFill>
                    <a:schemeClr val="accent2"/>
                  </a:solidFill>
                </a:rPr>
                <a:t>%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4AED355-176F-425D-B65E-E28BB6F9A961}"/>
                </a:ext>
              </a:extLst>
            </p:cNvPr>
            <p:cNvSpPr txBox="1"/>
            <p:nvPr/>
          </p:nvSpPr>
          <p:spPr>
            <a:xfrm>
              <a:off x="1701047" y="5315275"/>
              <a:ext cx="2078865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Contents A 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C7F5C7B-B641-4F5C-AF4D-71DAB97164D4}"/>
                </a:ext>
              </a:extLst>
            </p:cNvPr>
            <p:cNvSpPr txBox="1"/>
            <p:nvPr/>
          </p:nvSpPr>
          <p:spPr>
            <a:xfrm>
              <a:off x="1115616" y="5551140"/>
              <a:ext cx="266429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157BD74C-16B8-4BA9-AFAC-73E4C441FD08}"/>
              </a:ext>
            </a:extLst>
          </p:cNvPr>
          <p:cNvGrpSpPr/>
          <p:nvPr/>
        </p:nvGrpSpPr>
        <p:grpSpPr>
          <a:xfrm>
            <a:off x="4876855" y="5355246"/>
            <a:ext cx="2448272" cy="783605"/>
            <a:chOff x="1115616" y="5229200"/>
            <a:chExt cx="2448272" cy="78360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DDB62C2-3FBD-4411-BEEE-CCD857AB01FD}"/>
                </a:ext>
              </a:extLst>
            </p:cNvPr>
            <p:cNvSpPr txBox="1"/>
            <p:nvPr/>
          </p:nvSpPr>
          <p:spPr>
            <a:xfrm>
              <a:off x="1115616" y="5229200"/>
              <a:ext cx="798993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2000" b="1" dirty="0">
                  <a:solidFill>
                    <a:schemeClr val="accent3"/>
                  </a:solidFill>
                </a:rPr>
                <a:t>67</a:t>
              </a:r>
              <a:r>
                <a:rPr lang="en-US" altLang="ko-KR" sz="1400" b="1" dirty="0">
                  <a:solidFill>
                    <a:schemeClr val="accent3"/>
                  </a:solidFill>
                </a:rPr>
                <a:t>%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2BC195A-226B-4436-B46B-DF07A85DAF4E}"/>
                </a:ext>
              </a:extLst>
            </p:cNvPr>
            <p:cNvSpPr txBox="1"/>
            <p:nvPr/>
          </p:nvSpPr>
          <p:spPr>
            <a:xfrm>
              <a:off x="1653580" y="5315275"/>
              <a:ext cx="1910308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Contents A 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8075BDA-F164-4F8D-A1EA-1D112D8B5C93}"/>
                </a:ext>
              </a:extLst>
            </p:cNvPr>
            <p:cNvSpPr txBox="1"/>
            <p:nvPr/>
          </p:nvSpPr>
          <p:spPr>
            <a:xfrm>
              <a:off x="1115616" y="5551140"/>
              <a:ext cx="24482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EA8F891-BA1E-4D60-A612-AA96DDF9F6B9}"/>
              </a:ext>
            </a:extLst>
          </p:cNvPr>
          <p:cNvGrpSpPr/>
          <p:nvPr/>
        </p:nvGrpSpPr>
        <p:grpSpPr>
          <a:xfrm>
            <a:off x="8548006" y="5355246"/>
            <a:ext cx="2448272" cy="783605"/>
            <a:chOff x="1115616" y="5229200"/>
            <a:chExt cx="2448272" cy="783605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35EC851-F47B-4F88-BA70-BF3484D5E872}"/>
                </a:ext>
              </a:extLst>
            </p:cNvPr>
            <p:cNvSpPr txBox="1"/>
            <p:nvPr/>
          </p:nvSpPr>
          <p:spPr>
            <a:xfrm>
              <a:off x="1115616" y="5229200"/>
              <a:ext cx="798993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2000" b="1" dirty="0">
                  <a:solidFill>
                    <a:schemeClr val="accent4"/>
                  </a:solidFill>
                </a:rPr>
                <a:t>67</a:t>
              </a:r>
              <a:r>
                <a:rPr lang="en-US" altLang="ko-KR" sz="1400" b="1" dirty="0">
                  <a:solidFill>
                    <a:schemeClr val="accent4"/>
                  </a:solidFill>
                </a:rPr>
                <a:t>%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3401D2C-31E3-426A-812C-517AB37811EB}"/>
                </a:ext>
              </a:extLst>
            </p:cNvPr>
            <p:cNvSpPr txBox="1"/>
            <p:nvPr/>
          </p:nvSpPr>
          <p:spPr>
            <a:xfrm>
              <a:off x="1653580" y="5315275"/>
              <a:ext cx="1910308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Contents A 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9A401EE-C92F-43A8-9694-326AA392B238}"/>
                </a:ext>
              </a:extLst>
            </p:cNvPr>
            <p:cNvSpPr txBox="1"/>
            <p:nvPr/>
          </p:nvSpPr>
          <p:spPr>
            <a:xfrm>
              <a:off x="1115616" y="5551140"/>
              <a:ext cx="24482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75BDAFB-EF66-4626-BE2C-12EAFDFD69E8}"/>
              </a:ext>
            </a:extLst>
          </p:cNvPr>
          <p:cNvGrpSpPr/>
          <p:nvPr/>
        </p:nvGrpSpPr>
        <p:grpSpPr>
          <a:xfrm>
            <a:off x="5510413" y="1816216"/>
            <a:ext cx="4834061" cy="246221"/>
            <a:chOff x="3635896" y="1526595"/>
            <a:chExt cx="4834061" cy="246221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0BE6A86E-F623-46A3-9151-F5FEB286C8B2}"/>
                </a:ext>
              </a:extLst>
            </p:cNvPr>
            <p:cNvGrpSpPr/>
            <p:nvPr/>
          </p:nvGrpSpPr>
          <p:grpSpPr>
            <a:xfrm>
              <a:off x="3635896" y="1526595"/>
              <a:ext cx="1457815" cy="246221"/>
              <a:chOff x="5119489" y="2112184"/>
              <a:chExt cx="1457815" cy="246221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1671EB46-E120-4238-959F-27848BEB6436}"/>
                  </a:ext>
                </a:extLst>
              </p:cNvPr>
              <p:cNvSpPr/>
              <p:nvPr/>
            </p:nvSpPr>
            <p:spPr>
              <a:xfrm>
                <a:off x="5119489" y="2167215"/>
                <a:ext cx="152039" cy="143201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F2FE32E-15F8-44CF-BF79-AD9E32E1D3EB}"/>
                  </a:ext>
                </a:extLst>
              </p:cNvPr>
              <p:cNvSpPr txBox="1"/>
              <p:nvPr/>
            </p:nvSpPr>
            <p:spPr>
              <a:xfrm>
                <a:off x="5267955" y="2112184"/>
                <a:ext cx="1309349" cy="246221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1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Contents _ Type </a:t>
                </a:r>
                <a:endParaRPr lang="ko-KR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D9F8EAAD-E8C0-4E71-B859-7BF4ECC1498E}"/>
                </a:ext>
              </a:extLst>
            </p:cNvPr>
            <p:cNvGrpSpPr/>
            <p:nvPr/>
          </p:nvGrpSpPr>
          <p:grpSpPr>
            <a:xfrm>
              <a:off x="5324019" y="1526595"/>
              <a:ext cx="1457815" cy="246221"/>
              <a:chOff x="5119489" y="2112184"/>
              <a:chExt cx="1457815" cy="246221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CA873E56-FB69-45F1-BA8C-9CCF172F218C}"/>
                  </a:ext>
                </a:extLst>
              </p:cNvPr>
              <p:cNvSpPr/>
              <p:nvPr/>
            </p:nvSpPr>
            <p:spPr>
              <a:xfrm>
                <a:off x="5119489" y="2167215"/>
                <a:ext cx="152039" cy="143201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D08D55C-DCA2-4C11-B7D4-E17DA5EE012C}"/>
                  </a:ext>
                </a:extLst>
              </p:cNvPr>
              <p:cNvSpPr txBox="1"/>
              <p:nvPr/>
            </p:nvSpPr>
            <p:spPr>
              <a:xfrm>
                <a:off x="5267955" y="2112184"/>
                <a:ext cx="1309349" cy="246221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1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Contents _ Type </a:t>
                </a:r>
                <a:endParaRPr lang="ko-KR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AD20234C-9766-4398-A8E3-6DDA424462C2}"/>
                </a:ext>
              </a:extLst>
            </p:cNvPr>
            <p:cNvGrpSpPr/>
            <p:nvPr/>
          </p:nvGrpSpPr>
          <p:grpSpPr>
            <a:xfrm>
              <a:off x="7012142" y="1526595"/>
              <a:ext cx="1457815" cy="246221"/>
              <a:chOff x="5119489" y="2112184"/>
              <a:chExt cx="1457815" cy="246221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00F1687B-2F12-4220-9E49-FB3F3006EDAE}"/>
                  </a:ext>
                </a:extLst>
              </p:cNvPr>
              <p:cNvSpPr/>
              <p:nvPr/>
            </p:nvSpPr>
            <p:spPr>
              <a:xfrm>
                <a:off x="5119489" y="2167215"/>
                <a:ext cx="152039" cy="143201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5C8AE70-E196-47AC-AA59-03AF9405E077}"/>
                  </a:ext>
                </a:extLst>
              </p:cNvPr>
              <p:cNvSpPr txBox="1"/>
              <p:nvPr/>
            </p:nvSpPr>
            <p:spPr>
              <a:xfrm>
                <a:off x="5267955" y="2112184"/>
                <a:ext cx="1309349" cy="246221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1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Contents _ Type </a:t>
                </a:r>
                <a:endParaRPr lang="ko-KR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948927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48A2979-A456-4286-B8FC-8FF4C0C58EFD}"/>
              </a:ext>
            </a:extLst>
          </p:cNvPr>
          <p:cNvSpPr txBox="1"/>
          <p:nvPr/>
        </p:nvSpPr>
        <p:spPr>
          <a:xfrm>
            <a:off x="5925936" y="2902918"/>
            <a:ext cx="6983663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cs typeface="Arial" pitchFamily="34" charset="0"/>
              </a:rPr>
              <a:t>Giao </a:t>
            </a:r>
            <a:r>
              <a:rPr lang="en-US" altLang="ko-KR" sz="4800" dirty="0" err="1">
                <a:solidFill>
                  <a:schemeClr val="bg1"/>
                </a:solidFill>
                <a:cs typeface="Arial" pitchFamily="34" charset="0"/>
              </a:rPr>
              <a:t>diện</a:t>
            </a:r>
            <a:endParaRPr lang="ko-KR" altLang="en-US" sz="48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784B83-6120-4373-9C1F-DC8EEE6D58B3}"/>
              </a:ext>
            </a:extLst>
          </p:cNvPr>
          <p:cNvSpPr txBox="1"/>
          <p:nvPr/>
        </p:nvSpPr>
        <p:spPr>
          <a:xfrm>
            <a:off x="5926020" y="3586700"/>
            <a:ext cx="6983579" cy="6669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867" dirty="0">
                <a:solidFill>
                  <a:schemeClr val="bg1"/>
                </a:solidFill>
                <a:cs typeface="Arial" pitchFamily="34" charset="0"/>
                <a:sym typeface="Wingdings 2" panose="05020102010507070707" pitchFamily="18" charset="2"/>
              </a:rPr>
              <a:t></a:t>
            </a:r>
            <a:r>
              <a:rPr lang="en-US" altLang="ko-KR" sz="1867" dirty="0" err="1">
                <a:solidFill>
                  <a:schemeClr val="bg1"/>
                </a:solidFill>
                <a:cs typeface="Arial" pitchFamily="34" charset="0"/>
              </a:rPr>
              <a:t>Nhóm</a:t>
            </a:r>
            <a:r>
              <a:rPr lang="en-US" altLang="ko-KR" sz="1867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867" dirty="0" err="1">
                <a:solidFill>
                  <a:schemeClr val="bg1"/>
                </a:solidFill>
                <a:cs typeface="Arial" pitchFamily="34" charset="0"/>
              </a:rPr>
              <a:t>đã</a:t>
            </a:r>
            <a:r>
              <a:rPr lang="en-US" altLang="ko-KR" sz="1867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867" dirty="0" err="1">
                <a:solidFill>
                  <a:schemeClr val="bg1"/>
                </a:solidFill>
                <a:cs typeface="Arial" pitchFamily="34" charset="0"/>
              </a:rPr>
              <a:t>tạo</a:t>
            </a:r>
            <a:r>
              <a:rPr lang="en-US" altLang="ko-KR" sz="1867" dirty="0">
                <a:solidFill>
                  <a:schemeClr val="bg1"/>
                </a:solidFill>
                <a:cs typeface="Arial" pitchFamily="34" charset="0"/>
              </a:rPr>
              <a:t> ra </a:t>
            </a:r>
            <a:r>
              <a:rPr lang="en-US" altLang="ko-KR" sz="1867" dirty="0" err="1">
                <a:solidFill>
                  <a:schemeClr val="bg1"/>
                </a:solidFill>
                <a:cs typeface="Arial" pitchFamily="34" charset="0"/>
              </a:rPr>
              <a:t>một</a:t>
            </a:r>
            <a:r>
              <a:rPr lang="en-US" altLang="ko-KR" sz="1867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867" dirty="0" err="1">
                <a:solidFill>
                  <a:schemeClr val="bg1"/>
                </a:solidFill>
                <a:cs typeface="Arial" pitchFamily="34" charset="0"/>
              </a:rPr>
              <a:t>giao</a:t>
            </a:r>
            <a:r>
              <a:rPr lang="en-US" altLang="ko-KR" sz="1867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867" dirty="0" err="1">
                <a:solidFill>
                  <a:schemeClr val="bg1"/>
                </a:solidFill>
                <a:cs typeface="Arial" pitchFamily="34" charset="0"/>
              </a:rPr>
              <a:t>diện</a:t>
            </a:r>
            <a:r>
              <a:rPr lang="en-US" altLang="ko-KR" sz="1867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867" dirty="0" err="1">
                <a:solidFill>
                  <a:schemeClr val="bg1"/>
                </a:solidFill>
                <a:cs typeface="Arial" pitchFamily="34" charset="0"/>
              </a:rPr>
              <a:t>đơn</a:t>
            </a:r>
            <a:r>
              <a:rPr lang="en-US" altLang="ko-KR" sz="1867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867" dirty="0" err="1">
                <a:solidFill>
                  <a:schemeClr val="bg1"/>
                </a:solidFill>
                <a:cs typeface="Arial" pitchFamily="34" charset="0"/>
              </a:rPr>
              <a:t>giản</a:t>
            </a:r>
            <a:r>
              <a:rPr lang="en-US" altLang="ko-KR" sz="1867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867" dirty="0" err="1">
                <a:solidFill>
                  <a:schemeClr val="bg1"/>
                </a:solidFill>
                <a:cs typeface="Arial" pitchFamily="34" charset="0"/>
              </a:rPr>
              <a:t>để</a:t>
            </a:r>
            <a:r>
              <a:rPr lang="en-US" altLang="ko-KR" sz="1867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867" dirty="0" err="1">
                <a:solidFill>
                  <a:schemeClr val="bg1"/>
                </a:solidFill>
                <a:cs typeface="Arial" pitchFamily="34" charset="0"/>
              </a:rPr>
              <a:t>khách</a:t>
            </a:r>
            <a:endParaRPr lang="en-US" altLang="ko-KR" sz="1867" dirty="0">
              <a:solidFill>
                <a:schemeClr val="bg1"/>
              </a:solidFill>
              <a:cs typeface="Arial" pitchFamily="34" charset="0"/>
            </a:endParaRPr>
          </a:p>
          <a:p>
            <a:r>
              <a:rPr lang="en-US" altLang="ko-KR" sz="1867" dirty="0" err="1">
                <a:solidFill>
                  <a:schemeClr val="bg1"/>
                </a:solidFill>
                <a:cs typeface="Arial" pitchFamily="34" charset="0"/>
              </a:rPr>
              <a:t>hàng</a:t>
            </a:r>
            <a:r>
              <a:rPr lang="en-US" altLang="ko-KR" sz="1867" dirty="0">
                <a:solidFill>
                  <a:schemeClr val="bg1"/>
                </a:solidFill>
                <a:cs typeface="Arial" pitchFamily="34" charset="0"/>
              </a:rPr>
              <a:t>, </a:t>
            </a:r>
            <a:r>
              <a:rPr lang="en-US" altLang="ko-KR" sz="1867" dirty="0" err="1">
                <a:solidFill>
                  <a:schemeClr val="bg1"/>
                </a:solidFill>
                <a:cs typeface="Arial" pitchFamily="34" charset="0"/>
              </a:rPr>
              <a:t>người</a:t>
            </a:r>
            <a:r>
              <a:rPr lang="en-US" altLang="ko-KR" sz="1867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867" dirty="0" err="1">
                <a:solidFill>
                  <a:schemeClr val="bg1"/>
                </a:solidFill>
                <a:cs typeface="Arial" pitchFamily="34" charset="0"/>
              </a:rPr>
              <a:t>quản</a:t>
            </a:r>
            <a:r>
              <a:rPr lang="en-US" altLang="ko-KR" sz="1867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867" dirty="0" err="1">
                <a:solidFill>
                  <a:schemeClr val="bg1"/>
                </a:solidFill>
                <a:cs typeface="Arial" pitchFamily="34" charset="0"/>
              </a:rPr>
              <a:t>lý</a:t>
            </a:r>
            <a:r>
              <a:rPr lang="en-US" altLang="ko-KR" sz="1867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867" dirty="0" err="1">
                <a:solidFill>
                  <a:schemeClr val="bg1"/>
                </a:solidFill>
                <a:cs typeface="Arial" pitchFamily="34" charset="0"/>
              </a:rPr>
              <a:t>có</a:t>
            </a:r>
            <a:r>
              <a:rPr lang="en-US" altLang="ko-KR" sz="1867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867" dirty="0" err="1">
                <a:solidFill>
                  <a:schemeClr val="bg1"/>
                </a:solidFill>
                <a:cs typeface="Arial" pitchFamily="34" charset="0"/>
              </a:rPr>
              <a:t>thể</a:t>
            </a:r>
            <a:r>
              <a:rPr lang="en-US" altLang="ko-KR" sz="1867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867" dirty="0" err="1">
                <a:solidFill>
                  <a:schemeClr val="bg1"/>
                </a:solidFill>
                <a:cs typeface="Arial" pitchFamily="34" charset="0"/>
              </a:rPr>
              <a:t>dễ</a:t>
            </a:r>
            <a:r>
              <a:rPr lang="en-US" altLang="ko-KR" sz="1867" dirty="0">
                <a:solidFill>
                  <a:schemeClr val="bg1"/>
                </a:solidFill>
                <a:cs typeface="Arial" pitchFamily="34" charset="0"/>
              </a:rPr>
              <a:t> dang </a:t>
            </a:r>
            <a:r>
              <a:rPr lang="en-US" altLang="ko-KR" sz="1867" dirty="0" err="1">
                <a:solidFill>
                  <a:schemeClr val="bg1"/>
                </a:solidFill>
                <a:cs typeface="Arial" pitchFamily="34" charset="0"/>
              </a:rPr>
              <a:t>sử</a:t>
            </a:r>
            <a:r>
              <a:rPr lang="en-US" altLang="ko-KR" sz="1867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867" dirty="0" err="1">
                <a:solidFill>
                  <a:schemeClr val="bg1"/>
                </a:solidFill>
                <a:cs typeface="Arial" pitchFamily="34" charset="0"/>
              </a:rPr>
              <a:t>dụng</a:t>
            </a:r>
            <a:endParaRPr lang="ko-KR" altLang="en-US" sz="1867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29EBD1C-4B36-4AE4-9F29-4D80DE1ECD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6190" y="1893317"/>
            <a:ext cx="3373274" cy="3386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5882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6413913" y="1675947"/>
            <a:ext cx="5122909" cy="881675"/>
            <a:chOff x="4889913" y="1200946"/>
            <a:chExt cx="4051728" cy="881675"/>
          </a:xfrm>
        </p:grpSpPr>
        <p:sp>
          <p:nvSpPr>
            <p:cNvPr id="7" name="Text Placeholder 22"/>
            <p:cNvSpPr txBox="1">
              <a:spLocks/>
            </p:cNvSpPr>
            <p:nvPr/>
          </p:nvSpPr>
          <p:spPr>
            <a:xfrm>
              <a:off x="4905691" y="1200946"/>
              <a:ext cx="4035950" cy="432048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GB" altLang="ko-KR" sz="2400" b="1" dirty="0">
                  <a:solidFill>
                    <a:schemeClr val="accent2"/>
                  </a:solidFill>
                  <a:cs typeface="Arial" pitchFamily="34" charset="0"/>
                </a:rPr>
                <a:t>ALLPPT</a:t>
              </a:r>
              <a:r>
                <a:rPr lang="en-GB" altLang="ko-KR" sz="2400" b="1" dirty="0">
                  <a:cs typeface="Arial" pitchFamily="34" charset="0"/>
                </a:rPr>
                <a:t> Layout </a:t>
              </a:r>
              <a:r>
                <a:rPr lang="en-GB" altLang="ko-KR" sz="2400" b="1" dirty="0">
                  <a:solidFill>
                    <a:schemeClr val="accent2"/>
                  </a:solidFill>
                  <a:cs typeface="Arial" pitchFamily="34" charset="0"/>
                </a:rPr>
                <a:t>Clean Text </a:t>
              </a:r>
              <a:r>
                <a:rPr lang="en-GB" altLang="ko-KR" sz="2400" b="1" dirty="0">
                  <a:cs typeface="Arial" pitchFamily="34" charset="0"/>
                </a:rPr>
                <a:t>Slide</a:t>
              </a:r>
              <a:endParaRPr lang="ko-KR" altLang="en-US" sz="2400" b="1" dirty="0">
                <a:solidFill>
                  <a:schemeClr val="accent4"/>
                </a:solidFill>
                <a:cs typeface="Arial" pitchFamily="34" charset="0"/>
              </a:endParaRPr>
            </a:p>
          </p:txBody>
        </p:sp>
        <p:sp>
          <p:nvSpPr>
            <p:cNvPr id="8" name="Text Placeholder 20"/>
            <p:cNvSpPr txBox="1">
              <a:spLocks/>
            </p:cNvSpPr>
            <p:nvPr/>
          </p:nvSpPr>
          <p:spPr>
            <a:xfrm>
              <a:off x="4889913" y="1628801"/>
              <a:ext cx="4051728" cy="453820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  <a:endParaRPr lang="ko-KR" altLang="en-US" sz="1200" dirty="0">
                <a:solidFill>
                  <a:srgbClr val="262626"/>
                </a:solidFill>
                <a:cs typeface="Arial" pitchFamily="34" charset="0"/>
              </a:endParaRPr>
            </a:p>
          </p:txBody>
        </p:sp>
      </p:grpSp>
      <p:sp>
        <p:nvSpPr>
          <p:cNvPr id="9" name="Rectangle 8"/>
          <p:cNvSpPr/>
          <p:nvPr/>
        </p:nvSpPr>
        <p:spPr>
          <a:xfrm>
            <a:off x="6488483" y="2700877"/>
            <a:ext cx="720000" cy="720080"/>
          </a:xfrm>
          <a:prstGeom prst="rect">
            <a:avLst/>
          </a:prstGeom>
          <a:solidFill>
            <a:schemeClr val="accent1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cs typeface="Arial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9078732" y="2700877"/>
            <a:ext cx="720000" cy="720080"/>
          </a:xfrm>
          <a:prstGeom prst="rect">
            <a:avLst/>
          </a:prstGeom>
          <a:solidFill>
            <a:schemeClr val="accent2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cs typeface="Arial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274892" y="2907030"/>
            <a:ext cx="1561834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rgbClr val="262626"/>
                </a:solidFill>
                <a:cs typeface="Arial" pitchFamily="34" charset="0"/>
              </a:rPr>
              <a:t>Content Here</a:t>
            </a:r>
            <a:endParaRPr lang="ko-KR" altLang="en-US" sz="1400" b="1" dirty="0">
              <a:solidFill>
                <a:srgbClr val="262626"/>
              </a:solidFill>
              <a:cs typeface="Arial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9944778" y="2936382"/>
            <a:ext cx="1561834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rgbClr val="262626"/>
                </a:solidFill>
                <a:cs typeface="Arial" pitchFamily="34" charset="0"/>
              </a:rPr>
              <a:t>Content Here</a:t>
            </a:r>
            <a:endParaRPr lang="ko-KR" altLang="en-US" sz="1400" b="1" dirty="0">
              <a:solidFill>
                <a:srgbClr val="262626"/>
              </a:solidFill>
              <a:cs typeface="Arial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808322" y="3601537"/>
            <a:ext cx="1874740" cy="5078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700" b="1" dirty="0">
                <a:solidFill>
                  <a:srgbClr val="262626"/>
                </a:solidFill>
                <a:cs typeface="Arial" pitchFamily="34" charset="0"/>
              </a:rPr>
              <a:t>Chart </a:t>
            </a:r>
            <a:r>
              <a:rPr lang="en-US" altLang="ko-KR" sz="2700" b="1" dirty="0">
                <a:solidFill>
                  <a:schemeClr val="accent4"/>
                </a:solidFill>
                <a:cs typeface="Arial" pitchFamily="34" charset="0"/>
              </a:rPr>
              <a:t>Title</a:t>
            </a:r>
            <a:endParaRPr lang="ko-KR" altLang="en-US" sz="2700" b="1" dirty="0">
              <a:solidFill>
                <a:schemeClr val="accent4"/>
              </a:solidFill>
              <a:cs typeface="Arial" pitchFamily="34" charset="0"/>
            </a:endParaRPr>
          </a:p>
        </p:txBody>
      </p:sp>
      <p:graphicFrame>
        <p:nvGraphicFramePr>
          <p:cNvPr id="22" name="Chart 21"/>
          <p:cNvGraphicFramePr/>
          <p:nvPr>
            <p:extLst>
              <p:ext uri="{D42A27DB-BD31-4B8C-83A1-F6EECF244321}">
                <p14:modId xmlns:p14="http://schemas.microsoft.com/office/powerpoint/2010/main" val="4231696590"/>
              </p:ext>
            </p:extLst>
          </p:nvPr>
        </p:nvGraphicFramePr>
        <p:xfrm>
          <a:off x="6370318" y="4061549"/>
          <a:ext cx="5122909" cy="208475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3" name="Rectangular Callout 22"/>
          <p:cNvSpPr/>
          <p:nvPr/>
        </p:nvSpPr>
        <p:spPr>
          <a:xfrm>
            <a:off x="9252926" y="4696799"/>
            <a:ext cx="720080" cy="273702"/>
          </a:xfrm>
          <a:prstGeom prst="wedgeRectCallout">
            <a:avLst>
              <a:gd name="adj1" fmla="val -23479"/>
              <a:gd name="adj2" fmla="val 81094"/>
            </a:avLst>
          </a:prstGeom>
          <a:solidFill>
            <a:schemeClr val="accent2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cs typeface="Arial" pitchFamily="34" charset="0"/>
            </a:endParaRPr>
          </a:p>
        </p:txBody>
      </p:sp>
      <p:sp>
        <p:nvSpPr>
          <p:cNvPr id="24" name="Rectangular Callout 23"/>
          <p:cNvSpPr/>
          <p:nvPr/>
        </p:nvSpPr>
        <p:spPr>
          <a:xfrm>
            <a:off x="10223527" y="4025721"/>
            <a:ext cx="720080" cy="273702"/>
          </a:xfrm>
          <a:prstGeom prst="wedgeRectCallout">
            <a:avLst>
              <a:gd name="adj1" fmla="val -23479"/>
              <a:gd name="adj2" fmla="val 81094"/>
            </a:avLst>
          </a:prstGeom>
          <a:solidFill>
            <a:schemeClr val="accent1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cs typeface="Arial" pitchFamily="34" charset="0"/>
            </a:endParaRPr>
          </a:p>
        </p:txBody>
      </p:sp>
      <p:sp>
        <p:nvSpPr>
          <p:cNvPr id="25" name="Rectangular Callout 24"/>
          <p:cNvSpPr/>
          <p:nvPr/>
        </p:nvSpPr>
        <p:spPr>
          <a:xfrm>
            <a:off x="9750429" y="5332269"/>
            <a:ext cx="720080" cy="273702"/>
          </a:xfrm>
          <a:prstGeom prst="wedgeRectCallout">
            <a:avLst>
              <a:gd name="adj1" fmla="val -23479"/>
              <a:gd name="adj2" fmla="val 81094"/>
            </a:avLst>
          </a:prstGeom>
          <a:solidFill>
            <a:schemeClr val="accent3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cs typeface="Arial" pitchFamily="34" charset="0"/>
            </a:endParaRPr>
          </a:p>
        </p:txBody>
      </p:sp>
      <p:grpSp>
        <p:nvGrpSpPr>
          <p:cNvPr id="26" name="Group 25"/>
          <p:cNvGrpSpPr/>
          <p:nvPr/>
        </p:nvGrpSpPr>
        <p:grpSpPr>
          <a:xfrm rot="5400000">
            <a:off x="6485044" y="3704851"/>
            <a:ext cx="301202" cy="301202"/>
            <a:chOff x="4972700" y="3925047"/>
            <a:chExt cx="391388" cy="391388"/>
          </a:xfrm>
        </p:grpSpPr>
        <p:sp>
          <p:nvSpPr>
            <p:cNvPr id="27" name="Oval 26"/>
            <p:cNvSpPr/>
            <p:nvPr/>
          </p:nvSpPr>
          <p:spPr>
            <a:xfrm>
              <a:off x="4972700" y="3925047"/>
              <a:ext cx="391388" cy="39138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cs typeface="Arial" pitchFamily="34" charset="0"/>
              </a:endParaRPr>
            </a:p>
          </p:txBody>
        </p:sp>
        <p:sp>
          <p:nvSpPr>
            <p:cNvPr id="28" name="Chevron 27"/>
            <p:cNvSpPr/>
            <p:nvPr/>
          </p:nvSpPr>
          <p:spPr>
            <a:xfrm>
              <a:off x="5096925" y="4011172"/>
              <a:ext cx="157394" cy="215077"/>
            </a:xfrm>
            <a:prstGeom prst="chevron">
              <a:avLst>
                <a:gd name="adj" fmla="val 59907"/>
              </a:avLst>
            </a:prstGeom>
            <a:solidFill>
              <a:schemeClr val="bg1">
                <a:alpha val="9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10326776" y="4022425"/>
            <a:ext cx="51358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80%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9363496" y="4682164"/>
            <a:ext cx="51358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60%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9853678" y="5328974"/>
            <a:ext cx="51358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70%</a:t>
            </a:r>
          </a:p>
        </p:txBody>
      </p:sp>
      <p:sp>
        <p:nvSpPr>
          <p:cNvPr id="38" name="Rounded Rectangle 7">
            <a:extLst>
              <a:ext uri="{FF2B5EF4-FFF2-40B4-BE49-F238E27FC236}">
                <a16:creationId xmlns:a16="http://schemas.microsoft.com/office/drawing/2014/main" id="{625C6522-9719-493B-BBBE-553131913EAC}"/>
              </a:ext>
            </a:extLst>
          </p:cNvPr>
          <p:cNvSpPr/>
          <p:nvPr/>
        </p:nvSpPr>
        <p:spPr>
          <a:xfrm>
            <a:off x="6663210" y="2888187"/>
            <a:ext cx="356478" cy="307637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40" name="Rectangle 9">
            <a:extLst>
              <a:ext uri="{FF2B5EF4-FFF2-40B4-BE49-F238E27FC236}">
                <a16:creationId xmlns:a16="http://schemas.microsoft.com/office/drawing/2014/main" id="{0C89ADEC-08AA-4C3F-8885-EC49D616BDED}"/>
              </a:ext>
            </a:extLst>
          </p:cNvPr>
          <p:cNvSpPr/>
          <p:nvPr/>
        </p:nvSpPr>
        <p:spPr>
          <a:xfrm>
            <a:off x="9259641" y="2864937"/>
            <a:ext cx="339147" cy="317472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8323EAB-8E94-4B95-AE88-CFC79647A94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C1EF097-8581-495B-B7BE-ABCC1A992BB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A0041D96-0930-437B-BD98-045E46DE5D5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EAA9A75C-B2AE-4795-A9ED-3055F9A3C96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</p:spTree>
    <p:extLst>
      <p:ext uri="{BB962C8B-B14F-4D97-AF65-F5344CB8AC3E}">
        <p14:creationId xmlns:p14="http://schemas.microsoft.com/office/powerpoint/2010/main" val="34447637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53BF93F-16D2-4539-ABB6-FAC7AEB6D33C}"/>
              </a:ext>
            </a:extLst>
          </p:cNvPr>
          <p:cNvGrpSpPr/>
          <p:nvPr/>
        </p:nvGrpSpPr>
        <p:grpSpPr>
          <a:xfrm>
            <a:off x="1511005" y="1718564"/>
            <a:ext cx="2700000" cy="1107996"/>
            <a:chOff x="2551706" y="4283314"/>
            <a:chExt cx="1682085" cy="110799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DDE172B-ACD3-4A31-9D10-6E4490D63CA3}"/>
                </a:ext>
              </a:extLst>
            </p:cNvPr>
            <p:cNvSpPr txBox="1"/>
            <p:nvPr/>
          </p:nvSpPr>
          <p:spPr>
            <a:xfrm>
              <a:off x="2551706" y="4560313"/>
              <a:ext cx="168208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 Easy to change colors, photos.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8C72D84-2DEC-474D-B149-9CD7446A4B13}"/>
                </a:ext>
              </a:extLst>
            </p:cNvPr>
            <p:cNvSpPr txBox="1"/>
            <p:nvPr/>
          </p:nvSpPr>
          <p:spPr>
            <a:xfrm>
              <a:off x="2551706" y="4283314"/>
              <a:ext cx="166778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ABEF7798-558C-4EB3-9C3D-0CE93F39FEC1}"/>
              </a:ext>
            </a:extLst>
          </p:cNvPr>
          <p:cNvGrpSpPr/>
          <p:nvPr/>
        </p:nvGrpSpPr>
        <p:grpSpPr>
          <a:xfrm>
            <a:off x="744868" y="3366792"/>
            <a:ext cx="2700000" cy="1107996"/>
            <a:chOff x="2551706" y="4283314"/>
            <a:chExt cx="1682085" cy="110799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55C4F99-B3F1-4E17-B970-57462CF85ECB}"/>
                </a:ext>
              </a:extLst>
            </p:cNvPr>
            <p:cNvSpPr txBox="1"/>
            <p:nvPr/>
          </p:nvSpPr>
          <p:spPr>
            <a:xfrm>
              <a:off x="2551706" y="4560313"/>
              <a:ext cx="168208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 Easy to change colors, photos.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4EA4939-5023-4547-87D7-5DE2C5023A2D}"/>
                </a:ext>
              </a:extLst>
            </p:cNvPr>
            <p:cNvSpPr txBox="1"/>
            <p:nvPr/>
          </p:nvSpPr>
          <p:spPr>
            <a:xfrm>
              <a:off x="2551706" y="4283314"/>
              <a:ext cx="166778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2D1F0B8B-DFAC-4D61-80C4-E58E3F6F7D96}"/>
              </a:ext>
            </a:extLst>
          </p:cNvPr>
          <p:cNvGrpSpPr/>
          <p:nvPr/>
        </p:nvGrpSpPr>
        <p:grpSpPr>
          <a:xfrm>
            <a:off x="1511005" y="5015020"/>
            <a:ext cx="2700000" cy="1107996"/>
            <a:chOff x="2551706" y="4283314"/>
            <a:chExt cx="1682085" cy="1107996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DD780FC-1A3D-4EA2-8A46-C18DB501ABAF}"/>
                </a:ext>
              </a:extLst>
            </p:cNvPr>
            <p:cNvSpPr txBox="1"/>
            <p:nvPr/>
          </p:nvSpPr>
          <p:spPr>
            <a:xfrm>
              <a:off x="2551706" y="4560313"/>
              <a:ext cx="168208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 Easy to change colors, photos.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B099018-369A-4FF4-83AA-F26F12901B9C}"/>
                </a:ext>
              </a:extLst>
            </p:cNvPr>
            <p:cNvSpPr txBox="1"/>
            <p:nvPr/>
          </p:nvSpPr>
          <p:spPr>
            <a:xfrm>
              <a:off x="2551706" y="4283314"/>
              <a:ext cx="166778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C836B59-FCA2-4FB4-B2A7-7FDAE18E3980}"/>
              </a:ext>
            </a:extLst>
          </p:cNvPr>
          <p:cNvGrpSpPr/>
          <p:nvPr/>
        </p:nvGrpSpPr>
        <p:grpSpPr>
          <a:xfrm>
            <a:off x="8247266" y="1718564"/>
            <a:ext cx="2700000" cy="1107996"/>
            <a:chOff x="2551706" y="4283314"/>
            <a:chExt cx="1682085" cy="1107996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7E62B54-DB77-4340-A575-C632F7BD843F}"/>
                </a:ext>
              </a:extLst>
            </p:cNvPr>
            <p:cNvSpPr txBox="1"/>
            <p:nvPr/>
          </p:nvSpPr>
          <p:spPr>
            <a:xfrm>
              <a:off x="2551706" y="4560313"/>
              <a:ext cx="168208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 Easy to change colors, photos.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8B109DB-7EC7-4B97-9E52-BDF986EE807F}"/>
                </a:ext>
              </a:extLst>
            </p:cNvPr>
            <p:cNvSpPr txBox="1"/>
            <p:nvPr/>
          </p:nvSpPr>
          <p:spPr>
            <a:xfrm>
              <a:off x="2551706" y="4283314"/>
              <a:ext cx="166778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CDC5D6F-5765-4848-B4EC-21B16298B185}"/>
              </a:ext>
            </a:extLst>
          </p:cNvPr>
          <p:cNvGrpSpPr/>
          <p:nvPr/>
        </p:nvGrpSpPr>
        <p:grpSpPr>
          <a:xfrm>
            <a:off x="8751321" y="3366792"/>
            <a:ext cx="2700000" cy="1107996"/>
            <a:chOff x="2551706" y="4283314"/>
            <a:chExt cx="1682085" cy="1107996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6D2FD16-F9CB-4958-8FE4-FCFF2D3A7A14}"/>
                </a:ext>
              </a:extLst>
            </p:cNvPr>
            <p:cNvSpPr txBox="1"/>
            <p:nvPr/>
          </p:nvSpPr>
          <p:spPr>
            <a:xfrm>
              <a:off x="2551706" y="4560313"/>
              <a:ext cx="168208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 Easy to change colors, photos.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4977164-CE54-4AD0-959C-BCE742117F4A}"/>
                </a:ext>
              </a:extLst>
            </p:cNvPr>
            <p:cNvSpPr txBox="1"/>
            <p:nvPr/>
          </p:nvSpPr>
          <p:spPr>
            <a:xfrm>
              <a:off x="2551706" y="4283314"/>
              <a:ext cx="166778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C0ABDA0-5974-48FB-B441-F2E98AF6FCA9}"/>
              </a:ext>
            </a:extLst>
          </p:cNvPr>
          <p:cNvGrpSpPr/>
          <p:nvPr/>
        </p:nvGrpSpPr>
        <p:grpSpPr>
          <a:xfrm>
            <a:off x="8247265" y="5015020"/>
            <a:ext cx="2700000" cy="1107996"/>
            <a:chOff x="2551706" y="4283314"/>
            <a:chExt cx="1682085" cy="1107996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062CD9A-C837-409B-9C1E-BF14B277A56F}"/>
                </a:ext>
              </a:extLst>
            </p:cNvPr>
            <p:cNvSpPr txBox="1"/>
            <p:nvPr/>
          </p:nvSpPr>
          <p:spPr>
            <a:xfrm>
              <a:off x="2551706" y="4560313"/>
              <a:ext cx="168208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 Easy to change colors, photos.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D33CEF9-0A1D-4953-89DA-77B008EEA969}"/>
                </a:ext>
              </a:extLst>
            </p:cNvPr>
            <p:cNvSpPr txBox="1"/>
            <p:nvPr/>
          </p:nvSpPr>
          <p:spPr>
            <a:xfrm>
              <a:off x="2551706" y="4283314"/>
              <a:ext cx="166778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1" name="Oval 20">
            <a:extLst>
              <a:ext uri="{FF2B5EF4-FFF2-40B4-BE49-F238E27FC236}">
                <a16:creationId xmlns:a16="http://schemas.microsoft.com/office/drawing/2014/main" id="{D69D4581-47B5-420F-A4CF-56A41452C23B}"/>
              </a:ext>
            </a:extLst>
          </p:cNvPr>
          <p:cNvSpPr/>
          <p:nvPr/>
        </p:nvSpPr>
        <p:spPr>
          <a:xfrm>
            <a:off x="7274794" y="5222312"/>
            <a:ext cx="693414" cy="693414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B2AAE1FB-7D6A-4309-AE87-8BF4E56CC6F0}"/>
              </a:ext>
            </a:extLst>
          </p:cNvPr>
          <p:cNvSpPr/>
          <p:nvPr/>
        </p:nvSpPr>
        <p:spPr>
          <a:xfrm>
            <a:off x="4439816" y="5222312"/>
            <a:ext cx="693414" cy="69341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D84B9E1D-0E17-49B1-8371-AC4EAC672A1D}"/>
              </a:ext>
            </a:extLst>
          </p:cNvPr>
          <p:cNvSpPr/>
          <p:nvPr/>
        </p:nvSpPr>
        <p:spPr>
          <a:xfrm>
            <a:off x="3719736" y="3572474"/>
            <a:ext cx="693414" cy="69341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4418B642-10F6-48A4-A91B-22E4F001094E}"/>
              </a:ext>
            </a:extLst>
          </p:cNvPr>
          <p:cNvSpPr/>
          <p:nvPr/>
        </p:nvSpPr>
        <p:spPr>
          <a:xfrm>
            <a:off x="4439816" y="1925856"/>
            <a:ext cx="693414" cy="69341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FBDBE3F0-AE86-43DC-ABDE-F2C7103F32A5}"/>
              </a:ext>
            </a:extLst>
          </p:cNvPr>
          <p:cNvSpPr/>
          <p:nvPr/>
        </p:nvSpPr>
        <p:spPr>
          <a:xfrm>
            <a:off x="7274794" y="1925856"/>
            <a:ext cx="693414" cy="69341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8DC5EF0-D645-4EB3-B05E-312A029813E4}"/>
              </a:ext>
            </a:extLst>
          </p:cNvPr>
          <p:cNvSpPr/>
          <p:nvPr/>
        </p:nvSpPr>
        <p:spPr>
          <a:xfrm>
            <a:off x="7778850" y="3553204"/>
            <a:ext cx="693414" cy="69341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27" name="Rounded Rectangle 5">
            <a:extLst>
              <a:ext uri="{FF2B5EF4-FFF2-40B4-BE49-F238E27FC236}">
                <a16:creationId xmlns:a16="http://schemas.microsoft.com/office/drawing/2014/main" id="{64BA85C3-3EF7-480D-B7F0-A0AFA6ACBFE2}"/>
              </a:ext>
            </a:extLst>
          </p:cNvPr>
          <p:cNvSpPr/>
          <p:nvPr/>
        </p:nvSpPr>
        <p:spPr>
          <a:xfrm flipH="1">
            <a:off x="3883062" y="3788647"/>
            <a:ext cx="351974" cy="290357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200" dirty="0"/>
          </a:p>
        </p:txBody>
      </p:sp>
      <p:sp>
        <p:nvSpPr>
          <p:cNvPr id="28" name="Teardrop 1">
            <a:extLst>
              <a:ext uri="{FF2B5EF4-FFF2-40B4-BE49-F238E27FC236}">
                <a16:creationId xmlns:a16="http://schemas.microsoft.com/office/drawing/2014/main" id="{E1AB28CA-5953-4795-989B-1D214A3309C0}"/>
              </a:ext>
            </a:extLst>
          </p:cNvPr>
          <p:cNvSpPr/>
          <p:nvPr/>
        </p:nvSpPr>
        <p:spPr>
          <a:xfrm rot="18805991">
            <a:off x="4612917" y="2098633"/>
            <a:ext cx="338656" cy="335123"/>
          </a:xfrm>
          <a:custGeom>
            <a:avLst/>
            <a:gdLst/>
            <a:ahLst/>
            <a:cxnLst/>
            <a:rect l="l" t="t" r="r" b="b"/>
            <a:pathLst>
              <a:path w="1807241" h="1788383">
                <a:moveTo>
                  <a:pt x="712876" y="1117592"/>
                </a:moveTo>
                <a:cubicBezTo>
                  <a:pt x="771173" y="1181828"/>
                  <a:pt x="811089" y="1255910"/>
                  <a:pt x="847925" y="1348018"/>
                </a:cubicBezTo>
                <a:cubicBezTo>
                  <a:pt x="814544" y="1418896"/>
                  <a:pt x="753893" y="1474052"/>
                  <a:pt x="679064" y="1498332"/>
                </a:cubicBezTo>
                <a:lnTo>
                  <a:pt x="308226" y="1106637"/>
                </a:lnTo>
                <a:cubicBezTo>
                  <a:pt x="336560" y="1033247"/>
                  <a:pt x="394949" y="975701"/>
                  <a:pt x="467546" y="946245"/>
                </a:cubicBezTo>
                <a:cubicBezTo>
                  <a:pt x="577903" y="998968"/>
                  <a:pt x="654580" y="1053357"/>
                  <a:pt x="712876" y="1117592"/>
                </a:cubicBezTo>
                <a:close/>
                <a:moveTo>
                  <a:pt x="1038527" y="398886"/>
                </a:moveTo>
                <a:lnTo>
                  <a:pt x="1405560" y="786562"/>
                </a:lnTo>
                <a:cubicBezTo>
                  <a:pt x="1374476" y="799049"/>
                  <a:pt x="1340402" y="804299"/>
                  <a:pt x="1305054" y="803332"/>
                </a:cubicBezTo>
                <a:lnTo>
                  <a:pt x="1008167" y="795212"/>
                </a:lnTo>
                <a:lnTo>
                  <a:pt x="1016288" y="498325"/>
                </a:lnTo>
                <a:cubicBezTo>
                  <a:pt x="1017255" y="462976"/>
                  <a:pt x="1024360" y="429240"/>
                  <a:pt x="1038527" y="398886"/>
                </a:cubicBezTo>
                <a:close/>
                <a:moveTo>
                  <a:pt x="1097925" y="218888"/>
                </a:moveTo>
                <a:cubicBezTo>
                  <a:pt x="992582" y="279303"/>
                  <a:pt x="921871" y="392886"/>
                  <a:pt x="921053" y="523256"/>
                </a:cubicBezTo>
                <a:lnTo>
                  <a:pt x="919136" y="828763"/>
                </a:lnTo>
                <a:lnTo>
                  <a:pt x="830924" y="915875"/>
                </a:lnTo>
                <a:lnTo>
                  <a:pt x="525417" y="913958"/>
                </a:lnTo>
                <a:cubicBezTo>
                  <a:pt x="403891" y="913196"/>
                  <a:pt x="296188" y="973343"/>
                  <a:pt x="234366" y="1067831"/>
                </a:cubicBezTo>
                <a:lnTo>
                  <a:pt x="710285" y="1570519"/>
                </a:lnTo>
                <a:cubicBezTo>
                  <a:pt x="811872" y="1510375"/>
                  <a:pt x="878808" y="1399439"/>
                  <a:pt x="879603" y="1272618"/>
                </a:cubicBezTo>
                <a:lnTo>
                  <a:pt x="881520" y="967111"/>
                </a:lnTo>
                <a:lnTo>
                  <a:pt x="969732" y="879999"/>
                </a:lnTo>
                <a:lnTo>
                  <a:pt x="1275239" y="881916"/>
                </a:lnTo>
                <a:cubicBezTo>
                  <a:pt x="1400271" y="882701"/>
                  <a:pt x="1510670" y="819011"/>
                  <a:pt x="1573529" y="721242"/>
                </a:cubicBezTo>
                <a:close/>
                <a:moveTo>
                  <a:pt x="1162945" y="27894"/>
                </a:moveTo>
                <a:lnTo>
                  <a:pt x="1782798" y="682611"/>
                </a:lnTo>
                <a:cubicBezTo>
                  <a:pt x="1816692" y="718411"/>
                  <a:pt x="1815147" y="774907"/>
                  <a:pt x="1779347" y="808801"/>
                </a:cubicBezTo>
                <a:cubicBezTo>
                  <a:pt x="1743547" y="842694"/>
                  <a:pt x="1687050" y="841149"/>
                  <a:pt x="1653157" y="805349"/>
                </a:cubicBezTo>
                <a:lnTo>
                  <a:pt x="1644015" y="795693"/>
                </a:lnTo>
                <a:cubicBezTo>
                  <a:pt x="1561789" y="910282"/>
                  <a:pt x="1426630" y="983636"/>
                  <a:pt x="1274606" y="982683"/>
                </a:cubicBezTo>
                <a:lnTo>
                  <a:pt x="980378" y="980836"/>
                </a:lnTo>
                <a:lnTo>
                  <a:pt x="980378" y="1270380"/>
                </a:lnTo>
                <a:cubicBezTo>
                  <a:pt x="980378" y="1427425"/>
                  <a:pt x="901198" y="1565976"/>
                  <a:pt x="779756" y="1647056"/>
                </a:cubicBezTo>
                <a:cubicBezTo>
                  <a:pt x="807405" y="1681913"/>
                  <a:pt x="803595" y="1732594"/>
                  <a:pt x="770486" y="1763941"/>
                </a:cubicBezTo>
                <a:cubicBezTo>
                  <a:pt x="734686" y="1797834"/>
                  <a:pt x="678189" y="1796289"/>
                  <a:pt x="644296" y="1760489"/>
                </a:cubicBezTo>
                <a:lnTo>
                  <a:pt x="24442" y="1105772"/>
                </a:lnTo>
                <a:cubicBezTo>
                  <a:pt x="-9451" y="1069973"/>
                  <a:pt x="-7906" y="1013476"/>
                  <a:pt x="27894" y="979583"/>
                </a:cubicBezTo>
                <a:cubicBezTo>
                  <a:pt x="63694" y="945689"/>
                  <a:pt x="120190" y="947235"/>
                  <a:pt x="154084" y="983034"/>
                </a:cubicBezTo>
                <a:lnTo>
                  <a:pt x="163237" y="992702"/>
                </a:lnTo>
                <a:cubicBezTo>
                  <a:pt x="244774" y="882877"/>
                  <a:pt x="375836" y="813180"/>
                  <a:pt x="523178" y="813180"/>
                </a:cubicBezTo>
                <a:lnTo>
                  <a:pt x="818460" y="813180"/>
                </a:lnTo>
                <a:lnTo>
                  <a:pt x="820284" y="522622"/>
                </a:lnTo>
                <a:cubicBezTo>
                  <a:pt x="821285" y="363119"/>
                  <a:pt x="903845" y="223207"/>
                  <a:pt x="1028952" y="143673"/>
                </a:cubicBezTo>
                <a:cubicBezTo>
                  <a:pt x="999689" y="108599"/>
                  <a:pt x="1002953" y="56445"/>
                  <a:pt x="1036755" y="24443"/>
                </a:cubicBezTo>
                <a:cubicBezTo>
                  <a:pt x="1072555" y="-9451"/>
                  <a:pt x="1129052" y="-7906"/>
                  <a:pt x="1162945" y="278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9" name="Rounded Rectangle 25">
            <a:extLst>
              <a:ext uri="{FF2B5EF4-FFF2-40B4-BE49-F238E27FC236}">
                <a16:creationId xmlns:a16="http://schemas.microsoft.com/office/drawing/2014/main" id="{765FAED9-07ED-4A60-BAED-81078869A815}"/>
              </a:ext>
            </a:extLst>
          </p:cNvPr>
          <p:cNvSpPr/>
          <p:nvPr/>
        </p:nvSpPr>
        <p:spPr>
          <a:xfrm>
            <a:off x="7436310" y="2136846"/>
            <a:ext cx="370383" cy="271432"/>
          </a:xfrm>
          <a:custGeom>
            <a:avLst/>
            <a:gdLst/>
            <a:ahLst/>
            <a:cxnLst/>
            <a:rect l="l" t="t" r="r" b="b"/>
            <a:pathLst>
              <a:path w="3248842" h="2380886">
                <a:moveTo>
                  <a:pt x="1194785" y="1472263"/>
                </a:moveTo>
                <a:cubicBezTo>
                  <a:pt x="1150014" y="1472263"/>
                  <a:pt x="1113720" y="1508557"/>
                  <a:pt x="1113720" y="1553328"/>
                </a:cubicBezTo>
                <a:lnTo>
                  <a:pt x="1113720" y="1600880"/>
                </a:lnTo>
                <a:cubicBezTo>
                  <a:pt x="1113720" y="1645651"/>
                  <a:pt x="1150014" y="1681945"/>
                  <a:pt x="1194785" y="1681945"/>
                </a:cubicBezTo>
                <a:lnTo>
                  <a:pt x="2067186" y="1681945"/>
                </a:lnTo>
                <a:cubicBezTo>
                  <a:pt x="2111957" y="1681945"/>
                  <a:pt x="2148251" y="1645651"/>
                  <a:pt x="2148251" y="1600880"/>
                </a:cubicBezTo>
                <a:lnTo>
                  <a:pt x="2148251" y="1553328"/>
                </a:lnTo>
                <a:cubicBezTo>
                  <a:pt x="2148251" y="1508557"/>
                  <a:pt x="2111957" y="1472263"/>
                  <a:pt x="2067186" y="1472263"/>
                </a:cubicBezTo>
                <a:close/>
                <a:moveTo>
                  <a:pt x="2582402" y="986449"/>
                </a:moveTo>
                <a:cubicBezTo>
                  <a:pt x="2477247" y="986449"/>
                  <a:pt x="2392002" y="1071694"/>
                  <a:pt x="2392002" y="1176848"/>
                </a:cubicBezTo>
                <a:cubicBezTo>
                  <a:pt x="2392002" y="1282003"/>
                  <a:pt x="2477247" y="1367248"/>
                  <a:pt x="2582402" y="1367248"/>
                </a:cubicBezTo>
                <a:cubicBezTo>
                  <a:pt x="2687557" y="1367248"/>
                  <a:pt x="2772801" y="1282003"/>
                  <a:pt x="2772801" y="1176848"/>
                </a:cubicBezTo>
                <a:cubicBezTo>
                  <a:pt x="2772801" y="1071694"/>
                  <a:pt x="2687557" y="986449"/>
                  <a:pt x="2582402" y="986449"/>
                </a:cubicBezTo>
                <a:close/>
                <a:moveTo>
                  <a:pt x="679570" y="986449"/>
                </a:moveTo>
                <a:cubicBezTo>
                  <a:pt x="574415" y="986449"/>
                  <a:pt x="489171" y="1071694"/>
                  <a:pt x="489171" y="1176848"/>
                </a:cubicBezTo>
                <a:cubicBezTo>
                  <a:pt x="489171" y="1282003"/>
                  <a:pt x="574415" y="1367248"/>
                  <a:pt x="679570" y="1367248"/>
                </a:cubicBezTo>
                <a:cubicBezTo>
                  <a:pt x="784725" y="1367248"/>
                  <a:pt x="869970" y="1282003"/>
                  <a:pt x="869970" y="1176848"/>
                </a:cubicBezTo>
                <a:cubicBezTo>
                  <a:pt x="869970" y="1071694"/>
                  <a:pt x="784725" y="986449"/>
                  <a:pt x="679570" y="986449"/>
                </a:cubicBezTo>
                <a:close/>
                <a:moveTo>
                  <a:pt x="867954" y="155801"/>
                </a:moveTo>
                <a:lnTo>
                  <a:pt x="726849" y="858549"/>
                </a:lnTo>
                <a:lnTo>
                  <a:pt x="2535122" y="858549"/>
                </a:lnTo>
                <a:lnTo>
                  <a:pt x="2394017" y="155801"/>
                </a:lnTo>
                <a:close/>
                <a:moveTo>
                  <a:pt x="677268" y="0"/>
                </a:moveTo>
                <a:lnTo>
                  <a:pt x="2584703" y="0"/>
                </a:lnTo>
                <a:lnTo>
                  <a:pt x="2736658" y="607820"/>
                </a:lnTo>
                <a:cubicBezTo>
                  <a:pt x="2766265" y="579906"/>
                  <a:pt x="2806392" y="564164"/>
                  <a:pt x="2850195" y="564164"/>
                </a:cubicBezTo>
                <a:lnTo>
                  <a:pt x="3069929" y="564164"/>
                </a:lnTo>
                <a:cubicBezTo>
                  <a:pt x="3168740" y="564164"/>
                  <a:pt x="3248842" y="644266"/>
                  <a:pt x="3248842" y="743077"/>
                </a:cubicBezTo>
                <a:lnTo>
                  <a:pt x="3248842" y="792706"/>
                </a:lnTo>
                <a:cubicBezTo>
                  <a:pt x="3248842" y="891517"/>
                  <a:pt x="3168740" y="971619"/>
                  <a:pt x="3069929" y="971619"/>
                </a:cubicBezTo>
                <a:lnTo>
                  <a:pt x="3054536" y="971619"/>
                </a:lnTo>
                <a:cubicBezTo>
                  <a:pt x="3060628" y="989042"/>
                  <a:pt x="3063411" y="1007758"/>
                  <a:pt x="3063411" y="1027125"/>
                </a:cubicBezTo>
                <a:lnTo>
                  <a:pt x="3063411" y="2015961"/>
                </a:lnTo>
                <a:lnTo>
                  <a:pt x="2889080" y="2015961"/>
                </a:lnTo>
                <a:lnTo>
                  <a:pt x="2889080" y="2260325"/>
                </a:lnTo>
                <a:cubicBezTo>
                  <a:pt x="2889080" y="2326909"/>
                  <a:pt x="2835102" y="2380886"/>
                  <a:pt x="2768518" y="2380886"/>
                </a:cubicBezTo>
                <a:lnTo>
                  <a:pt x="2286284" y="2380886"/>
                </a:lnTo>
                <a:cubicBezTo>
                  <a:pt x="2219700" y="2380886"/>
                  <a:pt x="2165723" y="2326909"/>
                  <a:pt x="2165723" y="2260325"/>
                </a:cubicBezTo>
                <a:lnTo>
                  <a:pt x="2165723" y="2015961"/>
                </a:lnTo>
                <a:lnTo>
                  <a:pt x="1096248" y="2015961"/>
                </a:lnTo>
                <a:lnTo>
                  <a:pt x="1096248" y="2260325"/>
                </a:lnTo>
                <a:cubicBezTo>
                  <a:pt x="1096248" y="2326909"/>
                  <a:pt x="1042270" y="2380886"/>
                  <a:pt x="975686" y="2380886"/>
                </a:cubicBezTo>
                <a:lnTo>
                  <a:pt x="493453" y="2380886"/>
                </a:lnTo>
                <a:cubicBezTo>
                  <a:pt x="426869" y="2380886"/>
                  <a:pt x="372891" y="2326909"/>
                  <a:pt x="372891" y="2260325"/>
                </a:cubicBezTo>
                <a:lnTo>
                  <a:pt x="372891" y="2015961"/>
                </a:lnTo>
                <a:lnTo>
                  <a:pt x="198560" y="2015961"/>
                </a:lnTo>
                <a:lnTo>
                  <a:pt x="198560" y="1027125"/>
                </a:lnTo>
                <a:cubicBezTo>
                  <a:pt x="198560" y="1007758"/>
                  <a:pt x="201343" y="989042"/>
                  <a:pt x="207435" y="971619"/>
                </a:cubicBezTo>
                <a:lnTo>
                  <a:pt x="178913" y="971619"/>
                </a:lnTo>
                <a:cubicBezTo>
                  <a:pt x="80102" y="971619"/>
                  <a:pt x="0" y="891517"/>
                  <a:pt x="0" y="792706"/>
                </a:cubicBezTo>
                <a:lnTo>
                  <a:pt x="0" y="743077"/>
                </a:lnTo>
                <a:cubicBezTo>
                  <a:pt x="0" y="644266"/>
                  <a:pt x="80102" y="564164"/>
                  <a:pt x="178913" y="564164"/>
                </a:cubicBezTo>
                <a:lnTo>
                  <a:pt x="398647" y="564164"/>
                </a:lnTo>
                <a:cubicBezTo>
                  <a:pt x="447310" y="564164"/>
                  <a:pt x="491436" y="583593"/>
                  <a:pt x="523419" y="61539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200" dirty="0"/>
          </a:p>
        </p:txBody>
      </p:sp>
      <p:sp>
        <p:nvSpPr>
          <p:cNvPr id="30" name="Donut 39">
            <a:extLst>
              <a:ext uri="{FF2B5EF4-FFF2-40B4-BE49-F238E27FC236}">
                <a16:creationId xmlns:a16="http://schemas.microsoft.com/office/drawing/2014/main" id="{9C0898E4-1B4C-492E-956D-563D666839B9}"/>
              </a:ext>
            </a:extLst>
          </p:cNvPr>
          <p:cNvSpPr/>
          <p:nvPr/>
        </p:nvSpPr>
        <p:spPr>
          <a:xfrm>
            <a:off x="7963302" y="3712710"/>
            <a:ext cx="366294" cy="366294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152300" y="922782"/>
                </a:moveTo>
                <a:lnTo>
                  <a:pt x="2354400" y="1620000"/>
                </a:lnTo>
                <a:lnTo>
                  <a:pt x="1152300" y="2317218"/>
                </a:lnTo>
                <a:close/>
                <a:moveTo>
                  <a:pt x="1620000" y="342403"/>
                </a:moveTo>
                <a:cubicBezTo>
                  <a:pt x="914403" y="342403"/>
                  <a:pt x="342403" y="914403"/>
                  <a:pt x="342403" y="1620000"/>
                </a:cubicBezTo>
                <a:cubicBezTo>
                  <a:pt x="342403" y="2325597"/>
                  <a:pt x="914403" y="2897597"/>
                  <a:pt x="1620000" y="2897597"/>
                </a:cubicBezTo>
                <a:cubicBezTo>
                  <a:pt x="2325597" y="2897597"/>
                  <a:pt x="2897597" y="2325597"/>
                  <a:pt x="2897597" y="1620000"/>
                </a:cubicBezTo>
                <a:cubicBezTo>
                  <a:pt x="2897597" y="914403"/>
                  <a:pt x="2325597" y="342403"/>
                  <a:pt x="1620000" y="342403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1" name="Rectangle 36">
            <a:extLst>
              <a:ext uri="{FF2B5EF4-FFF2-40B4-BE49-F238E27FC236}">
                <a16:creationId xmlns:a16="http://schemas.microsoft.com/office/drawing/2014/main" id="{EE6B50C4-6AD8-43FB-95D9-29EE33A1FC17}"/>
              </a:ext>
            </a:extLst>
          </p:cNvPr>
          <p:cNvSpPr/>
          <p:nvPr/>
        </p:nvSpPr>
        <p:spPr>
          <a:xfrm>
            <a:off x="4623055" y="5424404"/>
            <a:ext cx="349896" cy="292485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200" dirty="0"/>
          </a:p>
        </p:txBody>
      </p:sp>
      <p:sp>
        <p:nvSpPr>
          <p:cNvPr id="32" name="Chord 15">
            <a:extLst>
              <a:ext uri="{FF2B5EF4-FFF2-40B4-BE49-F238E27FC236}">
                <a16:creationId xmlns:a16="http://schemas.microsoft.com/office/drawing/2014/main" id="{8A4A8F59-D205-4402-A6EC-F57CDD419BCF}"/>
              </a:ext>
            </a:extLst>
          </p:cNvPr>
          <p:cNvSpPr/>
          <p:nvPr/>
        </p:nvSpPr>
        <p:spPr>
          <a:xfrm>
            <a:off x="7535820" y="5390452"/>
            <a:ext cx="178938" cy="390133"/>
          </a:xfrm>
          <a:custGeom>
            <a:avLst/>
            <a:gdLst/>
            <a:ahLst/>
            <a:cxnLst/>
            <a:rect l="l" t="t" r="r" b="b"/>
            <a:pathLst>
              <a:path w="1492970" h="3255081">
                <a:moveTo>
                  <a:pt x="1492970" y="1569688"/>
                </a:moveTo>
                <a:cubicBezTo>
                  <a:pt x="1492970" y="1957118"/>
                  <a:pt x="1197680" y="2277765"/>
                  <a:pt x="816277" y="2310957"/>
                </a:cubicBezTo>
                <a:lnTo>
                  <a:pt x="816277" y="2787043"/>
                </a:lnTo>
                <a:cubicBezTo>
                  <a:pt x="873982" y="2789209"/>
                  <a:pt x="931009" y="2798017"/>
                  <a:pt x="986081" y="2811674"/>
                </a:cubicBezTo>
                <a:cubicBezTo>
                  <a:pt x="1252919" y="2877847"/>
                  <a:pt x="1430830" y="3046369"/>
                  <a:pt x="1433593" y="3235566"/>
                </a:cubicBezTo>
                <a:lnTo>
                  <a:pt x="57488" y="3255081"/>
                </a:lnTo>
                <a:cubicBezTo>
                  <a:pt x="47920" y="3062506"/>
                  <a:pt x="221127" y="2886615"/>
                  <a:pt x="490574" y="2815284"/>
                </a:cubicBezTo>
                <a:cubicBezTo>
                  <a:pt x="549928" y="2799571"/>
                  <a:pt x="611777" y="2789553"/>
                  <a:pt x="674460" y="2787163"/>
                </a:cubicBezTo>
                <a:lnTo>
                  <a:pt x="674460" y="2310809"/>
                </a:lnTo>
                <a:cubicBezTo>
                  <a:pt x="317470" y="2280245"/>
                  <a:pt x="28405" y="1994114"/>
                  <a:pt x="0" y="1627428"/>
                </a:cubicBezTo>
                <a:lnTo>
                  <a:pt x="142201" y="1616413"/>
                </a:lnTo>
                <a:cubicBezTo>
                  <a:pt x="167304" y="1940464"/>
                  <a:pt x="443969" y="2186771"/>
                  <a:pt x="768748" y="2174211"/>
                </a:cubicBezTo>
                <a:cubicBezTo>
                  <a:pt x="1093527" y="2161650"/>
                  <a:pt x="1350342" y="1894710"/>
                  <a:pt x="1350342" y="1569689"/>
                </a:cubicBezTo>
                <a:close/>
                <a:moveTo>
                  <a:pt x="745368" y="0"/>
                </a:moveTo>
                <a:cubicBezTo>
                  <a:pt x="989132" y="0"/>
                  <a:pt x="1186742" y="197610"/>
                  <a:pt x="1186742" y="441374"/>
                </a:cubicBezTo>
                <a:lnTo>
                  <a:pt x="1186742" y="1575353"/>
                </a:lnTo>
                <a:cubicBezTo>
                  <a:pt x="1186742" y="1819117"/>
                  <a:pt x="989132" y="2016727"/>
                  <a:pt x="745368" y="2016727"/>
                </a:cubicBezTo>
                <a:cubicBezTo>
                  <a:pt x="501604" y="2016727"/>
                  <a:pt x="303994" y="1819117"/>
                  <a:pt x="303994" y="1575353"/>
                </a:cubicBezTo>
                <a:lnTo>
                  <a:pt x="303994" y="441374"/>
                </a:lnTo>
                <a:cubicBezTo>
                  <a:pt x="303994" y="197610"/>
                  <a:pt x="501604" y="0"/>
                  <a:pt x="74536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200" dirty="0"/>
          </a:p>
        </p:txBody>
      </p:sp>
      <p:grpSp>
        <p:nvGrpSpPr>
          <p:cNvPr id="34" name="Graphic 18">
            <a:extLst>
              <a:ext uri="{FF2B5EF4-FFF2-40B4-BE49-F238E27FC236}">
                <a16:creationId xmlns:a16="http://schemas.microsoft.com/office/drawing/2014/main" id="{3F7FA394-B203-4E96-BEBF-288271097C82}"/>
              </a:ext>
            </a:extLst>
          </p:cNvPr>
          <p:cNvGrpSpPr/>
          <p:nvPr/>
        </p:nvGrpSpPr>
        <p:grpSpPr>
          <a:xfrm>
            <a:off x="4922690" y="2751043"/>
            <a:ext cx="2713492" cy="2322000"/>
            <a:chOff x="733697" y="2750274"/>
            <a:chExt cx="4308285" cy="3686701"/>
          </a:xfrm>
          <a:solidFill>
            <a:schemeClr val="accent1"/>
          </a:solidFill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C7DC2FFF-46B8-4B1F-AB9C-50734E29A9ED}"/>
                </a:ext>
              </a:extLst>
            </p:cNvPr>
            <p:cNvSpPr/>
            <p:nvPr/>
          </p:nvSpPr>
          <p:spPr>
            <a:xfrm>
              <a:off x="3863029" y="3060295"/>
              <a:ext cx="1178953" cy="951895"/>
            </a:xfrm>
            <a:custGeom>
              <a:avLst/>
              <a:gdLst>
                <a:gd name="connsiteX0" fmla="*/ 1168036 w 1178952"/>
                <a:gd name="connsiteY0" fmla="*/ 389928 h 951895"/>
                <a:gd name="connsiteX1" fmla="*/ 1054508 w 1178952"/>
                <a:gd name="connsiteY1" fmla="*/ 596463 h 951895"/>
                <a:gd name="connsiteX2" fmla="*/ 807364 w 1178952"/>
                <a:gd name="connsiteY2" fmla="*/ 785968 h 951895"/>
                <a:gd name="connsiteX3" fmla="*/ 389054 w 1178952"/>
                <a:gd name="connsiteY3" fmla="*/ 906920 h 951895"/>
                <a:gd name="connsiteX4" fmla="*/ 129685 w 1178952"/>
                <a:gd name="connsiteY4" fmla="*/ 943162 h 951895"/>
                <a:gd name="connsiteX5" fmla="*/ 0 w 1178952"/>
                <a:gd name="connsiteY5" fmla="*/ 951895 h 951895"/>
                <a:gd name="connsiteX6" fmla="*/ 92133 w 1178952"/>
                <a:gd name="connsiteY6" fmla="*/ 918273 h 951895"/>
                <a:gd name="connsiteX7" fmla="*/ 489920 w 1178952"/>
                <a:gd name="connsiteY7" fmla="*/ 746233 h 951895"/>
                <a:gd name="connsiteX8" fmla="*/ 806054 w 1178952"/>
                <a:gd name="connsiteY8" fmla="*/ 468961 h 951895"/>
                <a:gd name="connsiteX9" fmla="*/ 880721 w 1178952"/>
                <a:gd name="connsiteY9" fmla="*/ 269413 h 951895"/>
                <a:gd name="connsiteX10" fmla="*/ 826140 w 1178952"/>
                <a:gd name="connsiteY10" fmla="*/ 97373 h 951895"/>
                <a:gd name="connsiteX11" fmla="*/ 748416 w 1178952"/>
                <a:gd name="connsiteY11" fmla="*/ 0 h 951895"/>
                <a:gd name="connsiteX12" fmla="*/ 867622 w 1178952"/>
                <a:gd name="connsiteY12" fmla="*/ 11353 h 951895"/>
                <a:gd name="connsiteX13" fmla="*/ 1074157 w 1178952"/>
                <a:gd name="connsiteY13" fmla="*/ 86893 h 951895"/>
                <a:gd name="connsiteX14" fmla="*/ 1181136 w 1178952"/>
                <a:gd name="connsiteY14" fmla="*/ 260680 h 951895"/>
                <a:gd name="connsiteX15" fmla="*/ 1168036 w 1178952"/>
                <a:gd name="connsiteY15" fmla="*/ 389928 h 951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78952" h="951895">
                  <a:moveTo>
                    <a:pt x="1168036" y="389928"/>
                  </a:moveTo>
                  <a:cubicBezTo>
                    <a:pt x="1146640" y="467651"/>
                    <a:pt x="1103849" y="533585"/>
                    <a:pt x="1054508" y="596463"/>
                  </a:cubicBezTo>
                  <a:cubicBezTo>
                    <a:pt x="988573" y="681173"/>
                    <a:pt x="904300" y="741867"/>
                    <a:pt x="807364" y="785968"/>
                  </a:cubicBezTo>
                  <a:cubicBezTo>
                    <a:pt x="673750" y="846663"/>
                    <a:pt x="533148" y="883341"/>
                    <a:pt x="389054" y="906920"/>
                  </a:cubicBezTo>
                  <a:cubicBezTo>
                    <a:pt x="303034" y="921330"/>
                    <a:pt x="216141" y="932246"/>
                    <a:pt x="129685" y="943162"/>
                  </a:cubicBezTo>
                  <a:cubicBezTo>
                    <a:pt x="86893" y="948402"/>
                    <a:pt x="43665" y="950585"/>
                    <a:pt x="0" y="951895"/>
                  </a:cubicBezTo>
                  <a:cubicBezTo>
                    <a:pt x="30565" y="940542"/>
                    <a:pt x="61131" y="929626"/>
                    <a:pt x="92133" y="918273"/>
                  </a:cubicBezTo>
                  <a:cubicBezTo>
                    <a:pt x="228367" y="869368"/>
                    <a:pt x="362855" y="816534"/>
                    <a:pt x="489920" y="746233"/>
                  </a:cubicBezTo>
                  <a:cubicBezTo>
                    <a:pt x="615238" y="676806"/>
                    <a:pt x="724401" y="588166"/>
                    <a:pt x="806054" y="468961"/>
                  </a:cubicBezTo>
                  <a:cubicBezTo>
                    <a:pt x="847099" y="408704"/>
                    <a:pt x="874171" y="342770"/>
                    <a:pt x="880721" y="269413"/>
                  </a:cubicBezTo>
                  <a:cubicBezTo>
                    <a:pt x="886398" y="204352"/>
                    <a:pt x="865875" y="148024"/>
                    <a:pt x="826140" y="97373"/>
                  </a:cubicBezTo>
                  <a:cubicBezTo>
                    <a:pt x="805618" y="71610"/>
                    <a:pt x="755403" y="9606"/>
                    <a:pt x="748416" y="0"/>
                  </a:cubicBezTo>
                  <a:cubicBezTo>
                    <a:pt x="791208" y="3930"/>
                    <a:pt x="830070" y="5676"/>
                    <a:pt x="867622" y="11353"/>
                  </a:cubicBezTo>
                  <a:cubicBezTo>
                    <a:pt x="941415" y="22269"/>
                    <a:pt x="1011716" y="44538"/>
                    <a:pt x="1074157" y="86893"/>
                  </a:cubicBezTo>
                  <a:cubicBezTo>
                    <a:pt x="1136161" y="128375"/>
                    <a:pt x="1176333" y="183829"/>
                    <a:pt x="1181136" y="260680"/>
                  </a:cubicBezTo>
                  <a:cubicBezTo>
                    <a:pt x="1184629" y="317007"/>
                    <a:pt x="1175459" y="362855"/>
                    <a:pt x="1168036" y="389928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203106-7F52-43DD-8CD5-20F500AB0F2C}"/>
                </a:ext>
              </a:extLst>
            </p:cNvPr>
            <p:cNvSpPr/>
            <p:nvPr/>
          </p:nvSpPr>
          <p:spPr>
            <a:xfrm>
              <a:off x="2733565" y="3644095"/>
              <a:ext cx="1371078" cy="799068"/>
            </a:xfrm>
            <a:custGeom>
              <a:avLst/>
              <a:gdLst>
                <a:gd name="connsiteX0" fmla="*/ 58364 w 1371078"/>
                <a:gd name="connsiteY0" fmla="*/ 801688 h 799067"/>
                <a:gd name="connsiteX1" fmla="*/ 38278 w 1371078"/>
                <a:gd name="connsiteY1" fmla="*/ 790335 h 799067"/>
                <a:gd name="connsiteX2" fmla="*/ 9459 w 1371078"/>
                <a:gd name="connsiteY2" fmla="*/ 753656 h 799067"/>
                <a:gd name="connsiteX3" fmla="*/ 289 w 1371078"/>
                <a:gd name="connsiteY3" fmla="*/ 694272 h 799067"/>
                <a:gd name="connsiteX4" fmla="*/ 160103 w 1371078"/>
                <a:gd name="connsiteY4" fmla="*/ 455862 h 799067"/>
                <a:gd name="connsiteX5" fmla="*/ 416853 w 1371078"/>
                <a:gd name="connsiteY5" fmla="*/ 314824 h 799067"/>
                <a:gd name="connsiteX6" fmla="*/ 807217 w 1371078"/>
                <a:gd name="connsiteY6" fmla="*/ 196929 h 799067"/>
                <a:gd name="connsiteX7" fmla="*/ 1183608 w 1371078"/>
                <a:gd name="connsiteY7" fmla="*/ 84710 h 799067"/>
                <a:gd name="connsiteX8" fmla="*/ 1353028 w 1371078"/>
                <a:gd name="connsiteY8" fmla="*/ 7423 h 799067"/>
                <a:gd name="connsiteX9" fmla="*/ 1371804 w 1371078"/>
                <a:gd name="connsiteY9" fmla="*/ 0 h 799067"/>
                <a:gd name="connsiteX10" fmla="*/ 1374861 w 1371078"/>
                <a:gd name="connsiteY10" fmla="*/ 4803 h 799067"/>
                <a:gd name="connsiteX11" fmla="*/ 1360888 w 1371078"/>
                <a:gd name="connsiteY11" fmla="*/ 17029 h 799067"/>
                <a:gd name="connsiteX12" fmla="*/ 1071826 w 1371078"/>
                <a:gd name="connsiteY12" fmla="*/ 167237 h 799067"/>
                <a:gd name="connsiteX13" fmla="*/ 701985 w 1371078"/>
                <a:gd name="connsiteY13" fmla="*/ 309584 h 799067"/>
                <a:gd name="connsiteX14" fmla="*/ 250053 w 1371078"/>
                <a:gd name="connsiteY14" fmla="*/ 511316 h 799067"/>
                <a:gd name="connsiteX15" fmla="*/ 53561 w 1371078"/>
                <a:gd name="connsiteY15" fmla="*/ 694709 h 799067"/>
                <a:gd name="connsiteX16" fmla="*/ 58364 w 1371078"/>
                <a:gd name="connsiteY16" fmla="*/ 801688 h 799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71078" h="799067">
                  <a:moveTo>
                    <a:pt x="58364" y="801688"/>
                  </a:moveTo>
                  <a:cubicBezTo>
                    <a:pt x="51377" y="798195"/>
                    <a:pt x="43081" y="795575"/>
                    <a:pt x="38278" y="790335"/>
                  </a:cubicBezTo>
                  <a:cubicBezTo>
                    <a:pt x="27362" y="778982"/>
                    <a:pt x="15136" y="767629"/>
                    <a:pt x="9459" y="753656"/>
                  </a:cubicBezTo>
                  <a:cubicBezTo>
                    <a:pt x="5093" y="743177"/>
                    <a:pt x="-1457" y="706935"/>
                    <a:pt x="289" y="694272"/>
                  </a:cubicBezTo>
                  <a:cubicBezTo>
                    <a:pt x="15572" y="587730"/>
                    <a:pt x="77576" y="523979"/>
                    <a:pt x="160103" y="455862"/>
                  </a:cubicBezTo>
                  <a:cubicBezTo>
                    <a:pt x="236517" y="392548"/>
                    <a:pt x="324720" y="350193"/>
                    <a:pt x="416853" y="314824"/>
                  </a:cubicBezTo>
                  <a:cubicBezTo>
                    <a:pt x="543918" y="265919"/>
                    <a:pt x="676222" y="233607"/>
                    <a:pt x="807217" y="196929"/>
                  </a:cubicBezTo>
                  <a:cubicBezTo>
                    <a:pt x="933409" y="161560"/>
                    <a:pt x="1059164" y="125755"/>
                    <a:pt x="1183608" y="84710"/>
                  </a:cubicBezTo>
                  <a:cubicBezTo>
                    <a:pt x="1242120" y="65497"/>
                    <a:pt x="1296701" y="33622"/>
                    <a:pt x="1353028" y="7423"/>
                  </a:cubicBezTo>
                  <a:cubicBezTo>
                    <a:pt x="1359141" y="4803"/>
                    <a:pt x="1365691" y="2620"/>
                    <a:pt x="1371804" y="0"/>
                  </a:cubicBezTo>
                  <a:cubicBezTo>
                    <a:pt x="1372678" y="1747"/>
                    <a:pt x="1373988" y="3493"/>
                    <a:pt x="1374861" y="4803"/>
                  </a:cubicBezTo>
                  <a:cubicBezTo>
                    <a:pt x="1370494" y="8733"/>
                    <a:pt x="1366128" y="13536"/>
                    <a:pt x="1360888" y="17029"/>
                  </a:cubicBezTo>
                  <a:cubicBezTo>
                    <a:pt x="1271375" y="79907"/>
                    <a:pt x="1173129" y="127065"/>
                    <a:pt x="1071826" y="167237"/>
                  </a:cubicBezTo>
                  <a:cubicBezTo>
                    <a:pt x="949128" y="216141"/>
                    <a:pt x="825120" y="261990"/>
                    <a:pt x="701985" y="309584"/>
                  </a:cubicBezTo>
                  <a:cubicBezTo>
                    <a:pt x="548284" y="369405"/>
                    <a:pt x="390654" y="424423"/>
                    <a:pt x="250053" y="511316"/>
                  </a:cubicBezTo>
                  <a:cubicBezTo>
                    <a:pt x="107268" y="608689"/>
                    <a:pt x="68843" y="647987"/>
                    <a:pt x="53561" y="694709"/>
                  </a:cubicBezTo>
                  <a:cubicBezTo>
                    <a:pt x="42644" y="730077"/>
                    <a:pt x="45701" y="767629"/>
                    <a:pt x="58364" y="801688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BE176CD7-B5D7-44D5-AD6D-C4511FB2E439}"/>
                </a:ext>
              </a:extLst>
            </p:cNvPr>
            <p:cNvSpPr/>
            <p:nvPr/>
          </p:nvSpPr>
          <p:spPr>
            <a:xfrm>
              <a:off x="3487074" y="4961435"/>
              <a:ext cx="375518" cy="366785"/>
            </a:xfrm>
            <a:custGeom>
              <a:avLst/>
              <a:gdLst>
                <a:gd name="connsiteX0" fmla="*/ 0 w 375518"/>
                <a:gd name="connsiteY0" fmla="*/ 368562 h 366785"/>
                <a:gd name="connsiteX1" fmla="*/ 135798 w 375518"/>
                <a:gd name="connsiteY1" fmla="*/ 128842 h 366785"/>
                <a:gd name="connsiteX2" fmla="*/ 308711 w 375518"/>
                <a:gd name="connsiteY2" fmla="*/ 7453 h 366785"/>
                <a:gd name="connsiteX3" fmla="*/ 347136 w 375518"/>
                <a:gd name="connsiteY3" fmla="*/ 30 h 366785"/>
                <a:gd name="connsiteX4" fmla="*/ 379011 w 375518"/>
                <a:gd name="connsiteY4" fmla="*/ 41949 h 366785"/>
                <a:gd name="connsiteX5" fmla="*/ 362856 w 375518"/>
                <a:gd name="connsiteY5" fmla="*/ 102643 h 366785"/>
                <a:gd name="connsiteX6" fmla="*/ 321810 w 375518"/>
                <a:gd name="connsiteY6" fmla="*/ 170324 h 366785"/>
                <a:gd name="connsiteX7" fmla="*/ 234481 w 375518"/>
                <a:gd name="connsiteY7" fmla="*/ 251104 h 366785"/>
                <a:gd name="connsiteX8" fmla="*/ 8733 w 375518"/>
                <a:gd name="connsiteY8" fmla="*/ 368126 h 366785"/>
                <a:gd name="connsiteX9" fmla="*/ 0 w 375518"/>
                <a:gd name="connsiteY9" fmla="*/ 368562 h 366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5518" h="366785">
                  <a:moveTo>
                    <a:pt x="0" y="368562"/>
                  </a:moveTo>
                  <a:cubicBezTo>
                    <a:pt x="16593" y="270753"/>
                    <a:pt x="64624" y="193029"/>
                    <a:pt x="135798" y="128842"/>
                  </a:cubicBezTo>
                  <a:cubicBezTo>
                    <a:pt x="189506" y="80374"/>
                    <a:pt x="244960" y="40202"/>
                    <a:pt x="308711" y="7453"/>
                  </a:cubicBezTo>
                  <a:cubicBezTo>
                    <a:pt x="315261" y="3960"/>
                    <a:pt x="338840" y="-406"/>
                    <a:pt x="347136" y="30"/>
                  </a:cubicBezTo>
                  <a:cubicBezTo>
                    <a:pt x="352376" y="467"/>
                    <a:pt x="381631" y="18806"/>
                    <a:pt x="379011" y="41949"/>
                  </a:cubicBezTo>
                  <a:cubicBezTo>
                    <a:pt x="376828" y="62471"/>
                    <a:pt x="371589" y="83867"/>
                    <a:pt x="362856" y="102643"/>
                  </a:cubicBezTo>
                  <a:cubicBezTo>
                    <a:pt x="351939" y="126222"/>
                    <a:pt x="336657" y="148054"/>
                    <a:pt x="321810" y="170324"/>
                  </a:cubicBezTo>
                  <a:cubicBezTo>
                    <a:pt x="299541" y="198706"/>
                    <a:pt x="257186" y="232328"/>
                    <a:pt x="234481" y="251104"/>
                  </a:cubicBezTo>
                  <a:cubicBezTo>
                    <a:pt x="164617" y="300445"/>
                    <a:pt x="91260" y="343673"/>
                    <a:pt x="8733" y="368126"/>
                  </a:cubicBezTo>
                  <a:cubicBezTo>
                    <a:pt x="6550" y="368126"/>
                    <a:pt x="4366" y="368126"/>
                    <a:pt x="0" y="368562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4742F8F5-E132-4BAB-9646-F7F7D74FBC0A}"/>
                </a:ext>
              </a:extLst>
            </p:cNvPr>
            <p:cNvSpPr/>
            <p:nvPr/>
          </p:nvSpPr>
          <p:spPr>
            <a:xfrm>
              <a:off x="2363293" y="2750274"/>
              <a:ext cx="2205078" cy="1759696"/>
            </a:xfrm>
            <a:custGeom>
              <a:avLst/>
              <a:gdLst>
                <a:gd name="connsiteX0" fmla="*/ 1415463 w 2205077"/>
                <a:gd name="connsiteY0" fmla="*/ 947529 h 1759695"/>
                <a:gd name="connsiteX1" fmla="*/ 1830716 w 2205077"/>
                <a:gd name="connsiteY1" fmla="*/ 776799 h 1759695"/>
                <a:gd name="connsiteX2" fmla="*/ 2128511 w 2205077"/>
                <a:gd name="connsiteY2" fmla="*/ 519612 h 1759695"/>
                <a:gd name="connsiteX3" fmla="*/ 2195755 w 2205077"/>
                <a:gd name="connsiteY3" fmla="*/ 351066 h 1759695"/>
                <a:gd name="connsiteX4" fmla="*/ 2164316 w 2205077"/>
                <a:gd name="connsiteY4" fmla="*/ 141911 h 1759695"/>
                <a:gd name="connsiteX5" fmla="*/ 2056464 w 2205077"/>
                <a:gd name="connsiteY5" fmla="*/ 51961 h 1759695"/>
                <a:gd name="connsiteX6" fmla="*/ 1948611 w 2205077"/>
                <a:gd name="connsiteY6" fmla="*/ 0 h 1759695"/>
                <a:gd name="connsiteX7" fmla="*/ 1945555 w 2205077"/>
                <a:gd name="connsiteY7" fmla="*/ 5240 h 1759695"/>
                <a:gd name="connsiteX8" fmla="*/ 1975684 w 2205077"/>
                <a:gd name="connsiteY8" fmla="*/ 41045 h 1759695"/>
                <a:gd name="connsiteX9" fmla="*/ 2040744 w 2205077"/>
                <a:gd name="connsiteY9" fmla="*/ 181646 h 1759695"/>
                <a:gd name="connsiteX10" fmla="*/ 2020658 w 2205077"/>
                <a:gd name="connsiteY10" fmla="*/ 344080 h 1759695"/>
                <a:gd name="connsiteX11" fmla="*/ 1925469 w 2205077"/>
                <a:gd name="connsiteY11" fmla="*/ 502146 h 1759695"/>
                <a:gd name="connsiteX12" fmla="*/ 1741203 w 2205077"/>
                <a:gd name="connsiteY12" fmla="*/ 628338 h 1759695"/>
                <a:gd name="connsiteX13" fmla="*/ 1356952 w 2205077"/>
                <a:gd name="connsiteY13" fmla="*/ 773742 h 1759695"/>
                <a:gd name="connsiteX14" fmla="*/ 893667 w 2205077"/>
                <a:gd name="connsiteY14" fmla="*/ 870678 h 1759695"/>
                <a:gd name="connsiteX15" fmla="*/ 351349 w 2205077"/>
                <a:gd name="connsiteY15" fmla="*/ 1027872 h 1759695"/>
                <a:gd name="connsiteX16" fmla="*/ 160533 w 2205077"/>
                <a:gd name="connsiteY16" fmla="*/ 1165853 h 1759695"/>
                <a:gd name="connsiteX17" fmla="*/ 720 w 2205077"/>
                <a:gd name="connsiteY17" fmla="*/ 1582416 h 1759695"/>
                <a:gd name="connsiteX18" fmla="*/ 171449 w 2205077"/>
                <a:gd name="connsiteY18" fmla="*/ 1762316 h 1759695"/>
                <a:gd name="connsiteX19" fmla="*/ 143940 w 2205077"/>
                <a:gd name="connsiteY19" fmla="*/ 1709918 h 1759695"/>
                <a:gd name="connsiteX20" fmla="*/ 133024 w 2205077"/>
                <a:gd name="connsiteY20" fmla="*/ 1504256 h 1759695"/>
                <a:gd name="connsiteX21" fmla="*/ 246990 w 2205077"/>
                <a:gd name="connsiteY21" fmla="*/ 1282875 h 1759695"/>
                <a:gd name="connsiteX22" fmla="*/ 343489 w 2205077"/>
                <a:gd name="connsiteY22" fmla="*/ 1197729 h 1759695"/>
                <a:gd name="connsiteX23" fmla="*/ 574913 w 2205077"/>
                <a:gd name="connsiteY23" fmla="*/ 1109089 h 1759695"/>
                <a:gd name="connsiteX24" fmla="*/ 944755 w 2205077"/>
                <a:gd name="connsiteY24" fmla="*/ 1042281 h 1759695"/>
                <a:gd name="connsiteX25" fmla="*/ 1415463 w 2205077"/>
                <a:gd name="connsiteY25" fmla="*/ 947529 h 1759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205077" h="1759695">
                  <a:moveTo>
                    <a:pt x="1415463" y="947529"/>
                  </a:moveTo>
                  <a:cubicBezTo>
                    <a:pt x="1560867" y="908230"/>
                    <a:pt x="1699721" y="853649"/>
                    <a:pt x="1830716" y="776799"/>
                  </a:cubicBezTo>
                  <a:cubicBezTo>
                    <a:pt x="1975247" y="692089"/>
                    <a:pt x="2042927" y="648424"/>
                    <a:pt x="2128511" y="519612"/>
                  </a:cubicBezTo>
                  <a:cubicBezTo>
                    <a:pt x="2162133" y="469398"/>
                    <a:pt x="2177415" y="408704"/>
                    <a:pt x="2195755" y="351066"/>
                  </a:cubicBezTo>
                  <a:cubicBezTo>
                    <a:pt x="2219770" y="277709"/>
                    <a:pt x="2213657" y="205662"/>
                    <a:pt x="2164316" y="141911"/>
                  </a:cubicBezTo>
                  <a:cubicBezTo>
                    <a:pt x="2135061" y="103922"/>
                    <a:pt x="2098382" y="74230"/>
                    <a:pt x="2056464" y="51961"/>
                  </a:cubicBezTo>
                  <a:cubicBezTo>
                    <a:pt x="2021532" y="33185"/>
                    <a:pt x="1984853" y="17029"/>
                    <a:pt x="1948611" y="0"/>
                  </a:cubicBezTo>
                  <a:cubicBezTo>
                    <a:pt x="1947738" y="1747"/>
                    <a:pt x="1946428" y="3493"/>
                    <a:pt x="1945555" y="5240"/>
                  </a:cubicBezTo>
                  <a:cubicBezTo>
                    <a:pt x="1955598" y="17466"/>
                    <a:pt x="1964767" y="30129"/>
                    <a:pt x="1975684" y="41045"/>
                  </a:cubicBezTo>
                  <a:cubicBezTo>
                    <a:pt x="2014982" y="79907"/>
                    <a:pt x="2035068" y="127502"/>
                    <a:pt x="2040744" y="181646"/>
                  </a:cubicBezTo>
                  <a:cubicBezTo>
                    <a:pt x="2046857" y="237100"/>
                    <a:pt x="2038561" y="291245"/>
                    <a:pt x="2020658" y="344080"/>
                  </a:cubicBezTo>
                  <a:cubicBezTo>
                    <a:pt x="2000136" y="403464"/>
                    <a:pt x="1973064" y="459355"/>
                    <a:pt x="1925469" y="502146"/>
                  </a:cubicBezTo>
                  <a:cubicBezTo>
                    <a:pt x="1869578" y="552361"/>
                    <a:pt x="1807137" y="593406"/>
                    <a:pt x="1741203" y="628338"/>
                  </a:cubicBezTo>
                  <a:cubicBezTo>
                    <a:pt x="1619378" y="693399"/>
                    <a:pt x="1489693" y="737064"/>
                    <a:pt x="1356952" y="773742"/>
                  </a:cubicBezTo>
                  <a:cubicBezTo>
                    <a:pt x="1204561" y="815661"/>
                    <a:pt x="1048677" y="841423"/>
                    <a:pt x="893667" y="870678"/>
                  </a:cubicBezTo>
                  <a:cubicBezTo>
                    <a:pt x="708964" y="905610"/>
                    <a:pt x="522079" y="949712"/>
                    <a:pt x="351349" y="1027872"/>
                  </a:cubicBezTo>
                  <a:cubicBezTo>
                    <a:pt x="279302" y="1061057"/>
                    <a:pt x="217734" y="1110399"/>
                    <a:pt x="160533" y="1165853"/>
                  </a:cubicBezTo>
                  <a:cubicBezTo>
                    <a:pt x="43075" y="1279382"/>
                    <a:pt x="-6703" y="1421293"/>
                    <a:pt x="720" y="1582416"/>
                  </a:cubicBezTo>
                  <a:cubicBezTo>
                    <a:pt x="5086" y="1682409"/>
                    <a:pt x="69273" y="1748343"/>
                    <a:pt x="171449" y="1762316"/>
                  </a:cubicBezTo>
                  <a:cubicBezTo>
                    <a:pt x="164900" y="1742230"/>
                    <a:pt x="152237" y="1725201"/>
                    <a:pt x="143940" y="1709918"/>
                  </a:cubicBezTo>
                  <a:cubicBezTo>
                    <a:pt x="108572" y="1644421"/>
                    <a:pt x="120361" y="1574120"/>
                    <a:pt x="133024" y="1504256"/>
                  </a:cubicBezTo>
                  <a:cubicBezTo>
                    <a:pt x="148307" y="1419110"/>
                    <a:pt x="188915" y="1345753"/>
                    <a:pt x="246990" y="1282875"/>
                  </a:cubicBezTo>
                  <a:cubicBezTo>
                    <a:pt x="275809" y="1251436"/>
                    <a:pt x="307684" y="1219998"/>
                    <a:pt x="343489" y="1197729"/>
                  </a:cubicBezTo>
                  <a:cubicBezTo>
                    <a:pt x="414226" y="1153627"/>
                    <a:pt x="494133" y="1130048"/>
                    <a:pt x="574913" y="1109089"/>
                  </a:cubicBezTo>
                  <a:cubicBezTo>
                    <a:pt x="696738" y="1077650"/>
                    <a:pt x="821183" y="1061057"/>
                    <a:pt x="944755" y="1042281"/>
                  </a:cubicBezTo>
                  <a:cubicBezTo>
                    <a:pt x="1103695" y="1018702"/>
                    <a:pt x="1260889" y="989447"/>
                    <a:pt x="1415463" y="947529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7ABAAA15-7EFE-4D19-9CA9-E5E35E06FC07}"/>
                </a:ext>
              </a:extLst>
            </p:cNvPr>
            <p:cNvSpPr/>
            <p:nvPr/>
          </p:nvSpPr>
          <p:spPr>
            <a:xfrm>
              <a:off x="3198886" y="3155048"/>
              <a:ext cx="1432209" cy="956262"/>
            </a:xfrm>
            <a:custGeom>
              <a:avLst/>
              <a:gdLst>
                <a:gd name="connsiteX0" fmla="*/ 1429589 w 1432209"/>
                <a:gd name="connsiteY0" fmla="*/ 86020 h 956261"/>
                <a:gd name="connsiteX1" fmla="*/ 1378938 w 1432209"/>
                <a:gd name="connsiteY1" fmla="*/ 0 h 956261"/>
                <a:gd name="connsiteX2" fmla="*/ 1323484 w 1432209"/>
                <a:gd name="connsiteY2" fmla="*/ 164180 h 956261"/>
                <a:gd name="connsiteX3" fmla="*/ 992503 w 1432209"/>
                <a:gd name="connsiteY3" fmla="*/ 500400 h 956261"/>
                <a:gd name="connsiteX4" fmla="*/ 731824 w 1432209"/>
                <a:gd name="connsiteY4" fmla="*/ 636634 h 956261"/>
                <a:gd name="connsiteX5" fmla="*/ 395167 w 1432209"/>
                <a:gd name="connsiteY5" fmla="*/ 785532 h 956261"/>
                <a:gd name="connsiteX6" fmla="*/ 150207 w 1432209"/>
                <a:gd name="connsiteY6" fmla="*/ 868495 h 956261"/>
                <a:gd name="connsiteX7" fmla="*/ 19213 w 1432209"/>
                <a:gd name="connsiteY7" fmla="*/ 935739 h 956261"/>
                <a:gd name="connsiteX8" fmla="*/ 0 w 1432209"/>
                <a:gd name="connsiteY8" fmla="*/ 956698 h 956261"/>
                <a:gd name="connsiteX9" fmla="*/ 407830 w 1432209"/>
                <a:gd name="connsiteY9" fmla="*/ 876355 h 956261"/>
                <a:gd name="connsiteX10" fmla="*/ 882905 w 1432209"/>
                <a:gd name="connsiteY10" fmla="*/ 737937 h 956261"/>
                <a:gd name="connsiteX11" fmla="*/ 1207772 w 1432209"/>
                <a:gd name="connsiteY11" fmla="*/ 563277 h 956261"/>
                <a:gd name="connsiteX12" fmla="*/ 1402080 w 1432209"/>
                <a:gd name="connsiteY12" fmla="*/ 316134 h 956261"/>
                <a:gd name="connsiteX13" fmla="*/ 1429589 w 1432209"/>
                <a:gd name="connsiteY13" fmla="*/ 86020 h 956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32209" h="956261">
                  <a:moveTo>
                    <a:pt x="1429589" y="86020"/>
                  </a:moveTo>
                  <a:cubicBezTo>
                    <a:pt x="1423040" y="52398"/>
                    <a:pt x="1407757" y="23142"/>
                    <a:pt x="1378938" y="0"/>
                  </a:cubicBezTo>
                  <a:cubicBezTo>
                    <a:pt x="1374571" y="15719"/>
                    <a:pt x="1362782" y="98683"/>
                    <a:pt x="1323484" y="164180"/>
                  </a:cubicBezTo>
                  <a:cubicBezTo>
                    <a:pt x="1220434" y="335783"/>
                    <a:pt x="1066734" y="452369"/>
                    <a:pt x="992503" y="500400"/>
                  </a:cubicBezTo>
                  <a:cubicBezTo>
                    <a:pt x="909977" y="553671"/>
                    <a:pt x="820900" y="596026"/>
                    <a:pt x="731824" y="636634"/>
                  </a:cubicBezTo>
                  <a:cubicBezTo>
                    <a:pt x="620042" y="687286"/>
                    <a:pt x="508696" y="739247"/>
                    <a:pt x="395167" y="785532"/>
                  </a:cubicBezTo>
                  <a:cubicBezTo>
                    <a:pt x="315261" y="817844"/>
                    <a:pt x="231861" y="840113"/>
                    <a:pt x="150207" y="868495"/>
                  </a:cubicBezTo>
                  <a:cubicBezTo>
                    <a:pt x="103486" y="884651"/>
                    <a:pt x="58511" y="905174"/>
                    <a:pt x="19213" y="935739"/>
                  </a:cubicBezTo>
                  <a:cubicBezTo>
                    <a:pt x="11790" y="941415"/>
                    <a:pt x="6113" y="949712"/>
                    <a:pt x="0" y="956698"/>
                  </a:cubicBezTo>
                  <a:cubicBezTo>
                    <a:pt x="51961" y="949275"/>
                    <a:pt x="276399" y="905610"/>
                    <a:pt x="407830" y="876355"/>
                  </a:cubicBezTo>
                  <a:cubicBezTo>
                    <a:pt x="568954" y="840550"/>
                    <a:pt x="728767" y="797758"/>
                    <a:pt x="882905" y="737937"/>
                  </a:cubicBezTo>
                  <a:cubicBezTo>
                    <a:pt x="998180" y="693399"/>
                    <a:pt x="1109089" y="639691"/>
                    <a:pt x="1207772" y="563277"/>
                  </a:cubicBezTo>
                  <a:cubicBezTo>
                    <a:pt x="1293355" y="497343"/>
                    <a:pt x="1363219" y="418310"/>
                    <a:pt x="1402080" y="316134"/>
                  </a:cubicBezTo>
                  <a:cubicBezTo>
                    <a:pt x="1430026" y="242340"/>
                    <a:pt x="1445309" y="165927"/>
                    <a:pt x="1429589" y="86020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9530D72E-1F5B-42BF-B863-1EB772E073E4}"/>
                </a:ext>
              </a:extLst>
            </p:cNvPr>
            <p:cNvSpPr/>
            <p:nvPr/>
          </p:nvSpPr>
          <p:spPr>
            <a:xfrm>
              <a:off x="1747028" y="5096826"/>
              <a:ext cx="441016" cy="52398"/>
            </a:xfrm>
            <a:custGeom>
              <a:avLst/>
              <a:gdLst>
                <a:gd name="connsiteX0" fmla="*/ 343206 w 441015"/>
                <a:gd name="connsiteY0" fmla="*/ 54581 h 52397"/>
                <a:gd name="connsiteX1" fmla="*/ 444072 w 441015"/>
                <a:gd name="connsiteY1" fmla="*/ 49778 h 52397"/>
                <a:gd name="connsiteX2" fmla="*/ 374645 w 441015"/>
                <a:gd name="connsiteY2" fmla="*/ 24889 h 52397"/>
                <a:gd name="connsiteX3" fmla="*/ 226184 w 441015"/>
                <a:gd name="connsiteY3" fmla="*/ 9606 h 52397"/>
                <a:gd name="connsiteX4" fmla="*/ 0 w 441015"/>
                <a:gd name="connsiteY4" fmla="*/ 0 h 52397"/>
                <a:gd name="connsiteX5" fmla="*/ 24016 w 441015"/>
                <a:gd name="connsiteY5" fmla="*/ 54581 h 52397"/>
                <a:gd name="connsiteX6" fmla="*/ 343206 w 441015"/>
                <a:gd name="connsiteY6" fmla="*/ 54581 h 52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1015" h="52397">
                  <a:moveTo>
                    <a:pt x="343206" y="54581"/>
                  </a:moveTo>
                  <a:cubicBezTo>
                    <a:pt x="376828" y="55018"/>
                    <a:pt x="410450" y="51525"/>
                    <a:pt x="444072" y="49778"/>
                  </a:cubicBezTo>
                  <a:cubicBezTo>
                    <a:pt x="444509" y="47595"/>
                    <a:pt x="398661" y="27945"/>
                    <a:pt x="374645" y="24889"/>
                  </a:cubicBezTo>
                  <a:cubicBezTo>
                    <a:pt x="325304" y="17903"/>
                    <a:pt x="275526" y="12663"/>
                    <a:pt x="226184" y="9606"/>
                  </a:cubicBezTo>
                  <a:cubicBezTo>
                    <a:pt x="151081" y="5240"/>
                    <a:pt x="75977" y="3056"/>
                    <a:pt x="0" y="0"/>
                  </a:cubicBezTo>
                  <a:cubicBezTo>
                    <a:pt x="6550" y="27509"/>
                    <a:pt x="15283" y="41045"/>
                    <a:pt x="24016" y="54581"/>
                  </a:cubicBezTo>
                  <a:cubicBezTo>
                    <a:pt x="127065" y="56764"/>
                    <a:pt x="239720" y="53271"/>
                    <a:pt x="343206" y="54581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CA690579-681C-4F52-BF6B-FE74806D30C2}"/>
                </a:ext>
              </a:extLst>
            </p:cNvPr>
            <p:cNvSpPr/>
            <p:nvPr/>
          </p:nvSpPr>
          <p:spPr>
            <a:xfrm>
              <a:off x="1945267" y="5496797"/>
              <a:ext cx="410450" cy="61131"/>
            </a:xfrm>
            <a:custGeom>
              <a:avLst/>
              <a:gdLst>
                <a:gd name="connsiteX0" fmla="*/ 395604 w 410450"/>
                <a:gd name="connsiteY0" fmla="*/ 26635 h 61130"/>
                <a:gd name="connsiteX1" fmla="*/ 412633 w 410450"/>
                <a:gd name="connsiteY1" fmla="*/ 16593 h 61130"/>
                <a:gd name="connsiteX2" fmla="*/ 0 w 410450"/>
                <a:gd name="connsiteY2" fmla="*/ 0 h 61130"/>
                <a:gd name="connsiteX3" fmla="*/ 29692 w 410450"/>
                <a:gd name="connsiteY3" fmla="*/ 63314 h 61130"/>
                <a:gd name="connsiteX4" fmla="*/ 279455 w 410450"/>
                <a:gd name="connsiteY4" fmla="*/ 49778 h 61130"/>
                <a:gd name="connsiteX5" fmla="*/ 395604 w 410450"/>
                <a:gd name="connsiteY5" fmla="*/ 26635 h 61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0450" h="61130">
                  <a:moveTo>
                    <a:pt x="395604" y="26635"/>
                  </a:moveTo>
                  <a:cubicBezTo>
                    <a:pt x="401717" y="24016"/>
                    <a:pt x="406957" y="20086"/>
                    <a:pt x="412633" y="16593"/>
                  </a:cubicBezTo>
                  <a:cubicBezTo>
                    <a:pt x="412197" y="15283"/>
                    <a:pt x="131431" y="4366"/>
                    <a:pt x="0" y="0"/>
                  </a:cubicBezTo>
                  <a:cubicBezTo>
                    <a:pt x="9606" y="28382"/>
                    <a:pt x="17029" y="48468"/>
                    <a:pt x="29692" y="63314"/>
                  </a:cubicBezTo>
                  <a:cubicBezTo>
                    <a:pt x="100866" y="61131"/>
                    <a:pt x="208282" y="53708"/>
                    <a:pt x="279455" y="49778"/>
                  </a:cubicBezTo>
                  <a:cubicBezTo>
                    <a:pt x="318754" y="47595"/>
                    <a:pt x="358489" y="43228"/>
                    <a:pt x="395604" y="26635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3FFF4004-C19F-4B4D-9884-1F4EB4770C3F}"/>
                </a:ext>
              </a:extLst>
            </p:cNvPr>
            <p:cNvSpPr/>
            <p:nvPr/>
          </p:nvSpPr>
          <p:spPr>
            <a:xfrm>
              <a:off x="1789383" y="5192452"/>
              <a:ext cx="379885" cy="52398"/>
            </a:xfrm>
            <a:custGeom>
              <a:avLst/>
              <a:gdLst>
                <a:gd name="connsiteX0" fmla="*/ 351066 w 379884"/>
                <a:gd name="connsiteY0" fmla="*/ 44538 h 52397"/>
                <a:gd name="connsiteX1" fmla="*/ 380321 w 379884"/>
                <a:gd name="connsiteY1" fmla="*/ 31875 h 52397"/>
                <a:gd name="connsiteX2" fmla="*/ 379011 w 379884"/>
                <a:gd name="connsiteY2" fmla="*/ 25326 h 52397"/>
                <a:gd name="connsiteX3" fmla="*/ 873 w 379884"/>
                <a:gd name="connsiteY3" fmla="*/ 0 h 52397"/>
                <a:gd name="connsiteX4" fmla="*/ 0 w 379884"/>
                <a:gd name="connsiteY4" fmla="*/ 5676 h 52397"/>
                <a:gd name="connsiteX5" fmla="*/ 24016 w 379884"/>
                <a:gd name="connsiteY5" fmla="*/ 41045 h 52397"/>
                <a:gd name="connsiteX6" fmla="*/ 37988 w 379884"/>
                <a:gd name="connsiteY6" fmla="*/ 47595 h 52397"/>
                <a:gd name="connsiteX7" fmla="*/ 219634 w 379884"/>
                <a:gd name="connsiteY7" fmla="*/ 55018 h 52397"/>
                <a:gd name="connsiteX8" fmla="*/ 351066 w 379884"/>
                <a:gd name="connsiteY8" fmla="*/ 44538 h 52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9884" h="52397">
                  <a:moveTo>
                    <a:pt x="351066" y="44538"/>
                  </a:moveTo>
                  <a:cubicBezTo>
                    <a:pt x="361109" y="41045"/>
                    <a:pt x="370278" y="36242"/>
                    <a:pt x="380321" y="31875"/>
                  </a:cubicBezTo>
                  <a:cubicBezTo>
                    <a:pt x="379885" y="29692"/>
                    <a:pt x="379448" y="27509"/>
                    <a:pt x="379011" y="25326"/>
                  </a:cubicBezTo>
                  <a:cubicBezTo>
                    <a:pt x="252820" y="17029"/>
                    <a:pt x="127065" y="8296"/>
                    <a:pt x="873" y="0"/>
                  </a:cubicBezTo>
                  <a:cubicBezTo>
                    <a:pt x="437" y="1747"/>
                    <a:pt x="437" y="3930"/>
                    <a:pt x="0" y="5676"/>
                  </a:cubicBezTo>
                  <a:cubicBezTo>
                    <a:pt x="7860" y="17466"/>
                    <a:pt x="15283" y="29692"/>
                    <a:pt x="24016" y="41045"/>
                  </a:cubicBezTo>
                  <a:cubicBezTo>
                    <a:pt x="26636" y="44538"/>
                    <a:pt x="33185" y="47595"/>
                    <a:pt x="37988" y="47595"/>
                  </a:cubicBezTo>
                  <a:cubicBezTo>
                    <a:pt x="98683" y="50651"/>
                    <a:pt x="158940" y="53708"/>
                    <a:pt x="219634" y="55018"/>
                  </a:cubicBezTo>
                  <a:cubicBezTo>
                    <a:pt x="263299" y="56328"/>
                    <a:pt x="308274" y="58511"/>
                    <a:pt x="351066" y="44538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D21364ED-968A-4395-AA5B-61EA29521A41}"/>
                </a:ext>
              </a:extLst>
            </p:cNvPr>
            <p:cNvSpPr/>
            <p:nvPr/>
          </p:nvSpPr>
          <p:spPr>
            <a:xfrm>
              <a:off x="1843527" y="5285022"/>
              <a:ext cx="349319" cy="56764"/>
            </a:xfrm>
            <a:custGeom>
              <a:avLst/>
              <a:gdLst>
                <a:gd name="connsiteX0" fmla="*/ 192562 w 349319"/>
                <a:gd name="connsiteY0" fmla="*/ 57201 h 56764"/>
                <a:gd name="connsiteX1" fmla="*/ 307838 w 349319"/>
                <a:gd name="connsiteY1" fmla="*/ 51961 h 56764"/>
                <a:gd name="connsiteX2" fmla="*/ 351939 w 349319"/>
                <a:gd name="connsiteY2" fmla="*/ 28819 h 56764"/>
                <a:gd name="connsiteX3" fmla="*/ 0 w 349319"/>
                <a:gd name="connsiteY3" fmla="*/ 0 h 56764"/>
                <a:gd name="connsiteX4" fmla="*/ 27072 w 349319"/>
                <a:gd name="connsiteY4" fmla="*/ 56764 h 56764"/>
                <a:gd name="connsiteX5" fmla="*/ 192562 w 349319"/>
                <a:gd name="connsiteY5" fmla="*/ 57201 h 56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9319" h="56764">
                  <a:moveTo>
                    <a:pt x="192562" y="57201"/>
                  </a:moveTo>
                  <a:cubicBezTo>
                    <a:pt x="230987" y="56764"/>
                    <a:pt x="269849" y="55454"/>
                    <a:pt x="307838" y="51961"/>
                  </a:cubicBezTo>
                  <a:cubicBezTo>
                    <a:pt x="323120" y="50651"/>
                    <a:pt x="339713" y="44975"/>
                    <a:pt x="351939" y="28819"/>
                  </a:cubicBezTo>
                  <a:cubicBezTo>
                    <a:pt x="233607" y="6986"/>
                    <a:pt x="117022" y="3057"/>
                    <a:pt x="0" y="0"/>
                  </a:cubicBezTo>
                  <a:cubicBezTo>
                    <a:pt x="6550" y="17029"/>
                    <a:pt x="22269" y="56764"/>
                    <a:pt x="27072" y="56764"/>
                  </a:cubicBezTo>
                  <a:cubicBezTo>
                    <a:pt x="81217" y="58511"/>
                    <a:pt x="138854" y="57638"/>
                    <a:pt x="192562" y="57201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7057E068-5E55-4E8D-8920-11FF2720A5C5}"/>
                </a:ext>
              </a:extLst>
            </p:cNvPr>
            <p:cNvSpPr/>
            <p:nvPr/>
          </p:nvSpPr>
          <p:spPr>
            <a:xfrm>
              <a:off x="1892869" y="5381521"/>
              <a:ext cx="362419" cy="61131"/>
            </a:xfrm>
            <a:custGeom>
              <a:avLst/>
              <a:gdLst>
                <a:gd name="connsiteX0" fmla="*/ 362419 w 362418"/>
                <a:gd name="connsiteY0" fmla="*/ 45412 h 61130"/>
                <a:gd name="connsiteX1" fmla="*/ 321810 w 362418"/>
                <a:gd name="connsiteY1" fmla="*/ 26636 h 61130"/>
                <a:gd name="connsiteX2" fmla="*/ 210028 w 362418"/>
                <a:gd name="connsiteY2" fmla="*/ 16593 h 61130"/>
                <a:gd name="connsiteX3" fmla="*/ 0 w 362418"/>
                <a:gd name="connsiteY3" fmla="*/ 0 h 61130"/>
                <a:gd name="connsiteX4" fmla="*/ 23142 w 362418"/>
                <a:gd name="connsiteY4" fmla="*/ 54581 h 61130"/>
                <a:gd name="connsiteX5" fmla="*/ 362419 w 362418"/>
                <a:gd name="connsiteY5" fmla="*/ 45412 h 61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2418" h="61130">
                  <a:moveTo>
                    <a:pt x="362419" y="45412"/>
                  </a:moveTo>
                  <a:cubicBezTo>
                    <a:pt x="349319" y="37115"/>
                    <a:pt x="335783" y="28382"/>
                    <a:pt x="321810" y="26636"/>
                  </a:cubicBezTo>
                  <a:cubicBezTo>
                    <a:pt x="284695" y="21832"/>
                    <a:pt x="247580" y="18339"/>
                    <a:pt x="210028" y="16593"/>
                  </a:cubicBezTo>
                  <a:cubicBezTo>
                    <a:pt x="160687" y="13973"/>
                    <a:pt x="23142" y="4803"/>
                    <a:pt x="0" y="0"/>
                  </a:cubicBezTo>
                  <a:cubicBezTo>
                    <a:pt x="7860" y="18776"/>
                    <a:pt x="14846" y="35369"/>
                    <a:pt x="23142" y="54581"/>
                  </a:cubicBezTo>
                  <a:cubicBezTo>
                    <a:pt x="134488" y="67244"/>
                    <a:pt x="248017" y="60694"/>
                    <a:pt x="362419" y="45412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9675A11F-5B6D-4254-A855-A9D867AF2FCC}"/>
                </a:ext>
              </a:extLst>
            </p:cNvPr>
            <p:cNvSpPr/>
            <p:nvPr/>
          </p:nvSpPr>
          <p:spPr>
            <a:xfrm>
              <a:off x="1701616" y="4988101"/>
              <a:ext cx="480314" cy="65497"/>
            </a:xfrm>
            <a:custGeom>
              <a:avLst/>
              <a:gdLst>
                <a:gd name="connsiteX0" fmla="*/ 181646 w 480313"/>
                <a:gd name="connsiteY0" fmla="*/ 61567 h 65497"/>
                <a:gd name="connsiteX1" fmla="*/ 369842 w 480313"/>
                <a:gd name="connsiteY1" fmla="*/ 65497 h 65497"/>
                <a:gd name="connsiteX2" fmla="*/ 480751 w 480313"/>
                <a:gd name="connsiteY2" fmla="*/ 55018 h 65497"/>
                <a:gd name="connsiteX3" fmla="*/ 480314 w 480313"/>
                <a:gd name="connsiteY3" fmla="*/ 47158 h 65497"/>
                <a:gd name="connsiteX4" fmla="*/ 0 w 480313"/>
                <a:gd name="connsiteY4" fmla="*/ 0 h 65497"/>
                <a:gd name="connsiteX5" fmla="*/ 12226 w 480313"/>
                <a:gd name="connsiteY5" fmla="*/ 41045 h 65497"/>
                <a:gd name="connsiteX6" fmla="*/ 44975 w 480313"/>
                <a:gd name="connsiteY6" fmla="*/ 61567 h 65497"/>
                <a:gd name="connsiteX7" fmla="*/ 181646 w 480313"/>
                <a:gd name="connsiteY7" fmla="*/ 61567 h 65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0313" h="65497">
                  <a:moveTo>
                    <a:pt x="181646" y="61567"/>
                  </a:moveTo>
                  <a:cubicBezTo>
                    <a:pt x="244523" y="62441"/>
                    <a:pt x="307401" y="65934"/>
                    <a:pt x="369842" y="65497"/>
                  </a:cubicBezTo>
                  <a:cubicBezTo>
                    <a:pt x="406957" y="65061"/>
                    <a:pt x="444072" y="58948"/>
                    <a:pt x="480751" y="55018"/>
                  </a:cubicBezTo>
                  <a:cubicBezTo>
                    <a:pt x="480751" y="52398"/>
                    <a:pt x="480314" y="49778"/>
                    <a:pt x="480314" y="47158"/>
                  </a:cubicBezTo>
                  <a:cubicBezTo>
                    <a:pt x="323557" y="18776"/>
                    <a:pt x="162434" y="32749"/>
                    <a:pt x="0" y="0"/>
                  </a:cubicBezTo>
                  <a:cubicBezTo>
                    <a:pt x="5240" y="16593"/>
                    <a:pt x="9170" y="28819"/>
                    <a:pt x="12226" y="41045"/>
                  </a:cubicBezTo>
                  <a:cubicBezTo>
                    <a:pt x="16593" y="58511"/>
                    <a:pt x="26199" y="62441"/>
                    <a:pt x="44975" y="61567"/>
                  </a:cubicBezTo>
                  <a:cubicBezTo>
                    <a:pt x="90823" y="59384"/>
                    <a:pt x="136235" y="60694"/>
                    <a:pt x="181646" y="61567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2D8C9C6F-3D8D-4829-99DC-DA8473336A8A}"/>
                </a:ext>
              </a:extLst>
            </p:cNvPr>
            <p:cNvSpPr/>
            <p:nvPr/>
          </p:nvSpPr>
          <p:spPr>
            <a:xfrm>
              <a:off x="1651402" y="4797722"/>
              <a:ext cx="449749" cy="74230"/>
            </a:xfrm>
            <a:custGeom>
              <a:avLst/>
              <a:gdLst>
                <a:gd name="connsiteX0" fmla="*/ 429226 w 449748"/>
                <a:gd name="connsiteY0" fmla="*/ 75104 h 74230"/>
                <a:gd name="connsiteX1" fmla="*/ 449749 w 449748"/>
                <a:gd name="connsiteY1" fmla="*/ 75104 h 74230"/>
                <a:gd name="connsiteX2" fmla="*/ 279455 w 449748"/>
                <a:gd name="connsiteY2" fmla="*/ 41918 h 74230"/>
                <a:gd name="connsiteX3" fmla="*/ 92133 w 449748"/>
                <a:gd name="connsiteY3" fmla="*/ 13973 h 74230"/>
                <a:gd name="connsiteX4" fmla="*/ 0 w 449748"/>
                <a:gd name="connsiteY4" fmla="*/ 0 h 74230"/>
                <a:gd name="connsiteX5" fmla="*/ 10480 w 449748"/>
                <a:gd name="connsiteY5" fmla="*/ 55454 h 74230"/>
                <a:gd name="connsiteX6" fmla="*/ 196929 w 449748"/>
                <a:gd name="connsiteY6" fmla="*/ 74230 h 74230"/>
                <a:gd name="connsiteX7" fmla="*/ 429226 w 449748"/>
                <a:gd name="connsiteY7" fmla="*/ 75104 h 74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9748" h="74230">
                  <a:moveTo>
                    <a:pt x="429226" y="75104"/>
                  </a:moveTo>
                  <a:cubicBezTo>
                    <a:pt x="435339" y="75104"/>
                    <a:pt x="441452" y="75104"/>
                    <a:pt x="449749" y="75104"/>
                  </a:cubicBezTo>
                  <a:cubicBezTo>
                    <a:pt x="444072" y="56328"/>
                    <a:pt x="306964" y="45411"/>
                    <a:pt x="279455" y="41918"/>
                  </a:cubicBezTo>
                  <a:cubicBezTo>
                    <a:pt x="216578" y="34932"/>
                    <a:pt x="154574" y="23579"/>
                    <a:pt x="92133" y="13973"/>
                  </a:cubicBezTo>
                  <a:cubicBezTo>
                    <a:pt x="62004" y="9170"/>
                    <a:pt x="31875" y="4803"/>
                    <a:pt x="0" y="0"/>
                  </a:cubicBezTo>
                  <a:cubicBezTo>
                    <a:pt x="0" y="14410"/>
                    <a:pt x="1747" y="51088"/>
                    <a:pt x="10480" y="55454"/>
                  </a:cubicBezTo>
                  <a:cubicBezTo>
                    <a:pt x="39298" y="69427"/>
                    <a:pt x="136671" y="71610"/>
                    <a:pt x="196929" y="74230"/>
                  </a:cubicBezTo>
                  <a:cubicBezTo>
                    <a:pt x="274216" y="77724"/>
                    <a:pt x="351939" y="75104"/>
                    <a:pt x="429226" y="75104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6736F0A1-EF72-415D-82AC-D0F1C7A29C4C}"/>
                </a:ext>
              </a:extLst>
            </p:cNvPr>
            <p:cNvSpPr/>
            <p:nvPr/>
          </p:nvSpPr>
          <p:spPr>
            <a:xfrm>
              <a:off x="1683277" y="4902081"/>
              <a:ext cx="458482" cy="61131"/>
            </a:xfrm>
            <a:custGeom>
              <a:avLst/>
              <a:gdLst>
                <a:gd name="connsiteX0" fmla="*/ 155884 w 458481"/>
                <a:gd name="connsiteY0" fmla="*/ 58074 h 61130"/>
                <a:gd name="connsiteX1" fmla="*/ 455425 w 458481"/>
                <a:gd name="connsiteY1" fmla="*/ 53271 h 61130"/>
                <a:gd name="connsiteX2" fmla="*/ 462411 w 458481"/>
                <a:gd name="connsiteY2" fmla="*/ 48905 h 61130"/>
                <a:gd name="connsiteX3" fmla="*/ 414380 w 458481"/>
                <a:gd name="connsiteY3" fmla="*/ 33622 h 61130"/>
                <a:gd name="connsiteX4" fmla="*/ 205662 w 458481"/>
                <a:gd name="connsiteY4" fmla="*/ 13099 h 61130"/>
                <a:gd name="connsiteX5" fmla="*/ 93006 w 458481"/>
                <a:gd name="connsiteY5" fmla="*/ 7423 h 61130"/>
                <a:gd name="connsiteX6" fmla="*/ 0 w 458481"/>
                <a:gd name="connsiteY6" fmla="*/ 0 h 61130"/>
                <a:gd name="connsiteX7" fmla="*/ 10480 w 458481"/>
                <a:gd name="connsiteY7" fmla="*/ 53708 h 61130"/>
                <a:gd name="connsiteX8" fmla="*/ 155884 w 458481"/>
                <a:gd name="connsiteY8" fmla="*/ 58074 h 61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8481" h="61130">
                  <a:moveTo>
                    <a:pt x="155884" y="58074"/>
                  </a:moveTo>
                  <a:cubicBezTo>
                    <a:pt x="255876" y="57638"/>
                    <a:pt x="355869" y="55018"/>
                    <a:pt x="455425" y="53271"/>
                  </a:cubicBezTo>
                  <a:cubicBezTo>
                    <a:pt x="456735" y="53271"/>
                    <a:pt x="458045" y="51961"/>
                    <a:pt x="462411" y="48905"/>
                  </a:cubicBezTo>
                  <a:cubicBezTo>
                    <a:pt x="444509" y="43228"/>
                    <a:pt x="429663" y="37115"/>
                    <a:pt x="414380" y="33622"/>
                  </a:cubicBezTo>
                  <a:cubicBezTo>
                    <a:pt x="345826" y="17029"/>
                    <a:pt x="275962" y="15283"/>
                    <a:pt x="205662" y="13099"/>
                  </a:cubicBezTo>
                  <a:cubicBezTo>
                    <a:pt x="168110" y="11790"/>
                    <a:pt x="130558" y="9606"/>
                    <a:pt x="93006" y="7423"/>
                  </a:cubicBezTo>
                  <a:cubicBezTo>
                    <a:pt x="62441" y="5677"/>
                    <a:pt x="31875" y="2620"/>
                    <a:pt x="0" y="0"/>
                  </a:cubicBezTo>
                  <a:cubicBezTo>
                    <a:pt x="437" y="31002"/>
                    <a:pt x="3930" y="39298"/>
                    <a:pt x="10480" y="53708"/>
                  </a:cubicBezTo>
                  <a:cubicBezTo>
                    <a:pt x="54581" y="67681"/>
                    <a:pt x="110472" y="58511"/>
                    <a:pt x="155884" y="58074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4D66777A-92F6-46F0-A42B-6DDD4F1E6796}"/>
                </a:ext>
              </a:extLst>
            </p:cNvPr>
            <p:cNvSpPr/>
            <p:nvPr/>
          </p:nvSpPr>
          <p:spPr>
            <a:xfrm>
              <a:off x="1626513" y="4712138"/>
              <a:ext cx="541445" cy="69864"/>
            </a:xfrm>
            <a:custGeom>
              <a:avLst/>
              <a:gdLst>
                <a:gd name="connsiteX0" fmla="*/ 336656 w 541444"/>
                <a:gd name="connsiteY0" fmla="*/ 71174 h 69863"/>
                <a:gd name="connsiteX1" fmla="*/ 542755 w 541444"/>
                <a:gd name="connsiteY1" fmla="*/ 71611 h 69863"/>
                <a:gd name="connsiteX2" fmla="*/ 537952 w 541444"/>
                <a:gd name="connsiteY2" fmla="*/ 65934 h 69863"/>
                <a:gd name="connsiteX3" fmla="*/ 507823 w 541444"/>
                <a:gd name="connsiteY3" fmla="*/ 55454 h 69863"/>
                <a:gd name="connsiteX4" fmla="*/ 273342 w 541444"/>
                <a:gd name="connsiteY4" fmla="*/ 24452 h 69863"/>
                <a:gd name="connsiteX5" fmla="*/ 139291 w 541444"/>
                <a:gd name="connsiteY5" fmla="*/ 14846 h 69863"/>
                <a:gd name="connsiteX6" fmla="*/ 0 w 541444"/>
                <a:gd name="connsiteY6" fmla="*/ 0 h 69863"/>
                <a:gd name="connsiteX7" fmla="*/ 8733 w 541444"/>
                <a:gd name="connsiteY7" fmla="*/ 35805 h 69863"/>
                <a:gd name="connsiteX8" fmla="*/ 21396 w 541444"/>
                <a:gd name="connsiteY8" fmla="*/ 49778 h 69863"/>
                <a:gd name="connsiteX9" fmla="*/ 239284 w 541444"/>
                <a:gd name="connsiteY9" fmla="*/ 66807 h 69863"/>
                <a:gd name="connsiteX10" fmla="*/ 336656 w 541444"/>
                <a:gd name="connsiteY10" fmla="*/ 71174 h 69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41444" h="69863">
                  <a:moveTo>
                    <a:pt x="336656" y="71174"/>
                  </a:moveTo>
                  <a:cubicBezTo>
                    <a:pt x="404337" y="72047"/>
                    <a:pt x="472454" y="71611"/>
                    <a:pt x="542755" y="71611"/>
                  </a:cubicBezTo>
                  <a:cubicBezTo>
                    <a:pt x="539698" y="68117"/>
                    <a:pt x="539262" y="66371"/>
                    <a:pt x="537952" y="65934"/>
                  </a:cubicBezTo>
                  <a:cubicBezTo>
                    <a:pt x="527909" y="62441"/>
                    <a:pt x="517866" y="58511"/>
                    <a:pt x="507823" y="55454"/>
                  </a:cubicBezTo>
                  <a:cubicBezTo>
                    <a:pt x="431409" y="33185"/>
                    <a:pt x="352376" y="30129"/>
                    <a:pt x="273342" y="24452"/>
                  </a:cubicBezTo>
                  <a:cubicBezTo>
                    <a:pt x="228804" y="21396"/>
                    <a:pt x="183829" y="19213"/>
                    <a:pt x="139291" y="14846"/>
                  </a:cubicBezTo>
                  <a:cubicBezTo>
                    <a:pt x="99119" y="10916"/>
                    <a:pt x="41918" y="5240"/>
                    <a:pt x="0" y="0"/>
                  </a:cubicBezTo>
                  <a:cubicBezTo>
                    <a:pt x="0" y="11353"/>
                    <a:pt x="9170" y="23579"/>
                    <a:pt x="8733" y="35805"/>
                  </a:cubicBezTo>
                  <a:cubicBezTo>
                    <a:pt x="8296" y="44975"/>
                    <a:pt x="12226" y="48905"/>
                    <a:pt x="21396" y="49778"/>
                  </a:cubicBezTo>
                  <a:cubicBezTo>
                    <a:pt x="91260" y="55454"/>
                    <a:pt x="169857" y="61568"/>
                    <a:pt x="239284" y="66807"/>
                  </a:cubicBezTo>
                  <a:cubicBezTo>
                    <a:pt x="271596" y="68991"/>
                    <a:pt x="303908" y="70737"/>
                    <a:pt x="336656" y="71174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7124FCCD-E0AB-46C2-9E7D-74CFCA8866A9}"/>
                </a:ext>
              </a:extLst>
            </p:cNvPr>
            <p:cNvSpPr/>
            <p:nvPr/>
          </p:nvSpPr>
          <p:spPr>
            <a:xfrm>
              <a:off x="1998973" y="5601528"/>
              <a:ext cx="392984" cy="43665"/>
            </a:xfrm>
            <a:custGeom>
              <a:avLst/>
              <a:gdLst>
                <a:gd name="connsiteX0" fmla="*/ 308276 w 392984"/>
                <a:gd name="connsiteY0" fmla="*/ 36307 h 43664"/>
                <a:gd name="connsiteX1" fmla="*/ 393422 w 392984"/>
                <a:gd name="connsiteY1" fmla="*/ 4868 h 43664"/>
                <a:gd name="connsiteX2" fmla="*/ 1 w 392984"/>
                <a:gd name="connsiteY2" fmla="*/ 938 h 43664"/>
                <a:gd name="connsiteX3" fmla="*/ 15284 w 392984"/>
                <a:gd name="connsiteY3" fmla="*/ 42420 h 43664"/>
                <a:gd name="connsiteX4" fmla="*/ 29694 w 392984"/>
                <a:gd name="connsiteY4" fmla="*/ 42857 h 43664"/>
                <a:gd name="connsiteX5" fmla="*/ 308276 w 392984"/>
                <a:gd name="connsiteY5" fmla="*/ 36307 h 43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2984" h="43664">
                  <a:moveTo>
                    <a:pt x="308276" y="36307"/>
                  </a:moveTo>
                  <a:cubicBezTo>
                    <a:pt x="336658" y="31940"/>
                    <a:pt x="365040" y="24954"/>
                    <a:pt x="393422" y="4868"/>
                  </a:cubicBezTo>
                  <a:cubicBezTo>
                    <a:pt x="385126" y="3122"/>
                    <a:pt x="-872" y="-2118"/>
                    <a:pt x="1" y="938"/>
                  </a:cubicBezTo>
                  <a:cubicBezTo>
                    <a:pt x="4805" y="19714"/>
                    <a:pt x="10044" y="31067"/>
                    <a:pt x="15284" y="42420"/>
                  </a:cubicBezTo>
                  <a:cubicBezTo>
                    <a:pt x="14848" y="42420"/>
                    <a:pt x="27947" y="42857"/>
                    <a:pt x="29694" y="42857"/>
                  </a:cubicBezTo>
                  <a:cubicBezTo>
                    <a:pt x="122700" y="45040"/>
                    <a:pt x="215706" y="50716"/>
                    <a:pt x="308276" y="36307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18DBEB0E-2779-43D9-9A32-B48ECA214600}"/>
                </a:ext>
              </a:extLst>
            </p:cNvPr>
            <p:cNvSpPr/>
            <p:nvPr/>
          </p:nvSpPr>
          <p:spPr>
            <a:xfrm>
              <a:off x="2038518" y="5860089"/>
              <a:ext cx="720471" cy="100429"/>
            </a:xfrm>
            <a:custGeom>
              <a:avLst/>
              <a:gdLst>
                <a:gd name="connsiteX0" fmla="*/ 25517 w 720470"/>
                <a:gd name="connsiteY0" fmla="*/ 62004 h 100429"/>
                <a:gd name="connsiteX1" fmla="*/ 31630 w 720470"/>
                <a:gd name="connsiteY1" fmla="*/ 64187 h 100429"/>
                <a:gd name="connsiteX2" fmla="*/ 180964 w 720470"/>
                <a:gd name="connsiteY2" fmla="*/ 87766 h 100429"/>
                <a:gd name="connsiteX3" fmla="*/ 360427 w 720470"/>
                <a:gd name="connsiteY3" fmla="*/ 99992 h 100429"/>
                <a:gd name="connsiteX4" fmla="*/ 661278 w 720470"/>
                <a:gd name="connsiteY4" fmla="*/ 87766 h 100429"/>
                <a:gd name="connsiteX5" fmla="*/ 722845 w 720470"/>
                <a:gd name="connsiteY5" fmla="*/ 59821 h 100429"/>
                <a:gd name="connsiteX6" fmla="*/ 191 w 720470"/>
                <a:gd name="connsiteY6" fmla="*/ 0 h 100429"/>
                <a:gd name="connsiteX7" fmla="*/ 25517 w 720470"/>
                <a:gd name="connsiteY7" fmla="*/ 62004 h 100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20470" h="100429">
                  <a:moveTo>
                    <a:pt x="25517" y="62004"/>
                  </a:moveTo>
                  <a:cubicBezTo>
                    <a:pt x="26390" y="63314"/>
                    <a:pt x="29447" y="64187"/>
                    <a:pt x="31630" y="64187"/>
                  </a:cubicBezTo>
                  <a:cubicBezTo>
                    <a:pt x="81408" y="72047"/>
                    <a:pt x="130749" y="82527"/>
                    <a:pt x="180964" y="87766"/>
                  </a:cubicBezTo>
                  <a:cubicBezTo>
                    <a:pt x="240785" y="94316"/>
                    <a:pt x="300606" y="97373"/>
                    <a:pt x="360427" y="99992"/>
                  </a:cubicBezTo>
                  <a:cubicBezTo>
                    <a:pt x="460856" y="104359"/>
                    <a:pt x="561285" y="101303"/>
                    <a:pt x="661278" y="87766"/>
                  </a:cubicBezTo>
                  <a:cubicBezTo>
                    <a:pt x="682674" y="84710"/>
                    <a:pt x="704506" y="79907"/>
                    <a:pt x="722845" y="59821"/>
                  </a:cubicBezTo>
                  <a:cubicBezTo>
                    <a:pt x="478322" y="56764"/>
                    <a:pt x="237728" y="50215"/>
                    <a:pt x="191" y="0"/>
                  </a:cubicBezTo>
                  <a:cubicBezTo>
                    <a:pt x="-1992" y="2183"/>
                    <a:pt x="15037" y="43228"/>
                    <a:pt x="25517" y="62004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77F541D7-3DC3-4029-9B97-3F5E45BC0DBF}"/>
                </a:ext>
              </a:extLst>
            </p:cNvPr>
            <p:cNvSpPr/>
            <p:nvPr/>
          </p:nvSpPr>
          <p:spPr>
            <a:xfrm>
              <a:off x="2033033" y="5682809"/>
              <a:ext cx="344953" cy="61131"/>
            </a:xfrm>
            <a:custGeom>
              <a:avLst/>
              <a:gdLst>
                <a:gd name="connsiteX0" fmla="*/ 234044 w 344952"/>
                <a:gd name="connsiteY0" fmla="*/ 58948 h 61130"/>
                <a:gd name="connsiteX1" fmla="*/ 331417 w 344952"/>
                <a:gd name="connsiteY1" fmla="*/ 36679 h 61130"/>
                <a:gd name="connsiteX2" fmla="*/ 348883 w 344952"/>
                <a:gd name="connsiteY2" fmla="*/ 27072 h 61130"/>
                <a:gd name="connsiteX3" fmla="*/ 0 w 344952"/>
                <a:gd name="connsiteY3" fmla="*/ 0 h 61130"/>
                <a:gd name="connsiteX4" fmla="*/ 14410 w 344952"/>
                <a:gd name="connsiteY4" fmla="*/ 52398 h 61130"/>
                <a:gd name="connsiteX5" fmla="*/ 234044 w 344952"/>
                <a:gd name="connsiteY5" fmla="*/ 58948 h 61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4952" h="61130">
                  <a:moveTo>
                    <a:pt x="234044" y="58948"/>
                  </a:moveTo>
                  <a:cubicBezTo>
                    <a:pt x="266793" y="55891"/>
                    <a:pt x="299105" y="44538"/>
                    <a:pt x="331417" y="36679"/>
                  </a:cubicBezTo>
                  <a:cubicBezTo>
                    <a:pt x="337530" y="34932"/>
                    <a:pt x="343206" y="30129"/>
                    <a:pt x="348883" y="27072"/>
                  </a:cubicBezTo>
                  <a:cubicBezTo>
                    <a:pt x="348446" y="25326"/>
                    <a:pt x="113529" y="7423"/>
                    <a:pt x="0" y="0"/>
                  </a:cubicBezTo>
                  <a:cubicBezTo>
                    <a:pt x="0" y="11353"/>
                    <a:pt x="6550" y="43665"/>
                    <a:pt x="14410" y="52398"/>
                  </a:cubicBezTo>
                  <a:cubicBezTo>
                    <a:pt x="82527" y="66808"/>
                    <a:pt x="165053" y="65061"/>
                    <a:pt x="234044" y="58948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1A5189C6-40CF-4382-8B85-349504168DCA}"/>
                </a:ext>
              </a:extLst>
            </p:cNvPr>
            <p:cNvSpPr/>
            <p:nvPr/>
          </p:nvSpPr>
          <p:spPr>
            <a:xfrm>
              <a:off x="2053854" y="5771348"/>
              <a:ext cx="371152" cy="61131"/>
            </a:xfrm>
            <a:custGeom>
              <a:avLst/>
              <a:gdLst>
                <a:gd name="connsiteX0" fmla="*/ 26337 w 371151"/>
                <a:gd name="connsiteY0" fmla="*/ 1848 h 61130"/>
                <a:gd name="connsiteX1" fmla="*/ 1448 w 371151"/>
                <a:gd name="connsiteY1" fmla="*/ 1848 h 61130"/>
                <a:gd name="connsiteX2" fmla="*/ 7124 w 371151"/>
                <a:gd name="connsiteY2" fmla="*/ 37653 h 61130"/>
                <a:gd name="connsiteX3" fmla="*/ 307975 w 371151"/>
                <a:gd name="connsiteY3" fmla="*/ 58175 h 61130"/>
                <a:gd name="connsiteX4" fmla="*/ 373910 w 371151"/>
                <a:gd name="connsiteY4" fmla="*/ 35906 h 61130"/>
                <a:gd name="connsiteX5" fmla="*/ 153402 w 371151"/>
                <a:gd name="connsiteY5" fmla="*/ 10144 h 61130"/>
                <a:gd name="connsiteX6" fmla="*/ 26337 w 371151"/>
                <a:gd name="connsiteY6" fmla="*/ 1848 h 61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1151" h="61130">
                  <a:moveTo>
                    <a:pt x="26337" y="1848"/>
                  </a:moveTo>
                  <a:cubicBezTo>
                    <a:pt x="19787" y="1411"/>
                    <a:pt x="3194" y="-2082"/>
                    <a:pt x="1448" y="1848"/>
                  </a:cubicBezTo>
                  <a:cubicBezTo>
                    <a:pt x="-2482" y="12327"/>
                    <a:pt x="2321" y="24553"/>
                    <a:pt x="7124" y="37653"/>
                  </a:cubicBezTo>
                  <a:cubicBezTo>
                    <a:pt x="10617" y="46386"/>
                    <a:pt x="219336" y="69528"/>
                    <a:pt x="307975" y="58175"/>
                  </a:cubicBezTo>
                  <a:cubicBezTo>
                    <a:pt x="330681" y="55119"/>
                    <a:pt x="374346" y="37653"/>
                    <a:pt x="373910" y="35906"/>
                  </a:cubicBezTo>
                  <a:cubicBezTo>
                    <a:pt x="372163" y="35033"/>
                    <a:pt x="225449" y="14074"/>
                    <a:pt x="153402" y="10144"/>
                  </a:cubicBezTo>
                  <a:cubicBezTo>
                    <a:pt x="111483" y="7961"/>
                    <a:pt x="69128" y="4031"/>
                    <a:pt x="26337" y="1848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A3B6E8CB-E867-4BFB-B462-CA44E09E7395}"/>
                </a:ext>
              </a:extLst>
            </p:cNvPr>
            <p:cNvSpPr/>
            <p:nvPr/>
          </p:nvSpPr>
          <p:spPr>
            <a:xfrm>
              <a:off x="1287358" y="4279961"/>
              <a:ext cx="2768355" cy="1790261"/>
            </a:xfrm>
            <a:custGeom>
              <a:avLst/>
              <a:gdLst>
                <a:gd name="connsiteX0" fmla="*/ 2454283 w 2768355"/>
                <a:gd name="connsiteY0" fmla="*/ 1124266 h 1790261"/>
                <a:gd name="connsiteX1" fmla="*/ 2685271 w 2768355"/>
                <a:gd name="connsiteY1" fmla="*/ 922097 h 1790261"/>
                <a:gd name="connsiteX2" fmla="*/ 2768234 w 2768355"/>
                <a:gd name="connsiteY2" fmla="*/ 670587 h 1790261"/>
                <a:gd name="connsiteX3" fmla="*/ 2666058 w 2768355"/>
                <a:gd name="connsiteY3" fmla="*/ 483265 h 1790261"/>
                <a:gd name="connsiteX4" fmla="*/ 2494892 w 2768355"/>
                <a:gd name="connsiteY4" fmla="*/ 421697 h 1790261"/>
                <a:gd name="connsiteX5" fmla="*/ 2376123 w 2768355"/>
                <a:gd name="connsiteY5" fmla="*/ 485885 h 1790261"/>
                <a:gd name="connsiteX6" fmla="*/ 2337261 w 2768355"/>
                <a:gd name="connsiteY6" fmla="*/ 561425 h 1790261"/>
                <a:gd name="connsiteX7" fmla="*/ 2280497 w 2768355"/>
                <a:gd name="connsiteY7" fmla="*/ 645699 h 1790261"/>
                <a:gd name="connsiteX8" fmla="*/ 2294906 w 2768355"/>
                <a:gd name="connsiteY8" fmla="*/ 594174 h 1790261"/>
                <a:gd name="connsiteX9" fmla="*/ 2335078 w 2768355"/>
                <a:gd name="connsiteY9" fmla="*/ 440037 h 1790261"/>
                <a:gd name="connsiteX10" fmla="*/ 2291850 w 2768355"/>
                <a:gd name="connsiteY10" fmla="*/ 367116 h 1790261"/>
                <a:gd name="connsiteX11" fmla="*/ 2253861 w 2768355"/>
                <a:gd name="connsiteY11" fmla="*/ 348340 h 1790261"/>
                <a:gd name="connsiteX12" fmla="*/ 2315866 w 2768355"/>
                <a:gd name="connsiteY12" fmla="*/ 321705 h 1790261"/>
                <a:gd name="connsiteX13" fmla="*/ 2418041 w 2768355"/>
                <a:gd name="connsiteY13" fmla="*/ 281097 h 1790261"/>
                <a:gd name="connsiteX14" fmla="*/ 2459523 w 2768355"/>
                <a:gd name="connsiteY14" fmla="*/ 241361 h 1790261"/>
                <a:gd name="connsiteX15" fmla="*/ 2428958 w 2768355"/>
                <a:gd name="connsiteY15" fmla="*/ 155778 h 1790261"/>
                <a:gd name="connsiteX16" fmla="*/ 2333332 w 2768355"/>
                <a:gd name="connsiteY16" fmla="*/ 107747 h 1790261"/>
                <a:gd name="connsiteX17" fmla="*/ 1921135 w 2768355"/>
                <a:gd name="connsiteY17" fmla="*/ 23910 h 1790261"/>
                <a:gd name="connsiteX18" fmla="*/ 1668752 w 2768355"/>
                <a:gd name="connsiteY18" fmla="*/ 15614 h 1790261"/>
                <a:gd name="connsiteX19" fmla="*/ 1576182 w 2768355"/>
                <a:gd name="connsiteY19" fmla="*/ 57969 h 1790261"/>
                <a:gd name="connsiteX20" fmla="*/ 1556969 w 2768355"/>
                <a:gd name="connsiteY20" fmla="*/ 91154 h 1790261"/>
                <a:gd name="connsiteX21" fmla="*/ 1566139 w 2768355"/>
                <a:gd name="connsiteY21" fmla="*/ 105564 h 1790261"/>
                <a:gd name="connsiteX22" fmla="*/ 1629453 w 2768355"/>
                <a:gd name="connsiteY22" fmla="*/ 112550 h 1790261"/>
                <a:gd name="connsiteX23" fmla="*/ 1921135 w 2768355"/>
                <a:gd name="connsiteY23" fmla="*/ 135256 h 1790261"/>
                <a:gd name="connsiteX24" fmla="*/ 2163912 w 2768355"/>
                <a:gd name="connsiteY24" fmla="*/ 144425 h 1790261"/>
                <a:gd name="connsiteX25" fmla="*/ 2044270 w 2768355"/>
                <a:gd name="connsiteY25" fmla="*/ 119100 h 1790261"/>
                <a:gd name="connsiteX26" fmla="*/ 1922445 w 2768355"/>
                <a:gd name="connsiteY26" fmla="*/ 104254 h 1790261"/>
                <a:gd name="connsiteX27" fmla="*/ 1800183 w 2768355"/>
                <a:gd name="connsiteY27" fmla="*/ 93337 h 1790261"/>
                <a:gd name="connsiteX28" fmla="*/ 1681414 w 2768355"/>
                <a:gd name="connsiteY28" fmla="*/ 78491 h 1790261"/>
                <a:gd name="connsiteX29" fmla="*/ 1682288 w 2768355"/>
                <a:gd name="connsiteY29" fmla="*/ 73688 h 1790261"/>
                <a:gd name="connsiteX30" fmla="*/ 1710670 w 2768355"/>
                <a:gd name="connsiteY30" fmla="*/ 75435 h 1790261"/>
                <a:gd name="connsiteX31" fmla="*/ 2044706 w 2768355"/>
                <a:gd name="connsiteY31" fmla="*/ 96394 h 1790261"/>
                <a:gd name="connsiteX32" fmla="*/ 2246002 w 2768355"/>
                <a:gd name="connsiteY32" fmla="*/ 152722 h 1790261"/>
                <a:gd name="connsiteX33" fmla="*/ 2277004 w 2768355"/>
                <a:gd name="connsiteY33" fmla="*/ 170624 h 1790261"/>
                <a:gd name="connsiteX34" fmla="*/ 2266524 w 2768355"/>
                <a:gd name="connsiteY34" fmla="*/ 178921 h 1790261"/>
                <a:gd name="connsiteX35" fmla="*/ 2233339 w 2768355"/>
                <a:gd name="connsiteY35" fmla="*/ 199006 h 1790261"/>
                <a:gd name="connsiteX36" fmla="*/ 1956503 w 2768355"/>
                <a:gd name="connsiteY36" fmla="*/ 276293 h 1790261"/>
                <a:gd name="connsiteX37" fmla="*/ 1618973 w 2768355"/>
                <a:gd name="connsiteY37" fmla="*/ 296379 h 1790261"/>
                <a:gd name="connsiteX38" fmla="*/ 1128617 w 2768355"/>
                <a:gd name="connsiteY38" fmla="*/ 287646 h 1790261"/>
                <a:gd name="connsiteX39" fmla="*/ 598088 w 2768355"/>
                <a:gd name="connsiteY39" fmla="*/ 273673 h 1790261"/>
                <a:gd name="connsiteX40" fmla="*/ 347888 w 2768355"/>
                <a:gd name="connsiteY40" fmla="*/ 235248 h 1790261"/>
                <a:gd name="connsiteX41" fmla="*/ 263615 w 2768355"/>
                <a:gd name="connsiteY41" fmla="*/ 202936 h 1790261"/>
                <a:gd name="connsiteX42" fmla="*/ 235669 w 2768355"/>
                <a:gd name="connsiteY42" fmla="*/ 160581 h 1790261"/>
                <a:gd name="connsiteX43" fmla="*/ 246585 w 2768355"/>
                <a:gd name="connsiteY43" fmla="*/ 130016 h 1790261"/>
                <a:gd name="connsiteX44" fmla="*/ 274531 w 2768355"/>
                <a:gd name="connsiteY44" fmla="*/ 144862 h 1790261"/>
                <a:gd name="connsiteX45" fmla="*/ 359241 w 2768355"/>
                <a:gd name="connsiteY45" fmla="*/ 169751 h 1790261"/>
                <a:gd name="connsiteX46" fmla="*/ 613371 w 2768355"/>
                <a:gd name="connsiteY46" fmla="*/ 124339 h 1790261"/>
                <a:gd name="connsiteX47" fmla="*/ 887586 w 2768355"/>
                <a:gd name="connsiteY47" fmla="*/ 113423 h 1790261"/>
                <a:gd name="connsiteX48" fmla="*/ 1023821 w 2768355"/>
                <a:gd name="connsiteY48" fmla="*/ 106000 h 1790261"/>
                <a:gd name="connsiteX49" fmla="*/ 1036484 w 2768355"/>
                <a:gd name="connsiteY49" fmla="*/ 97267 h 1790261"/>
                <a:gd name="connsiteX50" fmla="*/ 1023821 w 2768355"/>
                <a:gd name="connsiteY50" fmla="*/ 23037 h 1790261"/>
                <a:gd name="connsiteX51" fmla="*/ 988889 w 2768355"/>
                <a:gd name="connsiteY51" fmla="*/ 331 h 1790261"/>
                <a:gd name="connsiteX52" fmla="*/ 940421 w 2768355"/>
                <a:gd name="connsiteY52" fmla="*/ 6881 h 1790261"/>
                <a:gd name="connsiteX53" fmla="*/ 694151 w 2768355"/>
                <a:gd name="connsiteY53" fmla="*/ 27840 h 1790261"/>
                <a:gd name="connsiteX54" fmla="*/ 330422 w 2768355"/>
                <a:gd name="connsiteY54" fmla="*/ 57969 h 1790261"/>
                <a:gd name="connsiteX55" fmla="*/ 101618 w 2768355"/>
                <a:gd name="connsiteY55" fmla="*/ 102507 h 1790261"/>
                <a:gd name="connsiteX56" fmla="*/ 18655 w 2768355"/>
                <a:gd name="connsiteY56" fmla="*/ 151412 h 1790261"/>
                <a:gd name="connsiteX57" fmla="*/ 10358 w 2768355"/>
                <a:gd name="connsiteY57" fmla="*/ 223459 h 1790261"/>
                <a:gd name="connsiteX58" fmla="*/ 57516 w 2768355"/>
                <a:gd name="connsiteY58" fmla="*/ 278040 h 1790261"/>
                <a:gd name="connsiteX59" fmla="*/ 135677 w 2768355"/>
                <a:gd name="connsiteY59" fmla="*/ 354454 h 1790261"/>
                <a:gd name="connsiteX60" fmla="*/ 233486 w 2768355"/>
                <a:gd name="connsiteY60" fmla="*/ 528677 h 1790261"/>
                <a:gd name="connsiteX61" fmla="*/ 464473 w 2768355"/>
                <a:gd name="connsiteY61" fmla="*/ 1033443 h 1790261"/>
                <a:gd name="connsiteX62" fmla="*/ 591538 w 2768355"/>
                <a:gd name="connsiteY62" fmla="*/ 1317265 h 1790261"/>
                <a:gd name="connsiteX63" fmla="*/ 655289 w 2768355"/>
                <a:gd name="connsiteY63" fmla="*/ 1584494 h 1790261"/>
                <a:gd name="connsiteX64" fmla="*/ 767944 w 2768355"/>
                <a:gd name="connsiteY64" fmla="*/ 1728152 h 1790261"/>
                <a:gd name="connsiteX65" fmla="*/ 1110714 w 2768355"/>
                <a:gd name="connsiteY65" fmla="*/ 1788846 h 1790261"/>
                <a:gd name="connsiteX66" fmla="*/ 1512431 w 2768355"/>
                <a:gd name="connsiteY66" fmla="*/ 1770070 h 1790261"/>
                <a:gd name="connsiteX67" fmla="*/ 1759575 w 2768355"/>
                <a:gd name="connsiteY67" fmla="*/ 1721602 h 1790261"/>
                <a:gd name="connsiteX68" fmla="*/ 1775731 w 2768355"/>
                <a:gd name="connsiteY68" fmla="*/ 1711559 h 1790261"/>
                <a:gd name="connsiteX69" fmla="*/ 1846031 w 2768355"/>
                <a:gd name="connsiteY69" fmla="*/ 1543449 h 1790261"/>
                <a:gd name="connsiteX70" fmla="*/ 1872667 w 2768355"/>
                <a:gd name="connsiteY70" fmla="*/ 1519870 h 1790261"/>
                <a:gd name="connsiteX71" fmla="*/ 1982266 w 2768355"/>
                <a:gd name="connsiteY71" fmla="*/ 1474459 h 1790261"/>
                <a:gd name="connsiteX72" fmla="*/ 2053439 w 2768355"/>
                <a:gd name="connsiteY72" fmla="*/ 1391495 h 1790261"/>
                <a:gd name="connsiteX73" fmla="*/ 2154742 w 2768355"/>
                <a:gd name="connsiteY73" fmla="*/ 1296742 h 1790261"/>
                <a:gd name="connsiteX74" fmla="*/ 2454283 w 2768355"/>
                <a:gd name="connsiteY74" fmla="*/ 1124266 h 1790261"/>
                <a:gd name="connsiteX75" fmla="*/ 96378 w 2768355"/>
                <a:gd name="connsiteY75" fmla="*/ 180667 h 1790261"/>
                <a:gd name="connsiteX76" fmla="*/ 99435 w 2768355"/>
                <a:gd name="connsiteY76" fmla="*/ 147919 h 1790261"/>
                <a:gd name="connsiteX77" fmla="*/ 128253 w 2768355"/>
                <a:gd name="connsiteY77" fmla="*/ 157088 h 1790261"/>
                <a:gd name="connsiteX78" fmla="*/ 410329 w 2768355"/>
                <a:gd name="connsiteY78" fmla="*/ 284153 h 1790261"/>
                <a:gd name="connsiteX79" fmla="*/ 525168 w 2768355"/>
                <a:gd name="connsiteY79" fmla="*/ 298999 h 1790261"/>
                <a:gd name="connsiteX80" fmla="*/ 470586 w 2768355"/>
                <a:gd name="connsiteY80" fmla="*/ 308605 h 1790261"/>
                <a:gd name="connsiteX81" fmla="*/ 191131 w 2768355"/>
                <a:gd name="connsiteY81" fmla="*/ 278913 h 1790261"/>
                <a:gd name="connsiteX82" fmla="*/ 96378 w 2768355"/>
                <a:gd name="connsiteY82" fmla="*/ 180667 h 1790261"/>
                <a:gd name="connsiteX83" fmla="*/ 347451 w 2768355"/>
                <a:gd name="connsiteY83" fmla="*/ 467546 h 1790261"/>
                <a:gd name="connsiteX84" fmla="*/ 338718 w 2768355"/>
                <a:gd name="connsiteY84" fmla="*/ 431740 h 1790261"/>
                <a:gd name="connsiteX85" fmla="*/ 478009 w 2768355"/>
                <a:gd name="connsiteY85" fmla="*/ 446587 h 1790261"/>
                <a:gd name="connsiteX86" fmla="*/ 612061 w 2768355"/>
                <a:gd name="connsiteY86" fmla="*/ 456193 h 1790261"/>
                <a:gd name="connsiteX87" fmla="*/ 846541 w 2768355"/>
                <a:gd name="connsiteY87" fmla="*/ 487195 h 1790261"/>
                <a:gd name="connsiteX88" fmla="*/ 876670 w 2768355"/>
                <a:gd name="connsiteY88" fmla="*/ 497674 h 1790261"/>
                <a:gd name="connsiteX89" fmla="*/ 881473 w 2768355"/>
                <a:gd name="connsiteY89" fmla="*/ 503351 h 1790261"/>
                <a:gd name="connsiteX90" fmla="*/ 675375 w 2768355"/>
                <a:gd name="connsiteY90" fmla="*/ 502914 h 1790261"/>
                <a:gd name="connsiteX91" fmla="*/ 578002 w 2768355"/>
                <a:gd name="connsiteY91" fmla="*/ 498111 h 1790261"/>
                <a:gd name="connsiteX92" fmla="*/ 360114 w 2768355"/>
                <a:gd name="connsiteY92" fmla="*/ 481082 h 1790261"/>
                <a:gd name="connsiteX93" fmla="*/ 347451 w 2768355"/>
                <a:gd name="connsiteY93" fmla="*/ 467546 h 1790261"/>
                <a:gd name="connsiteX94" fmla="*/ 363607 w 2768355"/>
                <a:gd name="connsiteY94" fmla="*/ 517760 h 1790261"/>
                <a:gd name="connsiteX95" fmla="*/ 455740 w 2768355"/>
                <a:gd name="connsiteY95" fmla="*/ 531733 h 1790261"/>
                <a:gd name="connsiteX96" fmla="*/ 643063 w 2768355"/>
                <a:gd name="connsiteY96" fmla="*/ 559679 h 1790261"/>
                <a:gd name="connsiteX97" fmla="*/ 813356 w 2768355"/>
                <a:gd name="connsiteY97" fmla="*/ 592864 h 1790261"/>
                <a:gd name="connsiteX98" fmla="*/ 792833 w 2768355"/>
                <a:gd name="connsiteY98" fmla="*/ 592864 h 1790261"/>
                <a:gd name="connsiteX99" fmla="*/ 560099 w 2768355"/>
                <a:gd name="connsiteY99" fmla="*/ 591991 h 1790261"/>
                <a:gd name="connsiteX100" fmla="*/ 373650 w 2768355"/>
                <a:gd name="connsiteY100" fmla="*/ 573215 h 1790261"/>
                <a:gd name="connsiteX101" fmla="*/ 363607 w 2768355"/>
                <a:gd name="connsiteY101" fmla="*/ 517760 h 1790261"/>
                <a:gd name="connsiteX102" fmla="*/ 396356 w 2768355"/>
                <a:gd name="connsiteY102" fmla="*/ 621683 h 1790261"/>
                <a:gd name="connsiteX103" fmla="*/ 489362 w 2768355"/>
                <a:gd name="connsiteY103" fmla="*/ 629106 h 1790261"/>
                <a:gd name="connsiteX104" fmla="*/ 602018 w 2768355"/>
                <a:gd name="connsiteY104" fmla="*/ 634782 h 1790261"/>
                <a:gd name="connsiteX105" fmla="*/ 810736 w 2768355"/>
                <a:gd name="connsiteY105" fmla="*/ 655305 h 1790261"/>
                <a:gd name="connsiteX106" fmla="*/ 858767 w 2768355"/>
                <a:gd name="connsiteY106" fmla="*/ 670587 h 1790261"/>
                <a:gd name="connsiteX107" fmla="*/ 851781 w 2768355"/>
                <a:gd name="connsiteY107" fmla="*/ 674954 h 1790261"/>
                <a:gd name="connsiteX108" fmla="*/ 552240 w 2768355"/>
                <a:gd name="connsiteY108" fmla="*/ 679757 h 1790261"/>
                <a:gd name="connsiteX109" fmla="*/ 407272 w 2768355"/>
                <a:gd name="connsiteY109" fmla="*/ 674954 h 1790261"/>
                <a:gd name="connsiteX110" fmla="*/ 396356 w 2768355"/>
                <a:gd name="connsiteY110" fmla="*/ 621683 h 1790261"/>
                <a:gd name="connsiteX111" fmla="*/ 426921 w 2768355"/>
                <a:gd name="connsiteY111" fmla="*/ 749184 h 1790261"/>
                <a:gd name="connsiteX112" fmla="*/ 414695 w 2768355"/>
                <a:gd name="connsiteY112" fmla="*/ 708139 h 1790261"/>
                <a:gd name="connsiteX113" fmla="*/ 895009 w 2768355"/>
                <a:gd name="connsiteY113" fmla="*/ 755297 h 1790261"/>
                <a:gd name="connsiteX114" fmla="*/ 895446 w 2768355"/>
                <a:gd name="connsiteY114" fmla="*/ 763157 h 1790261"/>
                <a:gd name="connsiteX115" fmla="*/ 784537 w 2768355"/>
                <a:gd name="connsiteY115" fmla="*/ 773637 h 1790261"/>
                <a:gd name="connsiteX116" fmla="*/ 596341 w 2768355"/>
                <a:gd name="connsiteY116" fmla="*/ 769707 h 1790261"/>
                <a:gd name="connsiteX117" fmla="*/ 460107 w 2768355"/>
                <a:gd name="connsiteY117" fmla="*/ 769707 h 1790261"/>
                <a:gd name="connsiteX118" fmla="*/ 426921 w 2768355"/>
                <a:gd name="connsiteY118" fmla="*/ 749184 h 1790261"/>
                <a:gd name="connsiteX119" fmla="*/ 459670 w 2768355"/>
                <a:gd name="connsiteY119" fmla="*/ 816865 h 1790261"/>
                <a:gd name="connsiteX120" fmla="*/ 685854 w 2768355"/>
                <a:gd name="connsiteY120" fmla="*/ 826471 h 1790261"/>
                <a:gd name="connsiteX121" fmla="*/ 834315 w 2768355"/>
                <a:gd name="connsiteY121" fmla="*/ 841754 h 1790261"/>
                <a:gd name="connsiteX122" fmla="*/ 903742 w 2768355"/>
                <a:gd name="connsiteY122" fmla="*/ 866643 h 1790261"/>
                <a:gd name="connsiteX123" fmla="*/ 802876 w 2768355"/>
                <a:gd name="connsiteY123" fmla="*/ 871446 h 1790261"/>
                <a:gd name="connsiteX124" fmla="*/ 483249 w 2768355"/>
                <a:gd name="connsiteY124" fmla="*/ 871446 h 1790261"/>
                <a:gd name="connsiteX125" fmla="*/ 459670 w 2768355"/>
                <a:gd name="connsiteY125" fmla="*/ 816865 h 1790261"/>
                <a:gd name="connsiteX126" fmla="*/ 526041 w 2768355"/>
                <a:gd name="connsiteY126" fmla="*/ 953536 h 1790261"/>
                <a:gd name="connsiteX127" fmla="*/ 502025 w 2768355"/>
                <a:gd name="connsiteY127" fmla="*/ 918167 h 1790261"/>
                <a:gd name="connsiteX128" fmla="*/ 502898 w 2768355"/>
                <a:gd name="connsiteY128" fmla="*/ 912491 h 1790261"/>
                <a:gd name="connsiteX129" fmla="*/ 881036 w 2768355"/>
                <a:gd name="connsiteY129" fmla="*/ 937817 h 1790261"/>
                <a:gd name="connsiteX130" fmla="*/ 882346 w 2768355"/>
                <a:gd name="connsiteY130" fmla="*/ 944366 h 1790261"/>
                <a:gd name="connsiteX131" fmla="*/ 853091 w 2768355"/>
                <a:gd name="connsiteY131" fmla="*/ 957029 h 1790261"/>
                <a:gd name="connsiteX132" fmla="*/ 721223 w 2768355"/>
                <a:gd name="connsiteY132" fmla="*/ 967509 h 1790261"/>
                <a:gd name="connsiteX133" fmla="*/ 539577 w 2768355"/>
                <a:gd name="connsiteY133" fmla="*/ 960086 h 1790261"/>
                <a:gd name="connsiteX134" fmla="*/ 526041 w 2768355"/>
                <a:gd name="connsiteY134" fmla="*/ 953536 h 1790261"/>
                <a:gd name="connsiteX135" fmla="*/ 583679 w 2768355"/>
                <a:gd name="connsiteY135" fmla="*/ 1062262 h 1790261"/>
                <a:gd name="connsiteX136" fmla="*/ 556606 w 2768355"/>
                <a:gd name="connsiteY136" fmla="*/ 1005497 h 1790261"/>
                <a:gd name="connsiteX137" fmla="*/ 908545 w 2768355"/>
                <a:gd name="connsiteY137" fmla="*/ 1034316 h 1790261"/>
                <a:gd name="connsiteX138" fmla="*/ 864444 w 2768355"/>
                <a:gd name="connsiteY138" fmla="*/ 1057459 h 1790261"/>
                <a:gd name="connsiteX139" fmla="*/ 749169 w 2768355"/>
                <a:gd name="connsiteY139" fmla="*/ 1062698 h 1790261"/>
                <a:gd name="connsiteX140" fmla="*/ 583679 w 2768355"/>
                <a:gd name="connsiteY140" fmla="*/ 1062262 h 1790261"/>
                <a:gd name="connsiteX141" fmla="*/ 628217 w 2768355"/>
                <a:gd name="connsiteY141" fmla="*/ 1156141 h 1790261"/>
                <a:gd name="connsiteX142" fmla="*/ 605074 w 2768355"/>
                <a:gd name="connsiteY142" fmla="*/ 1101560 h 1790261"/>
                <a:gd name="connsiteX143" fmla="*/ 815103 w 2768355"/>
                <a:gd name="connsiteY143" fmla="*/ 1118153 h 1790261"/>
                <a:gd name="connsiteX144" fmla="*/ 926885 w 2768355"/>
                <a:gd name="connsiteY144" fmla="*/ 1128196 h 1790261"/>
                <a:gd name="connsiteX145" fmla="*/ 967493 w 2768355"/>
                <a:gd name="connsiteY145" fmla="*/ 1146972 h 1790261"/>
                <a:gd name="connsiteX146" fmla="*/ 628217 w 2768355"/>
                <a:gd name="connsiteY146" fmla="*/ 1156141 h 1790261"/>
                <a:gd name="connsiteX147" fmla="*/ 687601 w 2768355"/>
                <a:gd name="connsiteY147" fmla="*/ 1280150 h 1790261"/>
                <a:gd name="connsiteX148" fmla="*/ 657909 w 2768355"/>
                <a:gd name="connsiteY148" fmla="*/ 1216836 h 1790261"/>
                <a:gd name="connsiteX149" fmla="*/ 1070542 w 2768355"/>
                <a:gd name="connsiteY149" fmla="*/ 1233428 h 1790261"/>
                <a:gd name="connsiteX150" fmla="*/ 1053513 w 2768355"/>
                <a:gd name="connsiteY150" fmla="*/ 1243471 h 1790261"/>
                <a:gd name="connsiteX151" fmla="*/ 936928 w 2768355"/>
                <a:gd name="connsiteY151" fmla="*/ 1266614 h 1790261"/>
                <a:gd name="connsiteX152" fmla="*/ 687601 w 2768355"/>
                <a:gd name="connsiteY152" fmla="*/ 1280150 h 1790261"/>
                <a:gd name="connsiteX153" fmla="*/ 726899 w 2768355"/>
                <a:gd name="connsiteY153" fmla="*/ 1363550 h 1790261"/>
                <a:gd name="connsiteX154" fmla="*/ 711617 w 2768355"/>
                <a:gd name="connsiteY154" fmla="*/ 1322068 h 1790261"/>
                <a:gd name="connsiteX155" fmla="*/ 1105038 w 2768355"/>
                <a:gd name="connsiteY155" fmla="*/ 1325998 h 1790261"/>
                <a:gd name="connsiteX156" fmla="*/ 1019891 w 2768355"/>
                <a:gd name="connsiteY156" fmla="*/ 1357437 h 1790261"/>
                <a:gd name="connsiteX157" fmla="*/ 740872 w 2768355"/>
                <a:gd name="connsiteY157" fmla="*/ 1363550 h 1790261"/>
                <a:gd name="connsiteX158" fmla="*/ 726899 w 2768355"/>
                <a:gd name="connsiteY158" fmla="*/ 1363550 h 1790261"/>
                <a:gd name="connsiteX159" fmla="*/ 1094558 w 2768355"/>
                <a:gd name="connsiteY159" fmla="*/ 1429484 h 1790261"/>
                <a:gd name="connsiteX160" fmla="*/ 1077092 w 2768355"/>
                <a:gd name="connsiteY160" fmla="*/ 1439090 h 1790261"/>
                <a:gd name="connsiteX161" fmla="*/ 979719 w 2768355"/>
                <a:gd name="connsiteY161" fmla="*/ 1461359 h 1790261"/>
                <a:gd name="connsiteX162" fmla="*/ 760085 w 2768355"/>
                <a:gd name="connsiteY162" fmla="*/ 1454373 h 1790261"/>
                <a:gd name="connsiteX163" fmla="*/ 745675 w 2768355"/>
                <a:gd name="connsiteY163" fmla="*/ 1401975 h 1790261"/>
                <a:gd name="connsiteX164" fmla="*/ 1094558 w 2768355"/>
                <a:gd name="connsiteY164" fmla="*/ 1429484 h 1790261"/>
                <a:gd name="connsiteX165" fmla="*/ 1140843 w 2768355"/>
                <a:gd name="connsiteY165" fmla="*/ 1527293 h 1790261"/>
                <a:gd name="connsiteX166" fmla="*/ 1074909 w 2768355"/>
                <a:gd name="connsiteY166" fmla="*/ 1549562 h 1790261"/>
                <a:gd name="connsiteX167" fmla="*/ 774057 w 2768355"/>
                <a:gd name="connsiteY167" fmla="*/ 1529040 h 1790261"/>
                <a:gd name="connsiteX168" fmla="*/ 768381 w 2768355"/>
                <a:gd name="connsiteY168" fmla="*/ 1493234 h 1790261"/>
                <a:gd name="connsiteX169" fmla="*/ 793270 w 2768355"/>
                <a:gd name="connsiteY169" fmla="*/ 1493234 h 1790261"/>
                <a:gd name="connsiteX170" fmla="*/ 920772 w 2768355"/>
                <a:gd name="connsiteY170" fmla="*/ 1501531 h 1790261"/>
                <a:gd name="connsiteX171" fmla="*/ 1140843 w 2768355"/>
                <a:gd name="connsiteY171" fmla="*/ 1527293 h 1790261"/>
                <a:gd name="connsiteX172" fmla="*/ 1412438 w 2768355"/>
                <a:gd name="connsiteY172" fmla="*/ 1668331 h 1790261"/>
                <a:gd name="connsiteX173" fmla="*/ 1111587 w 2768355"/>
                <a:gd name="connsiteY173" fmla="*/ 1680557 h 1790261"/>
                <a:gd name="connsiteX174" fmla="*/ 932124 w 2768355"/>
                <a:gd name="connsiteY174" fmla="*/ 1668331 h 1790261"/>
                <a:gd name="connsiteX175" fmla="*/ 782790 w 2768355"/>
                <a:gd name="connsiteY175" fmla="*/ 1644752 h 1790261"/>
                <a:gd name="connsiteX176" fmla="*/ 776677 w 2768355"/>
                <a:gd name="connsiteY176" fmla="*/ 1642568 h 1790261"/>
                <a:gd name="connsiteX177" fmla="*/ 751352 w 2768355"/>
                <a:gd name="connsiteY177" fmla="*/ 1581001 h 1790261"/>
                <a:gd name="connsiteX178" fmla="*/ 1474006 w 2768355"/>
                <a:gd name="connsiteY178" fmla="*/ 1640822 h 1790261"/>
                <a:gd name="connsiteX179" fmla="*/ 1412438 w 2768355"/>
                <a:gd name="connsiteY179" fmla="*/ 1668331 h 1790261"/>
                <a:gd name="connsiteX180" fmla="*/ 1831185 w 2768355"/>
                <a:gd name="connsiteY180" fmla="*/ 400302 h 1790261"/>
                <a:gd name="connsiteX181" fmla="*/ 1575745 w 2768355"/>
                <a:gd name="connsiteY181" fmla="*/ 429557 h 1790261"/>
                <a:gd name="connsiteX182" fmla="*/ 1210270 w 2768355"/>
                <a:gd name="connsiteY182" fmla="*/ 438727 h 1790261"/>
                <a:gd name="connsiteX183" fmla="*/ 1033427 w 2768355"/>
                <a:gd name="connsiteY183" fmla="*/ 434360 h 1790261"/>
                <a:gd name="connsiteX184" fmla="*/ 796327 w 2768355"/>
                <a:gd name="connsiteY184" fmla="*/ 421261 h 1790261"/>
                <a:gd name="connsiteX185" fmla="*/ 571452 w 2768355"/>
                <a:gd name="connsiteY185" fmla="*/ 403795 h 1790261"/>
                <a:gd name="connsiteX186" fmla="*/ 291560 w 2768355"/>
                <a:gd name="connsiteY186" fmla="*/ 369736 h 1790261"/>
                <a:gd name="connsiteX187" fmla="*/ 211217 w 2768355"/>
                <a:gd name="connsiteY187" fmla="*/ 332621 h 1790261"/>
                <a:gd name="connsiteX188" fmla="*/ 176722 w 2768355"/>
                <a:gd name="connsiteY188" fmla="*/ 291576 h 1790261"/>
                <a:gd name="connsiteX189" fmla="*/ 284574 w 2768355"/>
                <a:gd name="connsiteY189" fmla="*/ 319522 h 1790261"/>
                <a:gd name="connsiteX190" fmla="*/ 594158 w 2768355"/>
                <a:gd name="connsiteY190" fmla="*/ 369300 h 1790261"/>
                <a:gd name="connsiteX191" fmla="*/ 1022074 w 2768355"/>
                <a:gd name="connsiteY191" fmla="*/ 396372 h 1790261"/>
                <a:gd name="connsiteX192" fmla="*/ 1463526 w 2768355"/>
                <a:gd name="connsiteY192" fmla="*/ 398555 h 1790261"/>
                <a:gd name="connsiteX193" fmla="*/ 1850834 w 2768355"/>
                <a:gd name="connsiteY193" fmla="*/ 385456 h 1790261"/>
                <a:gd name="connsiteX194" fmla="*/ 1895372 w 2768355"/>
                <a:gd name="connsiteY194" fmla="*/ 381962 h 1790261"/>
                <a:gd name="connsiteX195" fmla="*/ 1896246 w 2768355"/>
                <a:gd name="connsiteY195" fmla="*/ 386766 h 1790261"/>
                <a:gd name="connsiteX196" fmla="*/ 1831185 w 2768355"/>
                <a:gd name="connsiteY196" fmla="*/ 400302 h 1790261"/>
                <a:gd name="connsiteX197" fmla="*/ 1979209 w 2768355"/>
                <a:gd name="connsiteY197" fmla="*/ 1325998 h 1790261"/>
                <a:gd name="connsiteX198" fmla="*/ 1931614 w 2768355"/>
                <a:gd name="connsiteY198" fmla="*/ 1382762 h 1790261"/>
                <a:gd name="connsiteX199" fmla="*/ 1925065 w 2768355"/>
                <a:gd name="connsiteY199" fmla="*/ 1388875 h 1790261"/>
                <a:gd name="connsiteX200" fmla="*/ 1920698 w 2768355"/>
                <a:gd name="connsiteY200" fmla="*/ 1386692 h 1790261"/>
                <a:gd name="connsiteX201" fmla="*/ 1974406 w 2768355"/>
                <a:gd name="connsiteY201" fmla="*/ 1259191 h 1790261"/>
                <a:gd name="connsiteX202" fmla="*/ 2132036 w 2768355"/>
                <a:gd name="connsiteY202" fmla="*/ 965762 h 1790261"/>
                <a:gd name="connsiteX203" fmla="*/ 2230719 w 2768355"/>
                <a:gd name="connsiteY203" fmla="*/ 768834 h 1790261"/>
                <a:gd name="connsiteX204" fmla="*/ 2248185 w 2768355"/>
                <a:gd name="connsiteY204" fmla="*/ 753551 h 1790261"/>
                <a:gd name="connsiteX205" fmla="*/ 2328528 w 2768355"/>
                <a:gd name="connsiteY205" fmla="*/ 706393 h 1790261"/>
                <a:gd name="connsiteX206" fmla="*/ 2416295 w 2768355"/>
                <a:gd name="connsiteY206" fmla="*/ 617753 h 1790261"/>
                <a:gd name="connsiteX207" fmla="*/ 2586588 w 2768355"/>
                <a:gd name="connsiteY207" fmla="*/ 578891 h 1790261"/>
                <a:gd name="connsiteX208" fmla="*/ 2672608 w 2768355"/>
                <a:gd name="connsiteY208" fmla="*/ 688927 h 1790261"/>
                <a:gd name="connsiteX209" fmla="*/ 2604927 w 2768355"/>
                <a:gd name="connsiteY209" fmla="*/ 875813 h 1790261"/>
                <a:gd name="connsiteX210" fmla="*/ 2443367 w 2768355"/>
                <a:gd name="connsiteY210" fmla="*/ 1019907 h 1790261"/>
                <a:gd name="connsiteX211" fmla="*/ 2306696 w 2768355"/>
                <a:gd name="connsiteY211" fmla="*/ 1106363 h 1790261"/>
                <a:gd name="connsiteX212" fmla="*/ 1979209 w 2768355"/>
                <a:gd name="connsiteY212" fmla="*/ 1325998 h 1790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</a:cxnLst>
              <a:rect l="l" t="t" r="r" b="b"/>
              <a:pathLst>
                <a:path w="2768355" h="1790261">
                  <a:moveTo>
                    <a:pt x="2454283" y="1124266"/>
                  </a:moveTo>
                  <a:cubicBezTo>
                    <a:pt x="2540303" y="1067502"/>
                    <a:pt x="2621083" y="1003751"/>
                    <a:pt x="2685271" y="922097"/>
                  </a:cubicBezTo>
                  <a:cubicBezTo>
                    <a:pt x="2742908" y="848740"/>
                    <a:pt x="2781770" y="767960"/>
                    <a:pt x="2768234" y="670587"/>
                  </a:cubicBezTo>
                  <a:cubicBezTo>
                    <a:pt x="2757754" y="595047"/>
                    <a:pt x="2725006" y="531733"/>
                    <a:pt x="2666058" y="483265"/>
                  </a:cubicBezTo>
                  <a:cubicBezTo>
                    <a:pt x="2616280" y="442657"/>
                    <a:pt x="2557333" y="425191"/>
                    <a:pt x="2494892" y="421697"/>
                  </a:cubicBezTo>
                  <a:cubicBezTo>
                    <a:pt x="2443367" y="418641"/>
                    <a:pt x="2401449" y="439163"/>
                    <a:pt x="2376123" y="485885"/>
                  </a:cubicBezTo>
                  <a:cubicBezTo>
                    <a:pt x="2362587" y="510337"/>
                    <a:pt x="2349487" y="536100"/>
                    <a:pt x="2337261" y="561425"/>
                  </a:cubicBezTo>
                  <a:cubicBezTo>
                    <a:pt x="2319359" y="592864"/>
                    <a:pt x="2281807" y="646572"/>
                    <a:pt x="2280497" y="645699"/>
                  </a:cubicBezTo>
                  <a:cubicBezTo>
                    <a:pt x="2287047" y="622119"/>
                    <a:pt x="2288793" y="618190"/>
                    <a:pt x="2294906" y="594174"/>
                  </a:cubicBezTo>
                  <a:cubicBezTo>
                    <a:pt x="2308443" y="543086"/>
                    <a:pt x="2323288" y="491998"/>
                    <a:pt x="2335078" y="440037"/>
                  </a:cubicBezTo>
                  <a:cubicBezTo>
                    <a:pt x="2346868" y="386766"/>
                    <a:pt x="2330275" y="380652"/>
                    <a:pt x="2291850" y="367116"/>
                  </a:cubicBezTo>
                  <a:cubicBezTo>
                    <a:pt x="2277004" y="361877"/>
                    <a:pt x="2264778" y="355763"/>
                    <a:pt x="2253861" y="348340"/>
                  </a:cubicBezTo>
                  <a:cubicBezTo>
                    <a:pt x="2275257" y="337861"/>
                    <a:pt x="2298836" y="328255"/>
                    <a:pt x="2315866" y="321705"/>
                  </a:cubicBezTo>
                  <a:cubicBezTo>
                    <a:pt x="2352544" y="307295"/>
                    <a:pt x="2381800" y="295943"/>
                    <a:pt x="2418041" y="281097"/>
                  </a:cubicBezTo>
                  <a:cubicBezTo>
                    <a:pt x="2436381" y="273673"/>
                    <a:pt x="2451663" y="261011"/>
                    <a:pt x="2459523" y="241361"/>
                  </a:cubicBezTo>
                  <a:cubicBezTo>
                    <a:pt x="2472622" y="209049"/>
                    <a:pt x="2463890" y="178484"/>
                    <a:pt x="2428958" y="155778"/>
                  </a:cubicBezTo>
                  <a:cubicBezTo>
                    <a:pt x="2398829" y="136566"/>
                    <a:pt x="2366517" y="119973"/>
                    <a:pt x="2333332" y="107747"/>
                  </a:cubicBezTo>
                  <a:cubicBezTo>
                    <a:pt x="2200590" y="58405"/>
                    <a:pt x="2061736" y="34826"/>
                    <a:pt x="1921135" y="23910"/>
                  </a:cubicBezTo>
                  <a:cubicBezTo>
                    <a:pt x="1837298" y="17360"/>
                    <a:pt x="1752588" y="19980"/>
                    <a:pt x="1668752" y="15614"/>
                  </a:cubicBezTo>
                  <a:cubicBezTo>
                    <a:pt x="1629016" y="13431"/>
                    <a:pt x="1601071" y="31770"/>
                    <a:pt x="1576182" y="57969"/>
                  </a:cubicBezTo>
                  <a:cubicBezTo>
                    <a:pt x="1567449" y="67138"/>
                    <a:pt x="1562209" y="79365"/>
                    <a:pt x="1556969" y="91154"/>
                  </a:cubicBezTo>
                  <a:cubicBezTo>
                    <a:pt x="1553040" y="99450"/>
                    <a:pt x="1556096" y="104690"/>
                    <a:pt x="1566139" y="105564"/>
                  </a:cubicBezTo>
                  <a:cubicBezTo>
                    <a:pt x="1587535" y="107310"/>
                    <a:pt x="1608494" y="110803"/>
                    <a:pt x="1629453" y="112550"/>
                  </a:cubicBezTo>
                  <a:cubicBezTo>
                    <a:pt x="1726826" y="120410"/>
                    <a:pt x="1823762" y="129143"/>
                    <a:pt x="1921135" y="135256"/>
                  </a:cubicBezTo>
                  <a:cubicBezTo>
                    <a:pt x="2001915" y="140059"/>
                    <a:pt x="2082695" y="141369"/>
                    <a:pt x="2163912" y="144425"/>
                  </a:cubicBezTo>
                  <a:cubicBezTo>
                    <a:pt x="2124613" y="133509"/>
                    <a:pt x="2084442" y="125213"/>
                    <a:pt x="2044270" y="119100"/>
                  </a:cubicBezTo>
                  <a:cubicBezTo>
                    <a:pt x="2003661" y="112987"/>
                    <a:pt x="1963053" y="108620"/>
                    <a:pt x="1922445" y="104254"/>
                  </a:cubicBezTo>
                  <a:cubicBezTo>
                    <a:pt x="1881836" y="99887"/>
                    <a:pt x="1840791" y="97704"/>
                    <a:pt x="1800183" y="93337"/>
                  </a:cubicBezTo>
                  <a:cubicBezTo>
                    <a:pt x="1760448" y="88971"/>
                    <a:pt x="1721149" y="83294"/>
                    <a:pt x="1681414" y="78491"/>
                  </a:cubicBezTo>
                  <a:cubicBezTo>
                    <a:pt x="1681851" y="76745"/>
                    <a:pt x="1681851" y="74998"/>
                    <a:pt x="1682288" y="73688"/>
                  </a:cubicBezTo>
                  <a:cubicBezTo>
                    <a:pt x="1691894" y="74125"/>
                    <a:pt x="1701063" y="75435"/>
                    <a:pt x="1710670" y="75435"/>
                  </a:cubicBezTo>
                  <a:cubicBezTo>
                    <a:pt x="1822452" y="75871"/>
                    <a:pt x="1933798" y="81111"/>
                    <a:pt x="2044706" y="96394"/>
                  </a:cubicBezTo>
                  <a:cubicBezTo>
                    <a:pt x="2114134" y="106000"/>
                    <a:pt x="2182688" y="120846"/>
                    <a:pt x="2246002" y="152722"/>
                  </a:cubicBezTo>
                  <a:cubicBezTo>
                    <a:pt x="2256045" y="157961"/>
                    <a:pt x="2265651" y="163638"/>
                    <a:pt x="2277004" y="170624"/>
                  </a:cubicBezTo>
                  <a:cubicBezTo>
                    <a:pt x="2271764" y="174991"/>
                    <a:pt x="2269144" y="177174"/>
                    <a:pt x="2266524" y="178921"/>
                  </a:cubicBezTo>
                  <a:cubicBezTo>
                    <a:pt x="2255608" y="185907"/>
                    <a:pt x="2244692" y="192893"/>
                    <a:pt x="2233339" y="199006"/>
                  </a:cubicBezTo>
                  <a:cubicBezTo>
                    <a:pt x="2146446" y="244418"/>
                    <a:pt x="2052129" y="263194"/>
                    <a:pt x="1956503" y="276293"/>
                  </a:cubicBezTo>
                  <a:cubicBezTo>
                    <a:pt x="1844721" y="291576"/>
                    <a:pt x="1731629" y="297252"/>
                    <a:pt x="1618973" y="296379"/>
                  </a:cubicBezTo>
                  <a:cubicBezTo>
                    <a:pt x="1455667" y="295069"/>
                    <a:pt x="1291923" y="289393"/>
                    <a:pt x="1128617" y="287646"/>
                  </a:cubicBezTo>
                  <a:cubicBezTo>
                    <a:pt x="951774" y="285463"/>
                    <a:pt x="774931" y="287646"/>
                    <a:pt x="598088" y="273673"/>
                  </a:cubicBezTo>
                  <a:cubicBezTo>
                    <a:pt x="513378" y="267124"/>
                    <a:pt x="429541" y="256644"/>
                    <a:pt x="347888" y="235248"/>
                  </a:cubicBezTo>
                  <a:cubicBezTo>
                    <a:pt x="319069" y="227825"/>
                    <a:pt x="290687" y="215599"/>
                    <a:pt x="263615" y="202936"/>
                  </a:cubicBezTo>
                  <a:cubicBezTo>
                    <a:pt x="247022" y="195077"/>
                    <a:pt x="233486" y="181104"/>
                    <a:pt x="235669" y="160581"/>
                  </a:cubicBezTo>
                  <a:cubicBezTo>
                    <a:pt x="236542" y="150102"/>
                    <a:pt x="242656" y="140059"/>
                    <a:pt x="246585" y="130016"/>
                  </a:cubicBezTo>
                  <a:cubicBezTo>
                    <a:pt x="250515" y="119536"/>
                    <a:pt x="268418" y="131762"/>
                    <a:pt x="274531" y="144862"/>
                  </a:cubicBezTo>
                  <a:cubicBezTo>
                    <a:pt x="296800" y="176737"/>
                    <a:pt x="325619" y="180231"/>
                    <a:pt x="359241" y="169751"/>
                  </a:cubicBezTo>
                  <a:cubicBezTo>
                    <a:pt x="442204" y="143989"/>
                    <a:pt x="526914" y="128706"/>
                    <a:pt x="613371" y="124339"/>
                  </a:cubicBezTo>
                  <a:cubicBezTo>
                    <a:pt x="704630" y="119536"/>
                    <a:pt x="796327" y="117353"/>
                    <a:pt x="887586" y="113423"/>
                  </a:cubicBezTo>
                  <a:cubicBezTo>
                    <a:pt x="932998" y="111677"/>
                    <a:pt x="978409" y="109057"/>
                    <a:pt x="1023821" y="106000"/>
                  </a:cubicBezTo>
                  <a:cubicBezTo>
                    <a:pt x="1028624" y="105564"/>
                    <a:pt x="1036920" y="99887"/>
                    <a:pt x="1036484" y="97267"/>
                  </a:cubicBezTo>
                  <a:cubicBezTo>
                    <a:pt x="1033427" y="72378"/>
                    <a:pt x="1029934" y="47489"/>
                    <a:pt x="1023821" y="23037"/>
                  </a:cubicBezTo>
                  <a:cubicBezTo>
                    <a:pt x="1019891" y="6881"/>
                    <a:pt x="1006791" y="-1852"/>
                    <a:pt x="988889" y="331"/>
                  </a:cubicBezTo>
                  <a:cubicBezTo>
                    <a:pt x="972733" y="2514"/>
                    <a:pt x="956577" y="5571"/>
                    <a:pt x="940421" y="6881"/>
                  </a:cubicBezTo>
                  <a:cubicBezTo>
                    <a:pt x="858331" y="13867"/>
                    <a:pt x="776241" y="20854"/>
                    <a:pt x="694151" y="27840"/>
                  </a:cubicBezTo>
                  <a:cubicBezTo>
                    <a:pt x="572762" y="37883"/>
                    <a:pt x="451374" y="47053"/>
                    <a:pt x="330422" y="57969"/>
                  </a:cubicBezTo>
                  <a:cubicBezTo>
                    <a:pt x="252698" y="64955"/>
                    <a:pt x="176285" y="79365"/>
                    <a:pt x="101618" y="102507"/>
                  </a:cubicBezTo>
                  <a:cubicBezTo>
                    <a:pt x="70179" y="112113"/>
                    <a:pt x="41360" y="126523"/>
                    <a:pt x="18655" y="151412"/>
                  </a:cubicBezTo>
                  <a:cubicBezTo>
                    <a:pt x="-1868" y="174118"/>
                    <a:pt x="-6671" y="197697"/>
                    <a:pt x="10358" y="223459"/>
                  </a:cubicBezTo>
                  <a:cubicBezTo>
                    <a:pt x="23458" y="243108"/>
                    <a:pt x="40487" y="261011"/>
                    <a:pt x="57516" y="278040"/>
                  </a:cubicBezTo>
                  <a:cubicBezTo>
                    <a:pt x="82842" y="304239"/>
                    <a:pt x="112534" y="326945"/>
                    <a:pt x="135677" y="354454"/>
                  </a:cubicBezTo>
                  <a:cubicBezTo>
                    <a:pt x="178905" y="405978"/>
                    <a:pt x="205540" y="467982"/>
                    <a:pt x="233486" y="528677"/>
                  </a:cubicBezTo>
                  <a:cubicBezTo>
                    <a:pt x="310336" y="696786"/>
                    <a:pt x="387623" y="864896"/>
                    <a:pt x="464473" y="1033443"/>
                  </a:cubicBezTo>
                  <a:cubicBezTo>
                    <a:pt x="507265" y="1127759"/>
                    <a:pt x="550930" y="1221639"/>
                    <a:pt x="591538" y="1317265"/>
                  </a:cubicBezTo>
                  <a:cubicBezTo>
                    <a:pt x="627780" y="1402411"/>
                    <a:pt x="643936" y="1492798"/>
                    <a:pt x="655289" y="1584494"/>
                  </a:cubicBezTo>
                  <a:cubicBezTo>
                    <a:pt x="664022" y="1655231"/>
                    <a:pt x="700700" y="1701953"/>
                    <a:pt x="767944" y="1728152"/>
                  </a:cubicBezTo>
                  <a:cubicBezTo>
                    <a:pt x="878417" y="1770943"/>
                    <a:pt x="993692" y="1784479"/>
                    <a:pt x="1110714" y="1788846"/>
                  </a:cubicBezTo>
                  <a:cubicBezTo>
                    <a:pt x="1244765" y="1793649"/>
                    <a:pt x="1378816" y="1787973"/>
                    <a:pt x="1512431" y="1770070"/>
                  </a:cubicBezTo>
                  <a:cubicBezTo>
                    <a:pt x="1595831" y="1758717"/>
                    <a:pt x="1678358" y="1744308"/>
                    <a:pt x="1759575" y="1721602"/>
                  </a:cubicBezTo>
                  <a:cubicBezTo>
                    <a:pt x="1765688" y="1719855"/>
                    <a:pt x="1772674" y="1716362"/>
                    <a:pt x="1775731" y="1711559"/>
                  </a:cubicBezTo>
                  <a:cubicBezTo>
                    <a:pt x="1807169" y="1658725"/>
                    <a:pt x="1836861" y="1605017"/>
                    <a:pt x="1846031" y="1543449"/>
                  </a:cubicBezTo>
                  <a:cubicBezTo>
                    <a:pt x="1849088" y="1524673"/>
                    <a:pt x="1857384" y="1520743"/>
                    <a:pt x="1872667" y="1519870"/>
                  </a:cubicBezTo>
                  <a:cubicBezTo>
                    <a:pt x="1914585" y="1517687"/>
                    <a:pt x="1952573" y="1503714"/>
                    <a:pt x="1982266" y="1474459"/>
                  </a:cubicBezTo>
                  <a:cubicBezTo>
                    <a:pt x="2008028" y="1449133"/>
                    <a:pt x="2031170" y="1420314"/>
                    <a:pt x="2053439" y="1391495"/>
                  </a:cubicBezTo>
                  <a:cubicBezTo>
                    <a:pt x="2082258" y="1354380"/>
                    <a:pt x="2111514" y="1326871"/>
                    <a:pt x="2154742" y="1296742"/>
                  </a:cubicBezTo>
                  <a:cubicBezTo>
                    <a:pt x="2191857" y="1268360"/>
                    <a:pt x="2395772" y="1162691"/>
                    <a:pt x="2454283" y="1124266"/>
                  </a:cubicBezTo>
                  <a:close/>
                  <a:moveTo>
                    <a:pt x="96378" y="180667"/>
                  </a:moveTo>
                  <a:cubicBezTo>
                    <a:pt x="95941" y="179794"/>
                    <a:pt x="93758" y="152722"/>
                    <a:pt x="99435" y="147919"/>
                  </a:cubicBezTo>
                  <a:cubicBezTo>
                    <a:pt x="109478" y="139186"/>
                    <a:pt x="119520" y="149665"/>
                    <a:pt x="128253" y="157088"/>
                  </a:cubicBezTo>
                  <a:cubicBezTo>
                    <a:pt x="209034" y="228262"/>
                    <a:pt x="303350" y="270617"/>
                    <a:pt x="410329" y="284153"/>
                  </a:cubicBezTo>
                  <a:cubicBezTo>
                    <a:pt x="444824" y="288519"/>
                    <a:pt x="525168" y="297252"/>
                    <a:pt x="525168" y="298999"/>
                  </a:cubicBezTo>
                  <a:cubicBezTo>
                    <a:pt x="506828" y="302492"/>
                    <a:pt x="488926" y="307732"/>
                    <a:pt x="470586" y="308605"/>
                  </a:cubicBezTo>
                  <a:cubicBezTo>
                    <a:pt x="376270" y="312535"/>
                    <a:pt x="282391" y="306422"/>
                    <a:pt x="191131" y="278913"/>
                  </a:cubicBezTo>
                  <a:cubicBezTo>
                    <a:pt x="141790" y="264067"/>
                    <a:pt x="111224" y="229572"/>
                    <a:pt x="96378" y="180667"/>
                  </a:cubicBezTo>
                  <a:close/>
                  <a:moveTo>
                    <a:pt x="347451" y="467546"/>
                  </a:moveTo>
                  <a:cubicBezTo>
                    <a:pt x="347888" y="455320"/>
                    <a:pt x="338718" y="443093"/>
                    <a:pt x="338718" y="431740"/>
                  </a:cubicBezTo>
                  <a:cubicBezTo>
                    <a:pt x="380637" y="436980"/>
                    <a:pt x="437838" y="443093"/>
                    <a:pt x="478009" y="446587"/>
                  </a:cubicBezTo>
                  <a:cubicBezTo>
                    <a:pt x="522548" y="450953"/>
                    <a:pt x="567522" y="453136"/>
                    <a:pt x="612061" y="456193"/>
                  </a:cubicBezTo>
                  <a:cubicBezTo>
                    <a:pt x="690658" y="461869"/>
                    <a:pt x="769691" y="464926"/>
                    <a:pt x="846541" y="487195"/>
                  </a:cubicBezTo>
                  <a:cubicBezTo>
                    <a:pt x="856584" y="490251"/>
                    <a:pt x="866627" y="494181"/>
                    <a:pt x="876670" y="497674"/>
                  </a:cubicBezTo>
                  <a:cubicBezTo>
                    <a:pt x="877980" y="498111"/>
                    <a:pt x="878853" y="499858"/>
                    <a:pt x="881473" y="503351"/>
                  </a:cubicBezTo>
                  <a:cubicBezTo>
                    <a:pt x="811173" y="503351"/>
                    <a:pt x="743492" y="503788"/>
                    <a:pt x="675375" y="502914"/>
                  </a:cubicBezTo>
                  <a:cubicBezTo>
                    <a:pt x="643063" y="502478"/>
                    <a:pt x="610314" y="500294"/>
                    <a:pt x="578002" y="498111"/>
                  </a:cubicBezTo>
                  <a:cubicBezTo>
                    <a:pt x="508138" y="492871"/>
                    <a:pt x="429541" y="486758"/>
                    <a:pt x="360114" y="481082"/>
                  </a:cubicBezTo>
                  <a:cubicBezTo>
                    <a:pt x="350944" y="480645"/>
                    <a:pt x="347015" y="477152"/>
                    <a:pt x="347451" y="467546"/>
                  </a:cubicBezTo>
                  <a:close/>
                  <a:moveTo>
                    <a:pt x="363607" y="517760"/>
                  </a:moveTo>
                  <a:cubicBezTo>
                    <a:pt x="395483" y="522563"/>
                    <a:pt x="425612" y="527367"/>
                    <a:pt x="455740" y="531733"/>
                  </a:cubicBezTo>
                  <a:cubicBezTo>
                    <a:pt x="518181" y="541339"/>
                    <a:pt x="580622" y="552692"/>
                    <a:pt x="643063" y="559679"/>
                  </a:cubicBezTo>
                  <a:cubicBezTo>
                    <a:pt x="670572" y="562735"/>
                    <a:pt x="807679" y="574088"/>
                    <a:pt x="813356" y="592864"/>
                  </a:cubicBezTo>
                  <a:cubicBezTo>
                    <a:pt x="805060" y="592864"/>
                    <a:pt x="798946" y="592864"/>
                    <a:pt x="792833" y="592864"/>
                  </a:cubicBezTo>
                  <a:cubicBezTo>
                    <a:pt x="715110" y="592864"/>
                    <a:pt x="637823" y="595484"/>
                    <a:pt x="560099" y="591991"/>
                  </a:cubicBezTo>
                  <a:cubicBezTo>
                    <a:pt x="499842" y="589371"/>
                    <a:pt x="402469" y="586751"/>
                    <a:pt x="373650" y="573215"/>
                  </a:cubicBezTo>
                  <a:cubicBezTo>
                    <a:pt x="365354" y="568848"/>
                    <a:pt x="363607" y="532170"/>
                    <a:pt x="363607" y="517760"/>
                  </a:cubicBezTo>
                  <a:close/>
                  <a:moveTo>
                    <a:pt x="396356" y="621683"/>
                  </a:moveTo>
                  <a:cubicBezTo>
                    <a:pt x="427795" y="624303"/>
                    <a:pt x="458797" y="627359"/>
                    <a:pt x="489362" y="629106"/>
                  </a:cubicBezTo>
                  <a:cubicBezTo>
                    <a:pt x="526914" y="631289"/>
                    <a:pt x="564466" y="633472"/>
                    <a:pt x="602018" y="634782"/>
                  </a:cubicBezTo>
                  <a:cubicBezTo>
                    <a:pt x="671882" y="636966"/>
                    <a:pt x="742182" y="638712"/>
                    <a:pt x="810736" y="655305"/>
                  </a:cubicBezTo>
                  <a:cubicBezTo>
                    <a:pt x="826019" y="658798"/>
                    <a:pt x="840865" y="664911"/>
                    <a:pt x="858767" y="670587"/>
                  </a:cubicBezTo>
                  <a:cubicBezTo>
                    <a:pt x="853964" y="673644"/>
                    <a:pt x="853091" y="674954"/>
                    <a:pt x="851781" y="674954"/>
                  </a:cubicBezTo>
                  <a:cubicBezTo>
                    <a:pt x="751788" y="676701"/>
                    <a:pt x="651796" y="679320"/>
                    <a:pt x="552240" y="679757"/>
                  </a:cubicBezTo>
                  <a:cubicBezTo>
                    <a:pt x="506828" y="680194"/>
                    <a:pt x="450937" y="689363"/>
                    <a:pt x="407272" y="674954"/>
                  </a:cubicBezTo>
                  <a:cubicBezTo>
                    <a:pt x="400286" y="660981"/>
                    <a:pt x="397229" y="652685"/>
                    <a:pt x="396356" y="621683"/>
                  </a:cubicBezTo>
                  <a:close/>
                  <a:moveTo>
                    <a:pt x="426921" y="749184"/>
                  </a:moveTo>
                  <a:cubicBezTo>
                    <a:pt x="423865" y="736958"/>
                    <a:pt x="419498" y="724732"/>
                    <a:pt x="414695" y="708139"/>
                  </a:cubicBezTo>
                  <a:cubicBezTo>
                    <a:pt x="577129" y="740888"/>
                    <a:pt x="738252" y="726915"/>
                    <a:pt x="895009" y="755297"/>
                  </a:cubicBezTo>
                  <a:cubicBezTo>
                    <a:pt x="895009" y="757917"/>
                    <a:pt x="895446" y="760537"/>
                    <a:pt x="895446" y="763157"/>
                  </a:cubicBezTo>
                  <a:cubicBezTo>
                    <a:pt x="858331" y="766650"/>
                    <a:pt x="821652" y="773200"/>
                    <a:pt x="784537" y="773637"/>
                  </a:cubicBezTo>
                  <a:cubicBezTo>
                    <a:pt x="721660" y="774510"/>
                    <a:pt x="658782" y="771017"/>
                    <a:pt x="596341" y="769707"/>
                  </a:cubicBezTo>
                  <a:cubicBezTo>
                    <a:pt x="550930" y="768834"/>
                    <a:pt x="505518" y="767524"/>
                    <a:pt x="460107" y="769707"/>
                  </a:cubicBezTo>
                  <a:cubicBezTo>
                    <a:pt x="440894" y="770580"/>
                    <a:pt x="431288" y="766650"/>
                    <a:pt x="426921" y="749184"/>
                  </a:cubicBezTo>
                  <a:close/>
                  <a:moveTo>
                    <a:pt x="459670" y="816865"/>
                  </a:moveTo>
                  <a:cubicBezTo>
                    <a:pt x="536084" y="819921"/>
                    <a:pt x="610751" y="821668"/>
                    <a:pt x="685854" y="826471"/>
                  </a:cubicBezTo>
                  <a:cubicBezTo>
                    <a:pt x="735632" y="829528"/>
                    <a:pt x="784974" y="834768"/>
                    <a:pt x="834315" y="841754"/>
                  </a:cubicBezTo>
                  <a:cubicBezTo>
                    <a:pt x="858331" y="844810"/>
                    <a:pt x="904179" y="864460"/>
                    <a:pt x="903742" y="866643"/>
                  </a:cubicBezTo>
                  <a:cubicBezTo>
                    <a:pt x="870120" y="868390"/>
                    <a:pt x="836498" y="871883"/>
                    <a:pt x="802876" y="871446"/>
                  </a:cubicBezTo>
                  <a:cubicBezTo>
                    <a:pt x="699827" y="870573"/>
                    <a:pt x="586735" y="873629"/>
                    <a:pt x="483249" y="871446"/>
                  </a:cubicBezTo>
                  <a:cubicBezTo>
                    <a:pt x="474953" y="857473"/>
                    <a:pt x="466220" y="844374"/>
                    <a:pt x="459670" y="816865"/>
                  </a:cubicBezTo>
                  <a:close/>
                  <a:moveTo>
                    <a:pt x="526041" y="953536"/>
                  </a:moveTo>
                  <a:cubicBezTo>
                    <a:pt x="517308" y="942183"/>
                    <a:pt x="509885" y="929957"/>
                    <a:pt x="502025" y="918167"/>
                  </a:cubicBezTo>
                  <a:cubicBezTo>
                    <a:pt x="502462" y="916421"/>
                    <a:pt x="502462" y="914238"/>
                    <a:pt x="502898" y="912491"/>
                  </a:cubicBezTo>
                  <a:cubicBezTo>
                    <a:pt x="629090" y="920788"/>
                    <a:pt x="754845" y="929520"/>
                    <a:pt x="881036" y="937817"/>
                  </a:cubicBezTo>
                  <a:cubicBezTo>
                    <a:pt x="881473" y="940000"/>
                    <a:pt x="881910" y="942183"/>
                    <a:pt x="882346" y="944366"/>
                  </a:cubicBezTo>
                  <a:cubicBezTo>
                    <a:pt x="872740" y="948733"/>
                    <a:pt x="863134" y="953536"/>
                    <a:pt x="853091" y="957029"/>
                  </a:cubicBezTo>
                  <a:cubicBezTo>
                    <a:pt x="810299" y="971002"/>
                    <a:pt x="765324" y="968819"/>
                    <a:pt x="721223" y="967509"/>
                  </a:cubicBezTo>
                  <a:cubicBezTo>
                    <a:pt x="660529" y="966199"/>
                    <a:pt x="600271" y="963143"/>
                    <a:pt x="539577" y="960086"/>
                  </a:cubicBezTo>
                  <a:cubicBezTo>
                    <a:pt x="535210" y="960086"/>
                    <a:pt x="529097" y="957029"/>
                    <a:pt x="526041" y="953536"/>
                  </a:cubicBezTo>
                  <a:close/>
                  <a:moveTo>
                    <a:pt x="583679" y="1062262"/>
                  </a:moveTo>
                  <a:cubicBezTo>
                    <a:pt x="578875" y="1062262"/>
                    <a:pt x="563156" y="1022527"/>
                    <a:pt x="556606" y="1005497"/>
                  </a:cubicBezTo>
                  <a:cubicBezTo>
                    <a:pt x="673628" y="1008554"/>
                    <a:pt x="789777" y="1012484"/>
                    <a:pt x="908545" y="1034316"/>
                  </a:cubicBezTo>
                  <a:cubicBezTo>
                    <a:pt x="895883" y="1050472"/>
                    <a:pt x="879727" y="1055712"/>
                    <a:pt x="864444" y="1057459"/>
                  </a:cubicBezTo>
                  <a:cubicBezTo>
                    <a:pt x="826019" y="1060952"/>
                    <a:pt x="787594" y="1062262"/>
                    <a:pt x="749169" y="1062698"/>
                  </a:cubicBezTo>
                  <a:cubicBezTo>
                    <a:pt x="695024" y="1062698"/>
                    <a:pt x="637386" y="1063572"/>
                    <a:pt x="583679" y="1062262"/>
                  </a:cubicBezTo>
                  <a:close/>
                  <a:moveTo>
                    <a:pt x="628217" y="1156141"/>
                  </a:moveTo>
                  <a:cubicBezTo>
                    <a:pt x="619920" y="1136929"/>
                    <a:pt x="612934" y="1120336"/>
                    <a:pt x="605074" y="1101560"/>
                  </a:cubicBezTo>
                  <a:cubicBezTo>
                    <a:pt x="628653" y="1106363"/>
                    <a:pt x="766198" y="1115970"/>
                    <a:pt x="815103" y="1118153"/>
                  </a:cubicBezTo>
                  <a:cubicBezTo>
                    <a:pt x="852654" y="1119899"/>
                    <a:pt x="889769" y="1123393"/>
                    <a:pt x="926885" y="1128196"/>
                  </a:cubicBezTo>
                  <a:cubicBezTo>
                    <a:pt x="941294" y="1129942"/>
                    <a:pt x="954394" y="1138675"/>
                    <a:pt x="967493" y="1146972"/>
                  </a:cubicBezTo>
                  <a:cubicBezTo>
                    <a:pt x="853528" y="1162254"/>
                    <a:pt x="739999" y="1168804"/>
                    <a:pt x="628217" y="1156141"/>
                  </a:cubicBezTo>
                  <a:close/>
                  <a:moveTo>
                    <a:pt x="687601" y="1280150"/>
                  </a:moveTo>
                  <a:cubicBezTo>
                    <a:pt x="675375" y="1265304"/>
                    <a:pt x="667515" y="1245654"/>
                    <a:pt x="657909" y="1216836"/>
                  </a:cubicBezTo>
                  <a:cubicBezTo>
                    <a:pt x="789340" y="1221202"/>
                    <a:pt x="1069669" y="1232118"/>
                    <a:pt x="1070542" y="1233428"/>
                  </a:cubicBezTo>
                  <a:cubicBezTo>
                    <a:pt x="1064866" y="1236921"/>
                    <a:pt x="1059626" y="1240851"/>
                    <a:pt x="1053513" y="1243471"/>
                  </a:cubicBezTo>
                  <a:cubicBezTo>
                    <a:pt x="1016398" y="1260064"/>
                    <a:pt x="976663" y="1264430"/>
                    <a:pt x="936928" y="1266614"/>
                  </a:cubicBezTo>
                  <a:cubicBezTo>
                    <a:pt x="865754" y="1270543"/>
                    <a:pt x="758775" y="1277966"/>
                    <a:pt x="687601" y="1280150"/>
                  </a:cubicBezTo>
                  <a:close/>
                  <a:moveTo>
                    <a:pt x="726899" y="1363550"/>
                  </a:moveTo>
                  <a:cubicBezTo>
                    <a:pt x="721660" y="1352197"/>
                    <a:pt x="716420" y="1340844"/>
                    <a:pt x="711617" y="1322068"/>
                  </a:cubicBezTo>
                  <a:cubicBezTo>
                    <a:pt x="710743" y="1319012"/>
                    <a:pt x="1097178" y="1324688"/>
                    <a:pt x="1105038" y="1325998"/>
                  </a:cubicBezTo>
                  <a:cubicBezTo>
                    <a:pt x="1076655" y="1346084"/>
                    <a:pt x="1048273" y="1353070"/>
                    <a:pt x="1019891" y="1357437"/>
                  </a:cubicBezTo>
                  <a:cubicBezTo>
                    <a:pt x="927321" y="1371846"/>
                    <a:pt x="834315" y="1366170"/>
                    <a:pt x="740872" y="1363550"/>
                  </a:cubicBezTo>
                  <a:cubicBezTo>
                    <a:pt x="739562" y="1363986"/>
                    <a:pt x="726026" y="1363550"/>
                    <a:pt x="726899" y="1363550"/>
                  </a:cubicBezTo>
                  <a:close/>
                  <a:moveTo>
                    <a:pt x="1094558" y="1429484"/>
                  </a:moveTo>
                  <a:cubicBezTo>
                    <a:pt x="1088881" y="1432977"/>
                    <a:pt x="1083205" y="1437780"/>
                    <a:pt x="1077092" y="1439090"/>
                  </a:cubicBezTo>
                  <a:cubicBezTo>
                    <a:pt x="1044780" y="1447386"/>
                    <a:pt x="1012468" y="1458739"/>
                    <a:pt x="979719" y="1461359"/>
                  </a:cubicBezTo>
                  <a:cubicBezTo>
                    <a:pt x="911165" y="1467472"/>
                    <a:pt x="828202" y="1469656"/>
                    <a:pt x="760085" y="1454373"/>
                  </a:cubicBezTo>
                  <a:cubicBezTo>
                    <a:pt x="752662" y="1445640"/>
                    <a:pt x="745675" y="1413328"/>
                    <a:pt x="745675" y="1401975"/>
                  </a:cubicBezTo>
                  <a:cubicBezTo>
                    <a:pt x="859204" y="1409835"/>
                    <a:pt x="1094121" y="1427737"/>
                    <a:pt x="1094558" y="1429484"/>
                  </a:cubicBezTo>
                  <a:close/>
                  <a:moveTo>
                    <a:pt x="1140843" y="1527293"/>
                  </a:moveTo>
                  <a:cubicBezTo>
                    <a:pt x="1141279" y="1529040"/>
                    <a:pt x="1097614" y="1546506"/>
                    <a:pt x="1074909" y="1549562"/>
                  </a:cubicBezTo>
                  <a:cubicBezTo>
                    <a:pt x="986269" y="1561352"/>
                    <a:pt x="777551" y="1537773"/>
                    <a:pt x="774057" y="1529040"/>
                  </a:cubicBezTo>
                  <a:cubicBezTo>
                    <a:pt x="768818" y="1515940"/>
                    <a:pt x="764015" y="1503714"/>
                    <a:pt x="768381" y="1493234"/>
                  </a:cubicBezTo>
                  <a:cubicBezTo>
                    <a:pt x="769691" y="1489305"/>
                    <a:pt x="786284" y="1492798"/>
                    <a:pt x="793270" y="1493234"/>
                  </a:cubicBezTo>
                  <a:cubicBezTo>
                    <a:pt x="835625" y="1495418"/>
                    <a:pt x="878417" y="1499348"/>
                    <a:pt x="920772" y="1501531"/>
                  </a:cubicBezTo>
                  <a:cubicBezTo>
                    <a:pt x="992382" y="1505461"/>
                    <a:pt x="1139096" y="1526420"/>
                    <a:pt x="1140843" y="1527293"/>
                  </a:cubicBezTo>
                  <a:close/>
                  <a:moveTo>
                    <a:pt x="1412438" y="1668331"/>
                  </a:moveTo>
                  <a:cubicBezTo>
                    <a:pt x="1312446" y="1681867"/>
                    <a:pt x="1212453" y="1684923"/>
                    <a:pt x="1111587" y="1680557"/>
                  </a:cubicBezTo>
                  <a:cubicBezTo>
                    <a:pt x="1051766" y="1677937"/>
                    <a:pt x="991509" y="1674444"/>
                    <a:pt x="932124" y="1668331"/>
                  </a:cubicBezTo>
                  <a:cubicBezTo>
                    <a:pt x="881910" y="1663091"/>
                    <a:pt x="832569" y="1653048"/>
                    <a:pt x="782790" y="1644752"/>
                  </a:cubicBezTo>
                  <a:cubicBezTo>
                    <a:pt x="780607" y="1644315"/>
                    <a:pt x="777551" y="1643878"/>
                    <a:pt x="776677" y="1642568"/>
                  </a:cubicBezTo>
                  <a:cubicBezTo>
                    <a:pt x="766198" y="1623793"/>
                    <a:pt x="749169" y="1582747"/>
                    <a:pt x="751352" y="1581001"/>
                  </a:cubicBezTo>
                  <a:cubicBezTo>
                    <a:pt x="988452" y="1631216"/>
                    <a:pt x="1229483" y="1637765"/>
                    <a:pt x="1474006" y="1640822"/>
                  </a:cubicBezTo>
                  <a:cubicBezTo>
                    <a:pt x="1455667" y="1660471"/>
                    <a:pt x="1433834" y="1665274"/>
                    <a:pt x="1412438" y="1668331"/>
                  </a:cubicBezTo>
                  <a:close/>
                  <a:moveTo>
                    <a:pt x="1831185" y="400302"/>
                  </a:moveTo>
                  <a:cubicBezTo>
                    <a:pt x="1746038" y="410781"/>
                    <a:pt x="1661328" y="424754"/>
                    <a:pt x="1575745" y="429557"/>
                  </a:cubicBezTo>
                  <a:cubicBezTo>
                    <a:pt x="1454357" y="436544"/>
                    <a:pt x="1332095" y="436980"/>
                    <a:pt x="1210270" y="438727"/>
                  </a:cubicBezTo>
                  <a:cubicBezTo>
                    <a:pt x="1151322" y="439600"/>
                    <a:pt x="1092375" y="436980"/>
                    <a:pt x="1033427" y="434360"/>
                  </a:cubicBezTo>
                  <a:cubicBezTo>
                    <a:pt x="954394" y="430867"/>
                    <a:pt x="875360" y="426501"/>
                    <a:pt x="796327" y="421261"/>
                  </a:cubicBezTo>
                  <a:cubicBezTo>
                    <a:pt x="721223" y="416458"/>
                    <a:pt x="646556" y="410781"/>
                    <a:pt x="571452" y="403795"/>
                  </a:cubicBezTo>
                  <a:cubicBezTo>
                    <a:pt x="478009" y="395062"/>
                    <a:pt x="383257" y="393752"/>
                    <a:pt x="291560" y="369736"/>
                  </a:cubicBezTo>
                  <a:cubicBezTo>
                    <a:pt x="263615" y="362313"/>
                    <a:pt x="236106" y="350524"/>
                    <a:pt x="211217" y="332621"/>
                  </a:cubicBezTo>
                  <a:cubicBezTo>
                    <a:pt x="203357" y="326945"/>
                    <a:pt x="175412" y="293323"/>
                    <a:pt x="176722" y="291576"/>
                  </a:cubicBezTo>
                  <a:cubicBezTo>
                    <a:pt x="209470" y="299872"/>
                    <a:pt x="251825" y="311662"/>
                    <a:pt x="284574" y="319522"/>
                  </a:cubicBezTo>
                  <a:cubicBezTo>
                    <a:pt x="386750" y="342664"/>
                    <a:pt x="490236" y="357947"/>
                    <a:pt x="594158" y="369300"/>
                  </a:cubicBezTo>
                  <a:cubicBezTo>
                    <a:pt x="736506" y="385019"/>
                    <a:pt x="879290" y="394189"/>
                    <a:pt x="1022074" y="396372"/>
                  </a:cubicBezTo>
                  <a:cubicBezTo>
                    <a:pt x="1169225" y="398118"/>
                    <a:pt x="1316376" y="400302"/>
                    <a:pt x="1463526" y="398555"/>
                  </a:cubicBezTo>
                  <a:cubicBezTo>
                    <a:pt x="1592775" y="396809"/>
                    <a:pt x="1721586" y="390259"/>
                    <a:pt x="1850834" y="385456"/>
                  </a:cubicBezTo>
                  <a:cubicBezTo>
                    <a:pt x="1865680" y="385019"/>
                    <a:pt x="1880526" y="383272"/>
                    <a:pt x="1895372" y="381962"/>
                  </a:cubicBezTo>
                  <a:cubicBezTo>
                    <a:pt x="1895809" y="383709"/>
                    <a:pt x="1895809" y="385456"/>
                    <a:pt x="1896246" y="386766"/>
                  </a:cubicBezTo>
                  <a:cubicBezTo>
                    <a:pt x="1875287" y="391569"/>
                    <a:pt x="1853454" y="397245"/>
                    <a:pt x="1831185" y="400302"/>
                  </a:cubicBezTo>
                  <a:close/>
                  <a:moveTo>
                    <a:pt x="1979209" y="1325998"/>
                  </a:moveTo>
                  <a:cubicBezTo>
                    <a:pt x="1963053" y="1344774"/>
                    <a:pt x="1947334" y="1363986"/>
                    <a:pt x="1931614" y="1382762"/>
                  </a:cubicBezTo>
                  <a:cubicBezTo>
                    <a:pt x="1929868" y="1384945"/>
                    <a:pt x="1927248" y="1386692"/>
                    <a:pt x="1925065" y="1388875"/>
                  </a:cubicBezTo>
                  <a:cubicBezTo>
                    <a:pt x="1923754" y="1388002"/>
                    <a:pt x="1922008" y="1387129"/>
                    <a:pt x="1920698" y="1386692"/>
                  </a:cubicBezTo>
                  <a:cubicBezTo>
                    <a:pt x="1938601" y="1343900"/>
                    <a:pt x="1953447" y="1299799"/>
                    <a:pt x="1974406" y="1259191"/>
                  </a:cubicBezTo>
                  <a:cubicBezTo>
                    <a:pt x="2025494" y="1160508"/>
                    <a:pt x="2080512" y="1064008"/>
                    <a:pt x="2132036" y="965762"/>
                  </a:cubicBezTo>
                  <a:cubicBezTo>
                    <a:pt x="2166095" y="900701"/>
                    <a:pt x="2197534" y="834331"/>
                    <a:pt x="2230719" y="768834"/>
                  </a:cubicBezTo>
                  <a:cubicBezTo>
                    <a:pt x="2234212" y="762284"/>
                    <a:pt x="2241198" y="755734"/>
                    <a:pt x="2248185" y="753551"/>
                  </a:cubicBezTo>
                  <a:cubicBezTo>
                    <a:pt x="2279187" y="744381"/>
                    <a:pt x="2305822" y="728662"/>
                    <a:pt x="2328528" y="706393"/>
                  </a:cubicBezTo>
                  <a:cubicBezTo>
                    <a:pt x="2358220" y="677137"/>
                    <a:pt x="2385729" y="645699"/>
                    <a:pt x="2416295" y="617753"/>
                  </a:cubicBezTo>
                  <a:cubicBezTo>
                    <a:pt x="2465199" y="573215"/>
                    <a:pt x="2525457" y="561862"/>
                    <a:pt x="2586588" y="578891"/>
                  </a:cubicBezTo>
                  <a:cubicBezTo>
                    <a:pt x="2634619" y="591991"/>
                    <a:pt x="2670424" y="638275"/>
                    <a:pt x="2672608" y="688927"/>
                  </a:cubicBezTo>
                  <a:cubicBezTo>
                    <a:pt x="2676101" y="764904"/>
                    <a:pt x="2654269" y="822978"/>
                    <a:pt x="2604927" y="875813"/>
                  </a:cubicBezTo>
                  <a:cubicBezTo>
                    <a:pt x="2552529" y="931704"/>
                    <a:pt x="2503188" y="973185"/>
                    <a:pt x="2443367" y="1019907"/>
                  </a:cubicBezTo>
                  <a:cubicBezTo>
                    <a:pt x="2408435" y="1047416"/>
                    <a:pt x="2350361" y="1078855"/>
                    <a:pt x="2306696" y="1106363"/>
                  </a:cubicBezTo>
                  <a:cubicBezTo>
                    <a:pt x="2301019" y="1111166"/>
                    <a:pt x="2065229" y="1226442"/>
                    <a:pt x="1979209" y="1325998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E60C7620-8B0C-46DE-B3AE-8101B85D20DF}"/>
                </a:ext>
              </a:extLst>
            </p:cNvPr>
            <p:cNvSpPr/>
            <p:nvPr/>
          </p:nvSpPr>
          <p:spPr>
            <a:xfrm>
              <a:off x="733697" y="5502546"/>
              <a:ext cx="3624187" cy="934429"/>
            </a:xfrm>
            <a:custGeom>
              <a:avLst/>
              <a:gdLst>
                <a:gd name="connsiteX0" fmla="*/ 3528866 w 3624187"/>
                <a:gd name="connsiteY0" fmla="*/ 206026 h 934429"/>
                <a:gd name="connsiteX1" fmla="*/ 3376039 w 3624187"/>
                <a:gd name="connsiteY1" fmla="*/ 128739 h 934429"/>
                <a:gd name="connsiteX2" fmla="*/ 3067764 w 3624187"/>
                <a:gd name="connsiteY2" fmla="*/ 42283 h 934429"/>
                <a:gd name="connsiteX3" fmla="*/ 2883498 w 3624187"/>
                <a:gd name="connsiteY3" fmla="*/ 21760 h 934429"/>
                <a:gd name="connsiteX4" fmla="*/ 2744208 w 3624187"/>
                <a:gd name="connsiteY4" fmla="*/ 101230 h 934429"/>
                <a:gd name="connsiteX5" fmla="*/ 2792676 w 3624187"/>
                <a:gd name="connsiteY5" fmla="*/ 177644 h 934429"/>
                <a:gd name="connsiteX6" fmla="*/ 2883062 w 3624187"/>
                <a:gd name="connsiteY6" fmla="*/ 182447 h 934429"/>
                <a:gd name="connsiteX7" fmla="*/ 3107500 w 3624187"/>
                <a:gd name="connsiteY7" fmla="*/ 244451 h 934429"/>
                <a:gd name="connsiteX8" fmla="*/ 3171687 w 3624187"/>
                <a:gd name="connsiteY8" fmla="*/ 275890 h 934429"/>
                <a:gd name="connsiteX9" fmla="*/ 3015803 w 3624187"/>
                <a:gd name="connsiteY9" fmla="*/ 278946 h 934429"/>
                <a:gd name="connsiteX10" fmla="*/ 2800972 w 3624187"/>
                <a:gd name="connsiteY10" fmla="*/ 232661 h 934429"/>
                <a:gd name="connsiteX11" fmla="*/ 2584831 w 3624187"/>
                <a:gd name="connsiteY11" fmla="*/ 269777 h 934429"/>
                <a:gd name="connsiteX12" fmla="*/ 2613649 w 3624187"/>
                <a:gd name="connsiteY12" fmla="*/ 279383 h 934429"/>
                <a:gd name="connsiteX13" fmla="*/ 2851187 w 3624187"/>
                <a:gd name="connsiteY13" fmla="*/ 323048 h 934429"/>
                <a:gd name="connsiteX14" fmla="*/ 3041129 w 3624187"/>
                <a:gd name="connsiteY14" fmla="*/ 385052 h 934429"/>
                <a:gd name="connsiteX15" fmla="*/ 2798352 w 3624187"/>
                <a:gd name="connsiteY15" fmla="*/ 380249 h 934429"/>
                <a:gd name="connsiteX16" fmla="*/ 2649891 w 3624187"/>
                <a:gd name="connsiteY16" fmla="*/ 381996 h 934429"/>
                <a:gd name="connsiteX17" fmla="*/ 2582211 w 3624187"/>
                <a:gd name="connsiteY17" fmla="*/ 424351 h 934429"/>
                <a:gd name="connsiteX18" fmla="*/ 2853806 w 3624187"/>
                <a:gd name="connsiteY18" fmla="*/ 494651 h 934429"/>
                <a:gd name="connsiteX19" fmla="*/ 2710586 w 3624187"/>
                <a:gd name="connsiteY19" fmla="*/ 516483 h 934429"/>
                <a:gd name="connsiteX20" fmla="*/ 2564308 w 3624187"/>
                <a:gd name="connsiteY20" fmla="*/ 520850 h 934429"/>
                <a:gd name="connsiteX21" fmla="*/ 2484401 w 3624187"/>
                <a:gd name="connsiteY21" fmla="*/ 553599 h 934429"/>
                <a:gd name="connsiteX22" fmla="*/ 2660807 w 3624187"/>
                <a:gd name="connsiteY22" fmla="*/ 574558 h 934429"/>
                <a:gd name="connsiteX23" fmla="*/ 2734165 w 3624187"/>
                <a:gd name="connsiteY23" fmla="*/ 571065 h 934429"/>
                <a:gd name="connsiteX24" fmla="*/ 2682640 w 3624187"/>
                <a:gd name="connsiteY24" fmla="*/ 621279 h 934429"/>
                <a:gd name="connsiteX25" fmla="*/ 2589197 w 3624187"/>
                <a:gd name="connsiteY25" fmla="*/ 629576 h 934429"/>
                <a:gd name="connsiteX26" fmla="*/ 2871709 w 3624187"/>
                <a:gd name="connsiteY26" fmla="*/ 612546 h 934429"/>
                <a:gd name="connsiteX27" fmla="*/ 3251594 w 3624187"/>
                <a:gd name="connsiteY27" fmla="*/ 501637 h 934429"/>
                <a:gd name="connsiteX28" fmla="*/ 3434987 w 3624187"/>
                <a:gd name="connsiteY28" fmla="*/ 386362 h 934429"/>
                <a:gd name="connsiteX29" fmla="*/ 3422324 w 3624187"/>
                <a:gd name="connsiteY29" fmla="*/ 238775 h 934429"/>
                <a:gd name="connsiteX30" fmla="*/ 3455946 w 3624187"/>
                <a:gd name="connsiteY30" fmla="*/ 268030 h 934429"/>
                <a:gd name="connsiteX31" fmla="*/ 3495244 w 3624187"/>
                <a:gd name="connsiteY31" fmla="*/ 353177 h 934429"/>
                <a:gd name="connsiteX32" fmla="*/ 3422324 w 3624187"/>
                <a:gd name="connsiteY32" fmla="*/ 488975 h 934429"/>
                <a:gd name="connsiteX33" fmla="*/ 3227141 w 3624187"/>
                <a:gd name="connsiteY33" fmla="*/ 581544 h 934429"/>
                <a:gd name="connsiteX34" fmla="*/ 2097967 w 3624187"/>
                <a:gd name="connsiteY34" fmla="*/ 815588 h 934429"/>
                <a:gd name="connsiteX35" fmla="*/ 1143889 w 3624187"/>
                <a:gd name="connsiteY35" fmla="*/ 774980 h 934429"/>
                <a:gd name="connsiteX36" fmla="*/ 491098 w 3624187"/>
                <a:gd name="connsiteY36" fmla="*/ 635252 h 934429"/>
                <a:gd name="connsiteX37" fmla="*/ 199417 w 3624187"/>
                <a:gd name="connsiteY37" fmla="*/ 492031 h 934429"/>
                <a:gd name="connsiteX38" fmla="*/ 161865 w 3624187"/>
                <a:gd name="connsiteY38" fmla="*/ 288553 h 934429"/>
                <a:gd name="connsiteX39" fmla="*/ 211643 w 3624187"/>
                <a:gd name="connsiteY39" fmla="*/ 247071 h 934429"/>
                <a:gd name="connsiteX40" fmla="*/ 198107 w 3624187"/>
                <a:gd name="connsiteY40" fmla="*/ 373263 h 934429"/>
                <a:gd name="connsiteX41" fmla="*/ 407262 w 3624187"/>
                <a:gd name="connsiteY41" fmla="*/ 512990 h 934429"/>
                <a:gd name="connsiteX42" fmla="*/ 773173 w 3624187"/>
                <a:gd name="connsiteY42" fmla="*/ 621716 h 934429"/>
                <a:gd name="connsiteX43" fmla="*/ 1040839 w 3624187"/>
                <a:gd name="connsiteY43" fmla="*/ 636562 h 934429"/>
                <a:gd name="connsiteX44" fmla="*/ 975342 w 3624187"/>
                <a:gd name="connsiteY44" fmla="*/ 632195 h 934429"/>
                <a:gd name="connsiteX45" fmla="*/ 930804 w 3624187"/>
                <a:gd name="connsiteY45" fmla="*/ 624773 h 934429"/>
                <a:gd name="connsiteX46" fmla="*/ 863560 w 3624187"/>
                <a:gd name="connsiteY46" fmla="*/ 581544 h 934429"/>
                <a:gd name="connsiteX47" fmla="*/ 1153058 w 3624187"/>
                <a:gd name="connsiteY47" fmla="*/ 567571 h 934429"/>
                <a:gd name="connsiteX48" fmla="*/ 1083631 w 3624187"/>
                <a:gd name="connsiteY48" fmla="*/ 531766 h 934429"/>
                <a:gd name="connsiteX49" fmla="*/ 838234 w 3624187"/>
                <a:gd name="connsiteY49" fmla="*/ 520850 h 934429"/>
                <a:gd name="connsiteX50" fmla="*/ 761384 w 3624187"/>
                <a:gd name="connsiteY50" fmla="*/ 494214 h 934429"/>
                <a:gd name="connsiteX51" fmla="*/ 1043459 w 3624187"/>
                <a:gd name="connsiteY51" fmla="*/ 431774 h 934429"/>
                <a:gd name="connsiteX52" fmla="*/ 968792 w 3624187"/>
                <a:gd name="connsiteY52" fmla="*/ 386799 h 934429"/>
                <a:gd name="connsiteX53" fmla="*/ 654842 w 3624187"/>
                <a:gd name="connsiteY53" fmla="*/ 405575 h 934429"/>
                <a:gd name="connsiteX54" fmla="*/ 569695 w 3624187"/>
                <a:gd name="connsiteY54" fmla="*/ 378066 h 934429"/>
                <a:gd name="connsiteX55" fmla="*/ 764877 w 3624187"/>
                <a:gd name="connsiteY55" fmla="*/ 340077 h 934429"/>
                <a:gd name="connsiteX56" fmla="*/ 962679 w 3624187"/>
                <a:gd name="connsiteY56" fmla="*/ 299906 h 934429"/>
                <a:gd name="connsiteX57" fmla="*/ 1042149 w 3624187"/>
                <a:gd name="connsiteY57" fmla="*/ 278510 h 934429"/>
                <a:gd name="connsiteX58" fmla="*/ 891069 w 3624187"/>
                <a:gd name="connsiteY58" fmla="*/ 233098 h 934429"/>
                <a:gd name="connsiteX59" fmla="*/ 512057 w 3624187"/>
                <a:gd name="connsiteY59" fmla="*/ 294229 h 934429"/>
                <a:gd name="connsiteX60" fmla="*/ 421234 w 3624187"/>
                <a:gd name="connsiteY60" fmla="*/ 269340 h 934429"/>
                <a:gd name="connsiteX61" fmla="*/ 823388 w 3624187"/>
                <a:gd name="connsiteY61" fmla="*/ 178954 h 934429"/>
                <a:gd name="connsiteX62" fmla="*/ 1039529 w 3624187"/>
                <a:gd name="connsiteY62" fmla="*/ 161488 h 934429"/>
                <a:gd name="connsiteX63" fmla="*/ 1103717 w 3624187"/>
                <a:gd name="connsiteY63" fmla="*/ 156685 h 934429"/>
                <a:gd name="connsiteX64" fmla="*/ 1078391 w 3624187"/>
                <a:gd name="connsiteY64" fmla="*/ 61495 h 934429"/>
                <a:gd name="connsiteX65" fmla="*/ 1028177 w 3624187"/>
                <a:gd name="connsiteY65" fmla="*/ 5604 h 934429"/>
                <a:gd name="connsiteX66" fmla="*/ 791076 w 3624187"/>
                <a:gd name="connsiteY66" fmla="*/ 13027 h 934429"/>
                <a:gd name="connsiteX67" fmla="*/ 545679 w 3624187"/>
                <a:gd name="connsiteY67" fmla="*/ 52762 h 934429"/>
                <a:gd name="connsiteX68" fmla="*/ 185444 w 3624187"/>
                <a:gd name="connsiteY68" fmla="*/ 163671 h 934429"/>
                <a:gd name="connsiteX69" fmla="*/ 57506 w 3624187"/>
                <a:gd name="connsiteY69" fmla="*/ 251438 h 934429"/>
                <a:gd name="connsiteX70" fmla="*/ 64492 w 3624187"/>
                <a:gd name="connsiteY70" fmla="*/ 544866 h 934429"/>
                <a:gd name="connsiteX71" fmla="*/ 198107 w 3624187"/>
                <a:gd name="connsiteY71" fmla="*/ 637435 h 934429"/>
                <a:gd name="connsiteX72" fmla="*/ 426474 w 3624187"/>
                <a:gd name="connsiteY72" fmla="*/ 731315 h 934429"/>
                <a:gd name="connsiteX73" fmla="*/ 1987058 w 3624187"/>
                <a:gd name="connsiteY73" fmla="*/ 938723 h 934429"/>
                <a:gd name="connsiteX74" fmla="*/ 2912754 w 3624187"/>
                <a:gd name="connsiteY74" fmla="*/ 802052 h 934429"/>
                <a:gd name="connsiteX75" fmla="*/ 3378222 w 3624187"/>
                <a:gd name="connsiteY75" fmla="*/ 655775 h 934429"/>
                <a:gd name="connsiteX76" fmla="*/ 3555065 w 3624187"/>
                <a:gd name="connsiteY76" fmla="*/ 547486 h 934429"/>
                <a:gd name="connsiteX77" fmla="*/ 3625802 w 3624187"/>
                <a:gd name="connsiteY77" fmla="*/ 409941 h 934429"/>
                <a:gd name="connsiteX78" fmla="*/ 3528866 w 3624187"/>
                <a:gd name="connsiteY78" fmla="*/ 206026 h 934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3624187" h="934429">
                  <a:moveTo>
                    <a:pt x="3528866" y="206026"/>
                  </a:moveTo>
                  <a:cubicBezTo>
                    <a:pt x="3483454" y="170221"/>
                    <a:pt x="3429747" y="149262"/>
                    <a:pt x="3376039" y="128739"/>
                  </a:cubicBezTo>
                  <a:cubicBezTo>
                    <a:pt x="3276046" y="90314"/>
                    <a:pt x="3172560" y="62805"/>
                    <a:pt x="3067764" y="42283"/>
                  </a:cubicBezTo>
                  <a:cubicBezTo>
                    <a:pt x="3007943" y="30493"/>
                    <a:pt x="2943756" y="13464"/>
                    <a:pt x="2883498" y="21760"/>
                  </a:cubicBezTo>
                  <a:cubicBezTo>
                    <a:pt x="2838524" y="27873"/>
                    <a:pt x="2766477" y="61495"/>
                    <a:pt x="2744208" y="101230"/>
                  </a:cubicBezTo>
                  <a:cubicBezTo>
                    <a:pt x="2721938" y="140529"/>
                    <a:pt x="2747701" y="172404"/>
                    <a:pt x="2792676" y="177644"/>
                  </a:cubicBezTo>
                  <a:cubicBezTo>
                    <a:pt x="2822804" y="181137"/>
                    <a:pt x="2853370" y="178080"/>
                    <a:pt x="2883062" y="182447"/>
                  </a:cubicBezTo>
                  <a:cubicBezTo>
                    <a:pt x="2959912" y="194673"/>
                    <a:pt x="3035889" y="212576"/>
                    <a:pt x="3107500" y="244451"/>
                  </a:cubicBezTo>
                  <a:cubicBezTo>
                    <a:pt x="3129332" y="254057"/>
                    <a:pt x="3150291" y="265410"/>
                    <a:pt x="3171687" y="275890"/>
                  </a:cubicBezTo>
                  <a:cubicBezTo>
                    <a:pt x="3165137" y="281130"/>
                    <a:pt x="3061652" y="288116"/>
                    <a:pt x="3015803" y="278946"/>
                  </a:cubicBezTo>
                  <a:cubicBezTo>
                    <a:pt x="2944193" y="264100"/>
                    <a:pt x="2873019" y="245761"/>
                    <a:pt x="2800972" y="232661"/>
                  </a:cubicBezTo>
                  <a:cubicBezTo>
                    <a:pt x="2726305" y="219125"/>
                    <a:pt x="2651638" y="216069"/>
                    <a:pt x="2584831" y="269777"/>
                  </a:cubicBezTo>
                  <a:cubicBezTo>
                    <a:pt x="2595747" y="273707"/>
                    <a:pt x="2604480" y="277637"/>
                    <a:pt x="2613649" y="279383"/>
                  </a:cubicBezTo>
                  <a:cubicBezTo>
                    <a:pt x="2692683" y="294229"/>
                    <a:pt x="2771716" y="309075"/>
                    <a:pt x="2851187" y="323048"/>
                  </a:cubicBezTo>
                  <a:cubicBezTo>
                    <a:pt x="2907514" y="332654"/>
                    <a:pt x="3032396" y="379812"/>
                    <a:pt x="3041129" y="385052"/>
                  </a:cubicBezTo>
                  <a:cubicBezTo>
                    <a:pt x="3040692" y="386799"/>
                    <a:pt x="2855990" y="386799"/>
                    <a:pt x="2798352" y="380249"/>
                  </a:cubicBezTo>
                  <a:cubicBezTo>
                    <a:pt x="2748574" y="374572"/>
                    <a:pt x="2699233" y="367586"/>
                    <a:pt x="2649891" y="381996"/>
                  </a:cubicBezTo>
                  <a:cubicBezTo>
                    <a:pt x="2624129" y="389419"/>
                    <a:pt x="2601860" y="402518"/>
                    <a:pt x="2582211" y="424351"/>
                  </a:cubicBezTo>
                  <a:cubicBezTo>
                    <a:pt x="2673034" y="452296"/>
                    <a:pt x="2768223" y="454916"/>
                    <a:pt x="2853806" y="494651"/>
                  </a:cubicBezTo>
                  <a:cubicBezTo>
                    <a:pt x="2844637" y="499891"/>
                    <a:pt x="2749011" y="514737"/>
                    <a:pt x="2710586" y="516483"/>
                  </a:cubicBezTo>
                  <a:cubicBezTo>
                    <a:pt x="2661681" y="518667"/>
                    <a:pt x="2612776" y="517794"/>
                    <a:pt x="2564308" y="520850"/>
                  </a:cubicBezTo>
                  <a:cubicBezTo>
                    <a:pt x="2535053" y="522597"/>
                    <a:pt x="2507544" y="532203"/>
                    <a:pt x="2484401" y="553599"/>
                  </a:cubicBezTo>
                  <a:cubicBezTo>
                    <a:pt x="2500557" y="568881"/>
                    <a:pt x="2620636" y="576304"/>
                    <a:pt x="2660807" y="574558"/>
                  </a:cubicBezTo>
                  <a:cubicBezTo>
                    <a:pt x="2685260" y="573685"/>
                    <a:pt x="2709276" y="572375"/>
                    <a:pt x="2734165" y="571065"/>
                  </a:cubicBezTo>
                  <a:cubicBezTo>
                    <a:pt x="2731108" y="599884"/>
                    <a:pt x="2713642" y="617349"/>
                    <a:pt x="2682640" y="621279"/>
                  </a:cubicBezTo>
                  <a:cubicBezTo>
                    <a:pt x="2651638" y="625209"/>
                    <a:pt x="2620199" y="626956"/>
                    <a:pt x="2589197" y="629576"/>
                  </a:cubicBezTo>
                  <a:cubicBezTo>
                    <a:pt x="2684387" y="636562"/>
                    <a:pt x="2778266" y="628266"/>
                    <a:pt x="2871709" y="612546"/>
                  </a:cubicBezTo>
                  <a:cubicBezTo>
                    <a:pt x="2992661" y="592024"/>
                    <a:pt x="3138938" y="546612"/>
                    <a:pt x="3251594" y="501637"/>
                  </a:cubicBezTo>
                  <a:cubicBezTo>
                    <a:pt x="3332811" y="469325"/>
                    <a:pt x="3375602" y="461029"/>
                    <a:pt x="3434987" y="386362"/>
                  </a:cubicBezTo>
                  <a:cubicBezTo>
                    <a:pt x="3469482" y="343134"/>
                    <a:pt x="3420140" y="240085"/>
                    <a:pt x="3422324" y="238775"/>
                  </a:cubicBezTo>
                  <a:cubicBezTo>
                    <a:pt x="3433676" y="248381"/>
                    <a:pt x="3445903" y="257114"/>
                    <a:pt x="3455946" y="268030"/>
                  </a:cubicBezTo>
                  <a:cubicBezTo>
                    <a:pt x="3477341" y="292046"/>
                    <a:pt x="3492624" y="322175"/>
                    <a:pt x="3495244" y="353177"/>
                  </a:cubicBezTo>
                  <a:cubicBezTo>
                    <a:pt x="3498737" y="396405"/>
                    <a:pt x="3464242" y="464085"/>
                    <a:pt x="3422324" y="488975"/>
                  </a:cubicBezTo>
                  <a:cubicBezTo>
                    <a:pt x="3360319" y="526090"/>
                    <a:pt x="3293076" y="552725"/>
                    <a:pt x="3227141" y="581544"/>
                  </a:cubicBezTo>
                  <a:cubicBezTo>
                    <a:pt x="2944193" y="704679"/>
                    <a:pt x="2422397" y="792009"/>
                    <a:pt x="2097967" y="815588"/>
                  </a:cubicBezTo>
                  <a:cubicBezTo>
                    <a:pt x="1810215" y="836111"/>
                    <a:pt x="1469629" y="823448"/>
                    <a:pt x="1143889" y="774980"/>
                  </a:cubicBezTo>
                  <a:cubicBezTo>
                    <a:pt x="1078828" y="765373"/>
                    <a:pt x="665758" y="691143"/>
                    <a:pt x="491098" y="635252"/>
                  </a:cubicBezTo>
                  <a:cubicBezTo>
                    <a:pt x="412938" y="610363"/>
                    <a:pt x="266224" y="540499"/>
                    <a:pt x="199417" y="492031"/>
                  </a:cubicBezTo>
                  <a:cubicBezTo>
                    <a:pt x="134792" y="445310"/>
                    <a:pt x="118636" y="355797"/>
                    <a:pt x="161865" y="288553"/>
                  </a:cubicBezTo>
                  <a:cubicBezTo>
                    <a:pt x="173654" y="270213"/>
                    <a:pt x="187627" y="254057"/>
                    <a:pt x="211643" y="247071"/>
                  </a:cubicBezTo>
                  <a:cubicBezTo>
                    <a:pt x="210769" y="253184"/>
                    <a:pt x="151822" y="330908"/>
                    <a:pt x="198107" y="373263"/>
                  </a:cubicBezTo>
                  <a:cubicBezTo>
                    <a:pt x="260984" y="431337"/>
                    <a:pt x="330411" y="477185"/>
                    <a:pt x="407262" y="512990"/>
                  </a:cubicBezTo>
                  <a:cubicBezTo>
                    <a:pt x="523847" y="567571"/>
                    <a:pt x="646109" y="601630"/>
                    <a:pt x="773173" y="621716"/>
                  </a:cubicBezTo>
                  <a:cubicBezTo>
                    <a:pt x="862250" y="635689"/>
                    <a:pt x="951326" y="641365"/>
                    <a:pt x="1040839" y="636562"/>
                  </a:cubicBezTo>
                  <a:cubicBezTo>
                    <a:pt x="1019007" y="634815"/>
                    <a:pt x="997174" y="633942"/>
                    <a:pt x="975342" y="632195"/>
                  </a:cubicBezTo>
                  <a:cubicBezTo>
                    <a:pt x="960496" y="630886"/>
                    <a:pt x="945213" y="629139"/>
                    <a:pt x="930804" y="624773"/>
                  </a:cubicBezTo>
                  <a:cubicBezTo>
                    <a:pt x="909408" y="618659"/>
                    <a:pt x="866180" y="607307"/>
                    <a:pt x="863560" y="581544"/>
                  </a:cubicBezTo>
                  <a:cubicBezTo>
                    <a:pt x="870983" y="581108"/>
                    <a:pt x="1081448" y="583291"/>
                    <a:pt x="1153058" y="567571"/>
                  </a:cubicBezTo>
                  <a:cubicBezTo>
                    <a:pt x="1136902" y="549669"/>
                    <a:pt x="1105027" y="533949"/>
                    <a:pt x="1083631" y="531766"/>
                  </a:cubicBezTo>
                  <a:cubicBezTo>
                    <a:pt x="1042586" y="527400"/>
                    <a:pt x="878843" y="523033"/>
                    <a:pt x="838234" y="520850"/>
                  </a:cubicBezTo>
                  <a:cubicBezTo>
                    <a:pt x="815965" y="519540"/>
                    <a:pt x="783216" y="508624"/>
                    <a:pt x="761384" y="494214"/>
                  </a:cubicBezTo>
                  <a:cubicBezTo>
                    <a:pt x="875786" y="462776"/>
                    <a:pt x="953073" y="459282"/>
                    <a:pt x="1043459" y="431774"/>
                  </a:cubicBezTo>
                  <a:cubicBezTo>
                    <a:pt x="1022500" y="406448"/>
                    <a:pt x="997174" y="393349"/>
                    <a:pt x="968792" y="386799"/>
                  </a:cubicBezTo>
                  <a:cubicBezTo>
                    <a:pt x="913338" y="373263"/>
                    <a:pt x="704620" y="402955"/>
                    <a:pt x="654842" y="405575"/>
                  </a:cubicBezTo>
                  <a:cubicBezTo>
                    <a:pt x="632572" y="406885"/>
                    <a:pt x="569695" y="379812"/>
                    <a:pt x="569695" y="378066"/>
                  </a:cubicBezTo>
                  <a:cubicBezTo>
                    <a:pt x="578428" y="373263"/>
                    <a:pt x="715972" y="348373"/>
                    <a:pt x="764877" y="340077"/>
                  </a:cubicBezTo>
                  <a:cubicBezTo>
                    <a:pt x="834304" y="328288"/>
                    <a:pt x="893252" y="312568"/>
                    <a:pt x="962679" y="299906"/>
                  </a:cubicBezTo>
                  <a:cubicBezTo>
                    <a:pt x="989751" y="295102"/>
                    <a:pt x="1015514" y="285933"/>
                    <a:pt x="1042149" y="278510"/>
                  </a:cubicBezTo>
                  <a:cubicBezTo>
                    <a:pt x="996301" y="240958"/>
                    <a:pt x="945213" y="226985"/>
                    <a:pt x="891069" y="233098"/>
                  </a:cubicBezTo>
                  <a:cubicBezTo>
                    <a:pt x="832994" y="239648"/>
                    <a:pt x="582358" y="296412"/>
                    <a:pt x="512057" y="294229"/>
                  </a:cubicBezTo>
                  <a:cubicBezTo>
                    <a:pt x="493718" y="293792"/>
                    <a:pt x="421671" y="271087"/>
                    <a:pt x="421234" y="269340"/>
                  </a:cubicBezTo>
                  <a:cubicBezTo>
                    <a:pt x="426037" y="266720"/>
                    <a:pt x="700690" y="192490"/>
                    <a:pt x="823388" y="178954"/>
                  </a:cubicBezTo>
                  <a:cubicBezTo>
                    <a:pt x="895435" y="171094"/>
                    <a:pt x="967482" y="167164"/>
                    <a:pt x="1039529" y="161488"/>
                  </a:cubicBezTo>
                  <a:cubicBezTo>
                    <a:pt x="1060489" y="159741"/>
                    <a:pt x="1081884" y="158431"/>
                    <a:pt x="1103717" y="156685"/>
                  </a:cubicBezTo>
                  <a:cubicBezTo>
                    <a:pt x="1103280" y="122189"/>
                    <a:pt x="1096730" y="99483"/>
                    <a:pt x="1078391" y="61495"/>
                  </a:cubicBezTo>
                  <a:cubicBezTo>
                    <a:pt x="1056122" y="15210"/>
                    <a:pt x="1056995" y="13027"/>
                    <a:pt x="1028177" y="5604"/>
                  </a:cubicBezTo>
                  <a:cubicBezTo>
                    <a:pt x="974905" y="-7932"/>
                    <a:pt x="845657" y="6477"/>
                    <a:pt x="791076" y="13027"/>
                  </a:cubicBezTo>
                  <a:cubicBezTo>
                    <a:pt x="708986" y="23070"/>
                    <a:pt x="626896" y="36606"/>
                    <a:pt x="545679" y="52762"/>
                  </a:cubicBezTo>
                  <a:cubicBezTo>
                    <a:pt x="421671" y="77214"/>
                    <a:pt x="300719" y="110836"/>
                    <a:pt x="185444" y="163671"/>
                  </a:cubicBezTo>
                  <a:cubicBezTo>
                    <a:pt x="137849" y="185503"/>
                    <a:pt x="91128" y="208646"/>
                    <a:pt x="57506" y="251438"/>
                  </a:cubicBezTo>
                  <a:cubicBezTo>
                    <a:pt x="-22838" y="354487"/>
                    <a:pt x="-17598" y="456663"/>
                    <a:pt x="64492" y="544866"/>
                  </a:cubicBezTo>
                  <a:cubicBezTo>
                    <a:pt x="102044" y="585037"/>
                    <a:pt x="147892" y="615603"/>
                    <a:pt x="198107" y="637435"/>
                  </a:cubicBezTo>
                  <a:cubicBezTo>
                    <a:pt x="273647" y="670621"/>
                    <a:pt x="348751" y="704243"/>
                    <a:pt x="426474" y="731315"/>
                  </a:cubicBezTo>
                  <a:cubicBezTo>
                    <a:pt x="697633" y="825194"/>
                    <a:pt x="1221175" y="938723"/>
                    <a:pt x="1987058" y="938723"/>
                  </a:cubicBezTo>
                  <a:cubicBezTo>
                    <a:pt x="2327644" y="938723"/>
                    <a:pt x="2829354" y="823448"/>
                    <a:pt x="2912754" y="802052"/>
                  </a:cubicBezTo>
                  <a:cubicBezTo>
                    <a:pt x="3057722" y="764500"/>
                    <a:pt x="3239368" y="711666"/>
                    <a:pt x="3378222" y="655775"/>
                  </a:cubicBezTo>
                  <a:cubicBezTo>
                    <a:pt x="3442846" y="629576"/>
                    <a:pt x="3503977" y="596390"/>
                    <a:pt x="3555065" y="547486"/>
                  </a:cubicBezTo>
                  <a:cubicBezTo>
                    <a:pt x="3594363" y="509497"/>
                    <a:pt x="3621435" y="464959"/>
                    <a:pt x="3625802" y="409941"/>
                  </a:cubicBezTo>
                  <a:cubicBezTo>
                    <a:pt x="3631479" y="323485"/>
                    <a:pt x="3593490" y="257114"/>
                    <a:pt x="3528866" y="206026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581962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6C3A6463-5843-4370-89D8-2F37BFB08DCE}"/>
              </a:ext>
            </a:extLst>
          </p:cNvPr>
          <p:cNvGrpSpPr/>
          <p:nvPr/>
        </p:nvGrpSpPr>
        <p:grpSpPr>
          <a:xfrm>
            <a:off x="5757916" y="1426639"/>
            <a:ext cx="5959249" cy="2086934"/>
            <a:chOff x="6943932" y="4901794"/>
            <a:chExt cx="4908099" cy="1718820"/>
          </a:xfrm>
          <a:solidFill>
            <a:schemeClr val="accent1">
              <a:alpha val="20000"/>
            </a:schemeClr>
          </a:solidFill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93F53414-4E40-42DD-96EE-87A358ABCA60}"/>
                </a:ext>
              </a:extLst>
            </p:cNvPr>
            <p:cNvGrpSpPr/>
            <p:nvPr/>
          </p:nvGrpSpPr>
          <p:grpSpPr>
            <a:xfrm rot="5400000">
              <a:off x="8430530" y="5496775"/>
              <a:ext cx="560359" cy="648959"/>
              <a:chOff x="578647" y="350931"/>
              <a:chExt cx="633507" cy="733672"/>
            </a:xfrm>
            <a:grpFill/>
          </p:grpSpPr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5CED50DE-5FE9-421B-9AFA-E7818790DCF8}"/>
                  </a:ext>
                </a:extLst>
              </p:cNvPr>
              <p:cNvSpPr/>
              <p:nvPr/>
            </p:nvSpPr>
            <p:spPr>
              <a:xfrm>
                <a:off x="578647" y="468752"/>
                <a:ext cx="574864" cy="615851"/>
              </a:xfrm>
              <a:custGeom>
                <a:avLst/>
                <a:gdLst>
                  <a:gd name="connsiteX0" fmla="*/ 0 w 791809"/>
                  <a:gd name="connsiteY0" fmla="*/ 108844 h 848263"/>
                  <a:gd name="connsiteX1" fmla="*/ 4632 w 791809"/>
                  <a:gd name="connsiteY1" fmla="*/ 68747 h 848263"/>
                  <a:gd name="connsiteX2" fmla="*/ 15923 w 791809"/>
                  <a:gd name="connsiteY2" fmla="*/ 26334 h 848263"/>
                  <a:gd name="connsiteX3" fmla="*/ 69193 w 791809"/>
                  <a:gd name="connsiteY3" fmla="*/ 5345 h 848263"/>
                  <a:gd name="connsiteX4" fmla="*/ 112764 w 791809"/>
                  <a:gd name="connsiteY4" fmla="*/ 34585 h 848263"/>
                  <a:gd name="connsiteX5" fmla="*/ 211342 w 791809"/>
                  <a:gd name="connsiteY5" fmla="*/ 145033 h 848263"/>
                  <a:gd name="connsiteX6" fmla="*/ 339885 w 791809"/>
                  <a:gd name="connsiteY6" fmla="*/ 319897 h 848263"/>
                  <a:gd name="connsiteX7" fmla="*/ 479139 w 791809"/>
                  <a:gd name="connsiteY7" fmla="*/ 460744 h 848263"/>
                  <a:gd name="connsiteX8" fmla="*/ 659938 w 791809"/>
                  <a:gd name="connsiteY8" fmla="*/ 595800 h 848263"/>
                  <a:gd name="connsiteX9" fmla="*/ 757213 w 791809"/>
                  <a:gd name="connsiteY9" fmla="*/ 685259 h 848263"/>
                  <a:gd name="connsiteX10" fmla="*/ 790362 w 791809"/>
                  <a:gd name="connsiteY10" fmla="*/ 743884 h 848263"/>
                  <a:gd name="connsiteX11" fmla="*/ 775452 w 791809"/>
                  <a:gd name="connsiteY11" fmla="*/ 800773 h 848263"/>
                  <a:gd name="connsiteX12" fmla="*/ 697429 w 791809"/>
                  <a:gd name="connsiteY12" fmla="*/ 842318 h 848263"/>
                  <a:gd name="connsiteX13" fmla="*/ 557306 w 791809"/>
                  <a:gd name="connsiteY13" fmla="*/ 843331 h 848263"/>
                  <a:gd name="connsiteX14" fmla="*/ 252018 w 791809"/>
                  <a:gd name="connsiteY14" fmla="*/ 682219 h 848263"/>
                  <a:gd name="connsiteX15" fmla="*/ 16936 w 791809"/>
                  <a:gd name="connsiteY15" fmla="*/ 269378 h 848263"/>
                  <a:gd name="connsiteX16" fmla="*/ 1303 w 791809"/>
                  <a:gd name="connsiteY16" fmla="*/ 161535 h 848263"/>
                  <a:gd name="connsiteX17" fmla="*/ 0 w 791809"/>
                  <a:gd name="connsiteY17" fmla="*/ 153863 h 848263"/>
                  <a:gd name="connsiteX18" fmla="*/ 0 w 791809"/>
                  <a:gd name="connsiteY18" fmla="*/ 108844 h 848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91809" h="848263">
                    <a:moveTo>
                      <a:pt x="0" y="108844"/>
                    </a:moveTo>
                    <a:cubicBezTo>
                      <a:pt x="1448" y="95527"/>
                      <a:pt x="2171" y="81920"/>
                      <a:pt x="4632" y="68747"/>
                    </a:cubicBezTo>
                    <a:cubicBezTo>
                      <a:pt x="7383" y="54417"/>
                      <a:pt x="10422" y="39796"/>
                      <a:pt x="15923" y="26334"/>
                    </a:cubicBezTo>
                    <a:cubicBezTo>
                      <a:pt x="26056" y="1436"/>
                      <a:pt x="45019" y="-6380"/>
                      <a:pt x="69193" y="5345"/>
                    </a:cubicBezTo>
                    <a:cubicBezTo>
                      <a:pt x="84826" y="12872"/>
                      <a:pt x="99591" y="23150"/>
                      <a:pt x="112764" y="34585"/>
                    </a:cubicBezTo>
                    <a:cubicBezTo>
                      <a:pt x="150400" y="67010"/>
                      <a:pt x="181667" y="105515"/>
                      <a:pt x="211342" y="145033"/>
                    </a:cubicBezTo>
                    <a:cubicBezTo>
                      <a:pt x="254913" y="202790"/>
                      <a:pt x="298050" y="260837"/>
                      <a:pt x="339885" y="319897"/>
                    </a:cubicBezTo>
                    <a:cubicBezTo>
                      <a:pt x="378679" y="374615"/>
                      <a:pt x="425435" y="420936"/>
                      <a:pt x="479139" y="460744"/>
                    </a:cubicBezTo>
                    <a:cubicBezTo>
                      <a:pt x="539646" y="505473"/>
                      <a:pt x="600009" y="550347"/>
                      <a:pt x="659938" y="595800"/>
                    </a:cubicBezTo>
                    <a:cubicBezTo>
                      <a:pt x="695113" y="622580"/>
                      <a:pt x="728696" y="651241"/>
                      <a:pt x="757213" y="685259"/>
                    </a:cubicBezTo>
                    <a:cubicBezTo>
                      <a:pt x="771833" y="702774"/>
                      <a:pt x="784861" y="721303"/>
                      <a:pt x="790362" y="743884"/>
                    </a:cubicBezTo>
                    <a:cubicBezTo>
                      <a:pt x="795573" y="765453"/>
                      <a:pt x="790507" y="784560"/>
                      <a:pt x="775452" y="800773"/>
                    </a:cubicBezTo>
                    <a:cubicBezTo>
                      <a:pt x="754318" y="823644"/>
                      <a:pt x="727104" y="835514"/>
                      <a:pt x="697429" y="842318"/>
                    </a:cubicBezTo>
                    <a:cubicBezTo>
                      <a:pt x="650818" y="853030"/>
                      <a:pt x="604062" y="850858"/>
                      <a:pt x="557306" y="843331"/>
                    </a:cubicBezTo>
                    <a:cubicBezTo>
                      <a:pt x="437594" y="823789"/>
                      <a:pt x="337713" y="765887"/>
                      <a:pt x="252018" y="682219"/>
                    </a:cubicBezTo>
                    <a:cubicBezTo>
                      <a:pt x="134333" y="567428"/>
                      <a:pt x="55875" y="429477"/>
                      <a:pt x="16936" y="269378"/>
                    </a:cubicBezTo>
                    <a:cubicBezTo>
                      <a:pt x="8396" y="233913"/>
                      <a:pt x="3040" y="198014"/>
                      <a:pt x="1303" y="161535"/>
                    </a:cubicBezTo>
                    <a:cubicBezTo>
                      <a:pt x="1158" y="158930"/>
                      <a:pt x="434" y="156324"/>
                      <a:pt x="0" y="153863"/>
                    </a:cubicBezTo>
                    <a:cubicBezTo>
                      <a:pt x="0" y="138809"/>
                      <a:pt x="0" y="123899"/>
                      <a:pt x="0" y="108844"/>
                    </a:cubicBezTo>
                    <a:close/>
                  </a:path>
                </a:pathLst>
              </a:custGeom>
              <a:grpFill/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E996CE58-41D1-4BED-A537-A2F23014A737}"/>
                  </a:ext>
                </a:extLst>
              </p:cNvPr>
              <p:cNvSpPr/>
              <p:nvPr/>
            </p:nvSpPr>
            <p:spPr>
              <a:xfrm>
                <a:off x="638341" y="350931"/>
                <a:ext cx="573813" cy="623208"/>
              </a:xfrm>
              <a:custGeom>
                <a:avLst/>
                <a:gdLst>
                  <a:gd name="connsiteX0" fmla="*/ 174719 w 790361"/>
                  <a:gd name="connsiteY0" fmla="*/ 5 h 858396"/>
                  <a:gd name="connsiteX1" fmla="*/ 357979 w 790361"/>
                  <a:gd name="connsiteY1" fmla="*/ 44445 h 858396"/>
                  <a:gd name="connsiteX2" fmla="*/ 629539 w 790361"/>
                  <a:gd name="connsiteY2" fmla="*/ 269684 h 858396"/>
                  <a:gd name="connsiteX3" fmla="*/ 723920 w 790361"/>
                  <a:gd name="connsiteY3" fmla="*/ 445127 h 858396"/>
                  <a:gd name="connsiteX4" fmla="*/ 782545 w 790361"/>
                  <a:gd name="connsiteY4" fmla="*/ 633018 h 858396"/>
                  <a:gd name="connsiteX5" fmla="*/ 780084 w 790361"/>
                  <a:gd name="connsiteY5" fmla="*/ 804408 h 858396"/>
                  <a:gd name="connsiteX6" fmla="*/ 761701 w 790361"/>
                  <a:gd name="connsiteY6" fmla="*/ 853770 h 858396"/>
                  <a:gd name="connsiteX7" fmla="*/ 752871 w 790361"/>
                  <a:gd name="connsiteY7" fmla="*/ 858257 h 858396"/>
                  <a:gd name="connsiteX8" fmla="*/ 685704 w 790361"/>
                  <a:gd name="connsiteY8" fmla="*/ 822937 h 858396"/>
                  <a:gd name="connsiteX9" fmla="*/ 598996 w 790361"/>
                  <a:gd name="connsiteY9" fmla="*/ 731018 h 858396"/>
                  <a:gd name="connsiteX10" fmla="*/ 471033 w 790361"/>
                  <a:gd name="connsiteY10" fmla="*/ 558470 h 858396"/>
                  <a:gd name="connsiteX11" fmla="*/ 376073 w 790361"/>
                  <a:gd name="connsiteY11" fmla="*/ 443679 h 858396"/>
                  <a:gd name="connsiteX12" fmla="*/ 282707 w 790361"/>
                  <a:gd name="connsiteY12" fmla="*/ 368551 h 858396"/>
                  <a:gd name="connsiteX13" fmla="*/ 108422 w 790361"/>
                  <a:gd name="connsiteY13" fmla="*/ 236969 h 858396"/>
                  <a:gd name="connsiteX14" fmla="*/ 26201 w 790361"/>
                  <a:gd name="connsiteY14" fmla="*/ 151853 h 858396"/>
                  <a:gd name="connsiteX15" fmla="*/ 4343 w 790361"/>
                  <a:gd name="connsiteY15" fmla="*/ 110598 h 858396"/>
                  <a:gd name="connsiteX16" fmla="*/ 26056 w 790361"/>
                  <a:gd name="connsiteY16" fmla="*/ 40247 h 858396"/>
                  <a:gd name="connsiteX17" fmla="*/ 95828 w 790361"/>
                  <a:gd name="connsiteY17" fmla="*/ 9848 h 858396"/>
                  <a:gd name="connsiteX18" fmla="*/ 174719 w 790361"/>
                  <a:gd name="connsiteY18" fmla="*/ 5 h 8583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90361" h="858396">
                    <a:moveTo>
                      <a:pt x="174719" y="5"/>
                    </a:moveTo>
                    <a:cubicBezTo>
                      <a:pt x="239425" y="150"/>
                      <a:pt x="300222" y="16797"/>
                      <a:pt x="357979" y="44445"/>
                    </a:cubicBezTo>
                    <a:cubicBezTo>
                      <a:pt x="467414" y="96557"/>
                      <a:pt x="558754" y="171105"/>
                      <a:pt x="629539" y="269684"/>
                    </a:cubicBezTo>
                    <a:cubicBezTo>
                      <a:pt x="668478" y="323822"/>
                      <a:pt x="697429" y="384040"/>
                      <a:pt x="723920" y="445127"/>
                    </a:cubicBezTo>
                    <a:cubicBezTo>
                      <a:pt x="750120" y="505634"/>
                      <a:pt x="771110" y="567879"/>
                      <a:pt x="782545" y="633018"/>
                    </a:cubicBezTo>
                    <a:cubicBezTo>
                      <a:pt x="792678" y="690341"/>
                      <a:pt x="795428" y="747664"/>
                      <a:pt x="780084" y="804408"/>
                    </a:cubicBezTo>
                    <a:cubicBezTo>
                      <a:pt x="775597" y="821345"/>
                      <a:pt x="767925" y="837268"/>
                      <a:pt x="761701" y="853770"/>
                    </a:cubicBezTo>
                    <a:cubicBezTo>
                      <a:pt x="760108" y="858112"/>
                      <a:pt x="757503" y="859270"/>
                      <a:pt x="752871" y="858257"/>
                    </a:cubicBezTo>
                    <a:cubicBezTo>
                      <a:pt x="727249" y="852612"/>
                      <a:pt x="705680" y="839005"/>
                      <a:pt x="685704" y="822937"/>
                    </a:cubicBezTo>
                    <a:cubicBezTo>
                      <a:pt x="652555" y="796302"/>
                      <a:pt x="624618" y="764601"/>
                      <a:pt x="598996" y="731018"/>
                    </a:cubicBezTo>
                    <a:cubicBezTo>
                      <a:pt x="555714" y="673984"/>
                      <a:pt x="513735" y="615937"/>
                      <a:pt x="471033" y="558470"/>
                    </a:cubicBezTo>
                    <a:cubicBezTo>
                      <a:pt x="441358" y="518517"/>
                      <a:pt x="410670" y="479578"/>
                      <a:pt x="376073" y="443679"/>
                    </a:cubicBezTo>
                    <a:cubicBezTo>
                      <a:pt x="347991" y="414728"/>
                      <a:pt x="315132" y="391857"/>
                      <a:pt x="282707" y="368551"/>
                    </a:cubicBezTo>
                    <a:cubicBezTo>
                      <a:pt x="223647" y="325849"/>
                      <a:pt x="163863" y="284304"/>
                      <a:pt x="108422" y="236969"/>
                    </a:cubicBezTo>
                    <a:cubicBezTo>
                      <a:pt x="78313" y="211203"/>
                      <a:pt x="48927" y="184568"/>
                      <a:pt x="26201" y="151853"/>
                    </a:cubicBezTo>
                    <a:cubicBezTo>
                      <a:pt x="17371" y="139115"/>
                      <a:pt x="9699" y="125073"/>
                      <a:pt x="4343" y="110598"/>
                    </a:cubicBezTo>
                    <a:cubicBezTo>
                      <a:pt x="-5935" y="82515"/>
                      <a:pt x="2316" y="58341"/>
                      <a:pt x="26056" y="40247"/>
                    </a:cubicBezTo>
                    <a:cubicBezTo>
                      <a:pt x="46756" y="24469"/>
                      <a:pt x="71075" y="16362"/>
                      <a:pt x="95828" y="9848"/>
                    </a:cubicBezTo>
                    <a:cubicBezTo>
                      <a:pt x="121739" y="2755"/>
                      <a:pt x="148084" y="-140"/>
                      <a:pt x="174719" y="5"/>
                    </a:cubicBezTo>
                    <a:close/>
                  </a:path>
                </a:pathLst>
              </a:custGeom>
              <a:grpFill/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CD2A0ADF-929A-450F-9210-044BC55E0586}"/>
                </a:ext>
              </a:extLst>
            </p:cNvPr>
            <p:cNvSpPr/>
            <p:nvPr/>
          </p:nvSpPr>
          <p:spPr>
            <a:xfrm>
              <a:off x="6943932" y="4901794"/>
              <a:ext cx="1293854" cy="1199640"/>
            </a:xfrm>
            <a:custGeom>
              <a:avLst/>
              <a:gdLst>
                <a:gd name="connsiteX0" fmla="*/ 323153 w 1140063"/>
                <a:gd name="connsiteY0" fmla="*/ 519398 h 1057049"/>
                <a:gd name="connsiteX1" fmla="*/ 198632 w 1140063"/>
                <a:gd name="connsiteY1" fmla="*/ 487299 h 1057049"/>
                <a:gd name="connsiteX2" fmla="*/ 44225 w 1140063"/>
                <a:gd name="connsiteY2" fmla="*/ 392663 h 1057049"/>
                <a:gd name="connsiteX3" fmla="*/ 60274 w 1140063"/>
                <a:gd name="connsiteY3" fmla="*/ 125357 h 1057049"/>
                <a:gd name="connsiteX4" fmla="*/ 319833 w 1140063"/>
                <a:gd name="connsiteY4" fmla="*/ 6923 h 1057049"/>
                <a:gd name="connsiteX5" fmla="*/ 608169 w 1140063"/>
                <a:gd name="connsiteY5" fmla="*/ 22972 h 1057049"/>
                <a:gd name="connsiteX6" fmla="*/ 882117 w 1140063"/>
                <a:gd name="connsiteY6" fmla="*/ 135318 h 1057049"/>
                <a:gd name="connsiteX7" fmla="*/ 930265 w 1140063"/>
                <a:gd name="connsiteY7" fmla="*/ 143066 h 1057049"/>
                <a:gd name="connsiteX8" fmla="*/ 1085225 w 1140063"/>
                <a:gd name="connsiteY8" fmla="*/ 144173 h 1057049"/>
                <a:gd name="connsiteX9" fmla="*/ 1118431 w 1140063"/>
                <a:gd name="connsiteY9" fmla="*/ 264821 h 1057049"/>
                <a:gd name="connsiteX10" fmla="*/ 1080244 w 1140063"/>
                <a:gd name="connsiteY10" fmla="*/ 305221 h 1057049"/>
                <a:gd name="connsiteX11" fmla="*/ 1108469 w 1140063"/>
                <a:gd name="connsiteY11" fmla="*/ 350602 h 1057049"/>
                <a:gd name="connsiteX12" fmla="*/ 1143335 w 1140063"/>
                <a:gd name="connsiteY12" fmla="*/ 463502 h 1057049"/>
                <a:gd name="connsiteX13" fmla="*/ 1134480 w 1140063"/>
                <a:gd name="connsiteY13" fmla="*/ 481212 h 1057049"/>
                <a:gd name="connsiteX14" fmla="*/ 1123412 w 1140063"/>
                <a:gd name="connsiteY14" fmla="*/ 464609 h 1057049"/>
                <a:gd name="connsiteX15" fmla="*/ 1094633 w 1140063"/>
                <a:gd name="connsiteY15" fmla="*/ 354476 h 1057049"/>
                <a:gd name="connsiteX16" fmla="*/ 1072496 w 1140063"/>
                <a:gd name="connsiteY16" fmla="*/ 319610 h 1057049"/>
                <a:gd name="connsiteX17" fmla="*/ 1058107 w 1140063"/>
                <a:gd name="connsiteY17" fmla="*/ 317950 h 1057049"/>
                <a:gd name="connsiteX18" fmla="*/ 797995 w 1140063"/>
                <a:gd name="connsiteY18" fmla="*/ 451326 h 1057049"/>
                <a:gd name="connsiteX19" fmla="*/ 537330 w 1140063"/>
                <a:gd name="connsiteY19" fmla="*/ 516631 h 1057049"/>
                <a:gd name="connsiteX20" fmla="*/ 436606 w 1140063"/>
                <a:gd name="connsiteY20" fmla="*/ 524932 h 1057049"/>
                <a:gd name="connsiteX21" fmla="*/ 420003 w 1140063"/>
                <a:gd name="connsiteY21" fmla="*/ 534341 h 1057049"/>
                <a:gd name="connsiteX22" fmla="*/ 337542 w 1140063"/>
                <a:gd name="connsiteY22" fmla="*/ 705904 h 1057049"/>
                <a:gd name="connsiteX23" fmla="*/ 333668 w 1140063"/>
                <a:gd name="connsiteY23" fmla="*/ 912886 h 1057049"/>
                <a:gd name="connsiteX24" fmla="*/ 493056 w 1140063"/>
                <a:gd name="connsiteY24" fmla="*/ 1044049 h 1057049"/>
                <a:gd name="connsiteX25" fmla="*/ 781393 w 1140063"/>
                <a:gd name="connsiteY25" fmla="*/ 979851 h 1057049"/>
                <a:gd name="connsiteX26" fmla="*/ 993909 w 1140063"/>
                <a:gd name="connsiteY26" fmla="*/ 730255 h 1057049"/>
                <a:gd name="connsiteX27" fmla="*/ 1017153 w 1140063"/>
                <a:gd name="connsiteY27" fmla="*/ 584703 h 1057049"/>
                <a:gd name="connsiteX28" fmla="*/ 908681 w 1140063"/>
                <a:gd name="connsiteY28" fmla="*/ 493940 h 1057049"/>
                <a:gd name="connsiteX29" fmla="*/ 747080 w 1140063"/>
                <a:gd name="connsiteY29" fmla="*/ 553157 h 1057049"/>
                <a:gd name="connsiteX30" fmla="*/ 648016 w 1140063"/>
                <a:gd name="connsiteY30" fmla="*/ 650007 h 1057049"/>
                <a:gd name="connsiteX31" fmla="*/ 599868 w 1140063"/>
                <a:gd name="connsiteY31" fmla="*/ 784491 h 1057049"/>
                <a:gd name="connsiteX32" fmla="*/ 614257 w 1140063"/>
                <a:gd name="connsiteY32" fmla="*/ 772315 h 1057049"/>
                <a:gd name="connsiteX33" fmla="*/ 660745 w 1140063"/>
                <a:gd name="connsiteY33" fmla="*/ 761800 h 1057049"/>
                <a:gd name="connsiteX34" fmla="*/ 682329 w 1140063"/>
                <a:gd name="connsiteY34" fmla="*/ 798326 h 1057049"/>
                <a:gd name="connsiteX35" fmla="*/ 617577 w 1140063"/>
                <a:gd name="connsiteY35" fmla="*/ 854223 h 1057049"/>
                <a:gd name="connsiteX36" fmla="*/ 587692 w 1140063"/>
                <a:gd name="connsiteY36" fmla="*/ 825998 h 1057049"/>
                <a:gd name="connsiteX37" fmla="*/ 618131 w 1140063"/>
                <a:gd name="connsiteY37" fmla="*/ 662736 h 1057049"/>
                <a:gd name="connsiteX38" fmla="*/ 813491 w 1140063"/>
                <a:gd name="connsiteY38" fmla="*/ 498921 h 1057049"/>
                <a:gd name="connsiteX39" fmla="*/ 939673 w 1140063"/>
                <a:gd name="connsiteY39" fmla="*/ 486192 h 1057049"/>
                <a:gd name="connsiteX40" fmla="*/ 1029882 w 1140063"/>
                <a:gd name="connsiteY40" fmla="*/ 572527 h 1057049"/>
                <a:gd name="connsiteX41" fmla="*/ 990589 w 1140063"/>
                <a:gd name="connsiteY41" fmla="*/ 808841 h 1057049"/>
                <a:gd name="connsiteX42" fmla="*/ 607062 w 1140063"/>
                <a:gd name="connsiteY42" fmla="*/ 1056778 h 1057049"/>
                <a:gd name="connsiteX43" fmla="*/ 377943 w 1140063"/>
                <a:gd name="connsiteY43" fmla="*/ 1010290 h 1057049"/>
                <a:gd name="connsiteX44" fmla="*/ 246780 w 1140063"/>
                <a:gd name="connsiteY44" fmla="*/ 769548 h 1057049"/>
                <a:gd name="connsiteX45" fmla="*/ 309871 w 1140063"/>
                <a:gd name="connsiteY45" fmla="*/ 538215 h 1057049"/>
                <a:gd name="connsiteX46" fmla="*/ 323153 w 1140063"/>
                <a:gd name="connsiteY46" fmla="*/ 519398 h 1057049"/>
                <a:gd name="connsiteX47" fmla="*/ 878243 w 1140063"/>
                <a:gd name="connsiteY47" fmla="*/ 149708 h 1057049"/>
                <a:gd name="connsiteX48" fmla="*/ 879350 w 1140063"/>
                <a:gd name="connsiteY48" fmla="*/ 145280 h 1057049"/>
                <a:gd name="connsiteX49" fmla="*/ 788034 w 1140063"/>
                <a:gd name="connsiteY49" fmla="*/ 104326 h 1057049"/>
                <a:gd name="connsiteX50" fmla="*/ 500804 w 1140063"/>
                <a:gd name="connsiteY50" fmla="*/ 40129 h 1057049"/>
                <a:gd name="connsiteX51" fmla="*/ 233498 w 1140063"/>
                <a:gd name="connsiteY51" fmla="*/ 69460 h 1057049"/>
                <a:gd name="connsiteX52" fmla="*/ 68022 w 1140063"/>
                <a:gd name="connsiteY52" fmla="*/ 180146 h 1057049"/>
                <a:gd name="connsiteX53" fmla="*/ 83518 w 1140063"/>
                <a:gd name="connsiteY53" fmla="*/ 413693 h 1057049"/>
                <a:gd name="connsiteX54" fmla="*/ 132774 w 1140063"/>
                <a:gd name="connsiteY54" fmla="*/ 448559 h 1057049"/>
                <a:gd name="connsiteX55" fmla="*/ 320939 w 1140063"/>
                <a:gd name="connsiteY55" fmla="*/ 506116 h 1057049"/>
                <a:gd name="connsiteX56" fmla="*/ 336989 w 1140063"/>
                <a:gd name="connsiteY56" fmla="*/ 497261 h 1057049"/>
                <a:gd name="connsiteX57" fmla="*/ 759809 w 1140063"/>
                <a:gd name="connsiteY57" fmla="*/ 188448 h 1057049"/>
                <a:gd name="connsiteX58" fmla="*/ 878243 w 1140063"/>
                <a:gd name="connsiteY58" fmla="*/ 149708 h 1057049"/>
                <a:gd name="connsiteX59" fmla="*/ 440480 w 1140063"/>
                <a:gd name="connsiteY59" fmla="*/ 506669 h 1057049"/>
                <a:gd name="connsiteX60" fmla="*/ 442141 w 1140063"/>
                <a:gd name="connsiteY60" fmla="*/ 511650 h 1057049"/>
                <a:gd name="connsiteX61" fmla="*/ 524601 w 1140063"/>
                <a:gd name="connsiteY61" fmla="*/ 503902 h 1057049"/>
                <a:gd name="connsiteX62" fmla="*/ 851124 w 1140063"/>
                <a:gd name="connsiteY62" fmla="*/ 415907 h 1057049"/>
                <a:gd name="connsiteX63" fmla="*/ 1046485 w 1140063"/>
                <a:gd name="connsiteY63" fmla="*/ 310755 h 1057049"/>
                <a:gd name="connsiteX64" fmla="*/ 1049252 w 1140063"/>
                <a:gd name="connsiteY64" fmla="*/ 284191 h 1057049"/>
                <a:gd name="connsiteX65" fmla="*/ 915876 w 1140063"/>
                <a:gd name="connsiteY65" fmla="*/ 169078 h 1057049"/>
                <a:gd name="connsiteX66" fmla="*/ 897059 w 1140063"/>
                <a:gd name="connsiteY66" fmla="*/ 166310 h 1057049"/>
                <a:gd name="connsiteX67" fmla="*/ 812938 w 1140063"/>
                <a:gd name="connsiteY67" fmla="*/ 198963 h 1057049"/>
                <a:gd name="connsiteX68" fmla="*/ 572750 w 1140063"/>
                <a:gd name="connsiteY68" fmla="*/ 358904 h 1057049"/>
                <a:gd name="connsiteX69" fmla="*/ 440480 w 1140063"/>
                <a:gd name="connsiteY69" fmla="*/ 506669 h 1057049"/>
                <a:gd name="connsiteX70" fmla="*/ 1070836 w 1140063"/>
                <a:gd name="connsiteY70" fmla="*/ 292492 h 1057049"/>
                <a:gd name="connsiteX71" fmla="*/ 1124519 w 1140063"/>
                <a:gd name="connsiteY71" fmla="*/ 226081 h 1057049"/>
                <a:gd name="connsiteX72" fmla="*/ 1091313 w 1140063"/>
                <a:gd name="connsiteY72" fmla="*/ 156349 h 1057049"/>
                <a:gd name="connsiteX73" fmla="*/ 924730 w 1140063"/>
                <a:gd name="connsiteY73" fmla="*/ 160223 h 1057049"/>
                <a:gd name="connsiteX74" fmla="*/ 1070836 w 1140063"/>
                <a:gd name="connsiteY74" fmla="*/ 292492 h 1057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</a:cxnLst>
              <a:rect l="l" t="t" r="r" b="b"/>
              <a:pathLst>
                <a:path w="1140063" h="1057049">
                  <a:moveTo>
                    <a:pt x="323153" y="519398"/>
                  </a:moveTo>
                  <a:cubicBezTo>
                    <a:pt x="279986" y="508329"/>
                    <a:pt x="239032" y="499475"/>
                    <a:pt x="198632" y="487299"/>
                  </a:cubicBezTo>
                  <a:cubicBezTo>
                    <a:pt x="138861" y="469589"/>
                    <a:pt x="84072" y="441918"/>
                    <a:pt x="44225" y="392663"/>
                  </a:cubicBezTo>
                  <a:cubicBezTo>
                    <a:pt x="-20526" y="311862"/>
                    <a:pt x="-13332" y="198409"/>
                    <a:pt x="60274" y="125357"/>
                  </a:cubicBezTo>
                  <a:cubicBezTo>
                    <a:pt x="132220" y="54518"/>
                    <a:pt x="221876" y="20759"/>
                    <a:pt x="319833" y="6923"/>
                  </a:cubicBezTo>
                  <a:cubicBezTo>
                    <a:pt x="416683" y="-6360"/>
                    <a:pt x="512979" y="-272"/>
                    <a:pt x="608169" y="22972"/>
                  </a:cubicBezTo>
                  <a:cubicBezTo>
                    <a:pt x="705019" y="46216"/>
                    <a:pt x="796888" y="83296"/>
                    <a:pt x="882117" y="135318"/>
                  </a:cubicBezTo>
                  <a:cubicBezTo>
                    <a:pt x="897613" y="144727"/>
                    <a:pt x="911448" y="147494"/>
                    <a:pt x="930265" y="143066"/>
                  </a:cubicBezTo>
                  <a:cubicBezTo>
                    <a:pt x="981734" y="131998"/>
                    <a:pt x="1033756" y="130338"/>
                    <a:pt x="1085225" y="144173"/>
                  </a:cubicBezTo>
                  <a:cubicBezTo>
                    <a:pt x="1153850" y="162436"/>
                    <a:pt x="1152190" y="224420"/>
                    <a:pt x="1118431" y="264821"/>
                  </a:cubicBezTo>
                  <a:cubicBezTo>
                    <a:pt x="1106809" y="278103"/>
                    <a:pt x="1094080" y="290832"/>
                    <a:pt x="1080244" y="305221"/>
                  </a:cubicBezTo>
                  <a:cubicBezTo>
                    <a:pt x="1089099" y="319610"/>
                    <a:pt x="1099061" y="334553"/>
                    <a:pt x="1108469" y="350602"/>
                  </a:cubicBezTo>
                  <a:cubicBezTo>
                    <a:pt x="1128393" y="385468"/>
                    <a:pt x="1144995" y="421995"/>
                    <a:pt x="1143335" y="463502"/>
                  </a:cubicBezTo>
                  <a:cubicBezTo>
                    <a:pt x="1143335" y="469589"/>
                    <a:pt x="1137801" y="475677"/>
                    <a:pt x="1134480" y="481212"/>
                  </a:cubicBezTo>
                  <a:cubicBezTo>
                    <a:pt x="1130606" y="475677"/>
                    <a:pt x="1123965" y="470143"/>
                    <a:pt x="1123412" y="464609"/>
                  </a:cubicBezTo>
                  <a:cubicBezTo>
                    <a:pt x="1122305" y="425869"/>
                    <a:pt x="1113450" y="388789"/>
                    <a:pt x="1094633" y="354476"/>
                  </a:cubicBezTo>
                  <a:cubicBezTo>
                    <a:pt x="1087992" y="342301"/>
                    <a:pt x="1080798" y="330679"/>
                    <a:pt x="1072496" y="319610"/>
                  </a:cubicBezTo>
                  <a:cubicBezTo>
                    <a:pt x="1070283" y="316843"/>
                    <a:pt x="1061428" y="315736"/>
                    <a:pt x="1058107" y="317950"/>
                  </a:cubicBezTo>
                  <a:cubicBezTo>
                    <a:pt x="980073" y="379381"/>
                    <a:pt x="890418" y="417567"/>
                    <a:pt x="797995" y="451326"/>
                  </a:cubicBezTo>
                  <a:cubicBezTo>
                    <a:pt x="713321" y="481765"/>
                    <a:pt x="626432" y="505009"/>
                    <a:pt x="537330" y="516631"/>
                  </a:cubicBezTo>
                  <a:cubicBezTo>
                    <a:pt x="504124" y="521058"/>
                    <a:pt x="470365" y="521612"/>
                    <a:pt x="436606" y="524932"/>
                  </a:cubicBezTo>
                  <a:cubicBezTo>
                    <a:pt x="430518" y="525486"/>
                    <a:pt x="423324" y="529360"/>
                    <a:pt x="420003" y="534341"/>
                  </a:cubicBezTo>
                  <a:cubicBezTo>
                    <a:pt x="384031" y="587470"/>
                    <a:pt x="355252" y="644473"/>
                    <a:pt x="337542" y="705904"/>
                  </a:cubicBezTo>
                  <a:cubicBezTo>
                    <a:pt x="318172" y="773975"/>
                    <a:pt x="309871" y="844261"/>
                    <a:pt x="333668" y="912886"/>
                  </a:cubicBezTo>
                  <a:cubicBezTo>
                    <a:pt x="359126" y="988706"/>
                    <a:pt x="415576" y="1031320"/>
                    <a:pt x="493056" y="1044049"/>
                  </a:cubicBezTo>
                  <a:cubicBezTo>
                    <a:pt x="597101" y="1061205"/>
                    <a:pt x="693951" y="1037961"/>
                    <a:pt x="781393" y="979851"/>
                  </a:cubicBezTo>
                  <a:cubicBezTo>
                    <a:pt x="876029" y="917314"/>
                    <a:pt x="946314" y="832639"/>
                    <a:pt x="993909" y="730255"/>
                  </a:cubicBezTo>
                  <a:cubicBezTo>
                    <a:pt x="1014940" y="684874"/>
                    <a:pt x="1027115" y="636172"/>
                    <a:pt x="1017153" y="584703"/>
                  </a:cubicBezTo>
                  <a:cubicBezTo>
                    <a:pt x="1006638" y="531574"/>
                    <a:pt x="962917" y="496154"/>
                    <a:pt x="908681" y="493940"/>
                  </a:cubicBezTo>
                  <a:cubicBezTo>
                    <a:pt x="846697" y="491727"/>
                    <a:pt x="793568" y="516078"/>
                    <a:pt x="747080" y="553157"/>
                  </a:cubicBezTo>
                  <a:cubicBezTo>
                    <a:pt x="711107" y="581936"/>
                    <a:pt x="677901" y="615141"/>
                    <a:pt x="648016" y="650007"/>
                  </a:cubicBezTo>
                  <a:cubicBezTo>
                    <a:pt x="616471" y="686534"/>
                    <a:pt x="596547" y="729701"/>
                    <a:pt x="599868" y="784491"/>
                  </a:cubicBezTo>
                  <a:cubicBezTo>
                    <a:pt x="606509" y="778956"/>
                    <a:pt x="610936" y="775636"/>
                    <a:pt x="614257" y="772315"/>
                  </a:cubicBezTo>
                  <a:cubicBezTo>
                    <a:pt x="627539" y="759033"/>
                    <a:pt x="643035" y="755712"/>
                    <a:pt x="660745" y="761800"/>
                  </a:cubicBezTo>
                  <a:cubicBezTo>
                    <a:pt x="677901" y="767334"/>
                    <a:pt x="681222" y="782830"/>
                    <a:pt x="682329" y="798326"/>
                  </a:cubicBezTo>
                  <a:cubicBezTo>
                    <a:pt x="686203" y="840941"/>
                    <a:pt x="659638" y="864184"/>
                    <a:pt x="617577" y="854223"/>
                  </a:cubicBezTo>
                  <a:cubicBezTo>
                    <a:pt x="602635" y="850902"/>
                    <a:pt x="591566" y="842601"/>
                    <a:pt x="587692" y="825998"/>
                  </a:cubicBezTo>
                  <a:cubicBezTo>
                    <a:pt x="573857" y="766781"/>
                    <a:pt x="587139" y="711991"/>
                    <a:pt x="618131" y="662736"/>
                  </a:cubicBezTo>
                  <a:cubicBezTo>
                    <a:pt x="665726" y="588577"/>
                    <a:pt x="729370" y="530467"/>
                    <a:pt x="813491" y="498921"/>
                  </a:cubicBezTo>
                  <a:cubicBezTo>
                    <a:pt x="853892" y="483425"/>
                    <a:pt x="896506" y="476784"/>
                    <a:pt x="939673" y="486192"/>
                  </a:cubicBezTo>
                  <a:cubicBezTo>
                    <a:pt x="987821" y="496154"/>
                    <a:pt x="1017707" y="526593"/>
                    <a:pt x="1029882" y="572527"/>
                  </a:cubicBezTo>
                  <a:cubicBezTo>
                    <a:pt x="1052019" y="656649"/>
                    <a:pt x="1036523" y="736896"/>
                    <a:pt x="990589" y="808841"/>
                  </a:cubicBezTo>
                  <a:cubicBezTo>
                    <a:pt x="901487" y="949966"/>
                    <a:pt x="773091" y="1033534"/>
                    <a:pt x="607062" y="1056778"/>
                  </a:cubicBezTo>
                  <a:cubicBezTo>
                    <a:pt x="525708" y="1068400"/>
                    <a:pt x="447121" y="1059545"/>
                    <a:pt x="377943" y="1010290"/>
                  </a:cubicBezTo>
                  <a:cubicBezTo>
                    <a:pt x="294928" y="951626"/>
                    <a:pt x="252314" y="871379"/>
                    <a:pt x="246780" y="769548"/>
                  </a:cubicBezTo>
                  <a:cubicBezTo>
                    <a:pt x="242352" y="684874"/>
                    <a:pt x="269471" y="610161"/>
                    <a:pt x="309871" y="538215"/>
                  </a:cubicBezTo>
                  <a:cubicBezTo>
                    <a:pt x="315958" y="532127"/>
                    <a:pt x="319279" y="526039"/>
                    <a:pt x="323153" y="519398"/>
                  </a:cubicBezTo>
                  <a:close/>
                  <a:moveTo>
                    <a:pt x="878243" y="149708"/>
                  </a:moveTo>
                  <a:cubicBezTo>
                    <a:pt x="878796" y="148047"/>
                    <a:pt x="879350" y="146387"/>
                    <a:pt x="879350" y="145280"/>
                  </a:cubicBezTo>
                  <a:cubicBezTo>
                    <a:pt x="848911" y="131444"/>
                    <a:pt x="819026" y="116502"/>
                    <a:pt x="788034" y="104326"/>
                  </a:cubicBezTo>
                  <a:cubicBezTo>
                    <a:pt x="695611" y="68353"/>
                    <a:pt x="599868" y="46770"/>
                    <a:pt x="500804" y="40129"/>
                  </a:cubicBezTo>
                  <a:cubicBezTo>
                    <a:pt x="410041" y="34041"/>
                    <a:pt x="319833" y="36255"/>
                    <a:pt x="233498" y="69460"/>
                  </a:cubicBezTo>
                  <a:cubicBezTo>
                    <a:pt x="170407" y="93811"/>
                    <a:pt x="112297" y="126463"/>
                    <a:pt x="68022" y="180146"/>
                  </a:cubicBezTo>
                  <a:cubicBezTo>
                    <a:pt x="12679" y="246558"/>
                    <a:pt x="12679" y="353923"/>
                    <a:pt x="83518" y="413693"/>
                  </a:cubicBezTo>
                  <a:cubicBezTo>
                    <a:pt x="99014" y="426976"/>
                    <a:pt x="115617" y="438598"/>
                    <a:pt x="132774" y="448559"/>
                  </a:cubicBezTo>
                  <a:cubicBezTo>
                    <a:pt x="190884" y="482872"/>
                    <a:pt x="256188" y="493940"/>
                    <a:pt x="320939" y="506116"/>
                  </a:cubicBezTo>
                  <a:cubicBezTo>
                    <a:pt x="325367" y="507223"/>
                    <a:pt x="333668" y="501688"/>
                    <a:pt x="336989" y="497261"/>
                  </a:cubicBezTo>
                  <a:cubicBezTo>
                    <a:pt x="443247" y="346728"/>
                    <a:pt x="588246" y="249878"/>
                    <a:pt x="759809" y="188448"/>
                  </a:cubicBezTo>
                  <a:cubicBezTo>
                    <a:pt x="799102" y="174058"/>
                    <a:pt x="838949" y="162436"/>
                    <a:pt x="878243" y="149708"/>
                  </a:cubicBezTo>
                  <a:close/>
                  <a:moveTo>
                    <a:pt x="440480" y="506669"/>
                  </a:moveTo>
                  <a:cubicBezTo>
                    <a:pt x="441034" y="508329"/>
                    <a:pt x="441587" y="509990"/>
                    <a:pt x="442141" y="511650"/>
                  </a:cubicBezTo>
                  <a:cubicBezTo>
                    <a:pt x="469812" y="508883"/>
                    <a:pt x="497483" y="507776"/>
                    <a:pt x="524601" y="503902"/>
                  </a:cubicBezTo>
                  <a:cubicBezTo>
                    <a:pt x="636947" y="488406"/>
                    <a:pt x="745420" y="457968"/>
                    <a:pt x="851124" y="415907"/>
                  </a:cubicBezTo>
                  <a:cubicBezTo>
                    <a:pt x="920303" y="388236"/>
                    <a:pt x="986161" y="355030"/>
                    <a:pt x="1046485" y="310755"/>
                  </a:cubicBezTo>
                  <a:cubicBezTo>
                    <a:pt x="1058660" y="301901"/>
                    <a:pt x="1058107" y="294706"/>
                    <a:pt x="1049252" y="284191"/>
                  </a:cubicBezTo>
                  <a:cubicBezTo>
                    <a:pt x="1010512" y="238810"/>
                    <a:pt x="966791" y="199516"/>
                    <a:pt x="915876" y="169078"/>
                  </a:cubicBezTo>
                  <a:cubicBezTo>
                    <a:pt x="910895" y="165757"/>
                    <a:pt x="902593" y="164650"/>
                    <a:pt x="897059" y="166310"/>
                  </a:cubicBezTo>
                  <a:cubicBezTo>
                    <a:pt x="868834" y="176272"/>
                    <a:pt x="840056" y="186234"/>
                    <a:pt x="812938" y="198963"/>
                  </a:cubicBezTo>
                  <a:cubicBezTo>
                    <a:pt x="724943" y="239916"/>
                    <a:pt x="645249" y="293599"/>
                    <a:pt x="572750" y="358904"/>
                  </a:cubicBezTo>
                  <a:cubicBezTo>
                    <a:pt x="522941" y="403731"/>
                    <a:pt x="479774" y="453540"/>
                    <a:pt x="440480" y="506669"/>
                  </a:cubicBezTo>
                  <a:close/>
                  <a:moveTo>
                    <a:pt x="1070836" y="292492"/>
                  </a:moveTo>
                  <a:cubicBezTo>
                    <a:pt x="1092973" y="272569"/>
                    <a:pt x="1112896" y="252645"/>
                    <a:pt x="1124519" y="226081"/>
                  </a:cubicBezTo>
                  <a:cubicBezTo>
                    <a:pt x="1141121" y="187341"/>
                    <a:pt x="1119538" y="164097"/>
                    <a:pt x="1091313" y="156349"/>
                  </a:cubicBezTo>
                  <a:cubicBezTo>
                    <a:pt x="1036523" y="140853"/>
                    <a:pt x="982840" y="146387"/>
                    <a:pt x="924730" y="160223"/>
                  </a:cubicBezTo>
                  <a:cubicBezTo>
                    <a:pt x="980627" y="198409"/>
                    <a:pt x="1030436" y="239916"/>
                    <a:pt x="1070836" y="292492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3DA68431-7236-4F7B-A7D4-EFF638778326}"/>
                </a:ext>
              </a:extLst>
            </p:cNvPr>
            <p:cNvSpPr/>
            <p:nvPr/>
          </p:nvSpPr>
          <p:spPr>
            <a:xfrm>
              <a:off x="8817957" y="5289075"/>
              <a:ext cx="1193359" cy="1331539"/>
            </a:xfrm>
            <a:custGeom>
              <a:avLst/>
              <a:gdLst>
                <a:gd name="connsiteX0" fmla="*/ 636997 w 1051515"/>
                <a:gd name="connsiteY0" fmla="*/ 412571 h 1173269"/>
                <a:gd name="connsiteX1" fmla="*/ 566158 w 1051515"/>
                <a:gd name="connsiteY1" fmla="*/ 412571 h 1173269"/>
                <a:gd name="connsiteX2" fmla="*/ 565051 w 1051515"/>
                <a:gd name="connsiteY2" fmla="*/ 408143 h 1173269"/>
                <a:gd name="connsiteX3" fmla="*/ 579440 w 1051515"/>
                <a:gd name="connsiteY3" fmla="*/ 403162 h 1173269"/>
                <a:gd name="connsiteX4" fmla="*/ 631463 w 1051515"/>
                <a:gd name="connsiteY4" fmla="*/ 401502 h 1173269"/>
                <a:gd name="connsiteX5" fmla="*/ 652493 w 1051515"/>
                <a:gd name="connsiteY5" fmla="*/ 388220 h 1173269"/>
                <a:gd name="connsiteX6" fmla="*/ 809113 w 1051515"/>
                <a:gd name="connsiteY6" fmla="*/ 165188 h 1173269"/>
                <a:gd name="connsiteX7" fmla="*/ 920352 w 1051515"/>
                <a:gd name="connsiteY7" fmla="*/ 50628 h 1173269"/>
                <a:gd name="connsiteX8" fmla="*/ 1008901 w 1051515"/>
                <a:gd name="connsiteY8" fmla="*/ 1373 h 1173269"/>
                <a:gd name="connsiteX9" fmla="*/ 1051515 w 1051515"/>
                <a:gd name="connsiteY9" fmla="*/ 30705 h 1173269"/>
                <a:gd name="connsiteX10" fmla="*/ 1018309 w 1051515"/>
                <a:gd name="connsiteY10" fmla="*/ 136963 h 1173269"/>
                <a:gd name="connsiteX11" fmla="*/ 799705 w 1051515"/>
                <a:gd name="connsiteY11" fmla="*/ 351140 h 1173269"/>
                <a:gd name="connsiteX12" fmla="*/ 735507 w 1051515"/>
                <a:gd name="connsiteY12" fmla="*/ 397628 h 1173269"/>
                <a:gd name="connsiteX13" fmla="*/ 814648 w 1051515"/>
                <a:gd name="connsiteY13" fmla="*/ 397628 h 1173269"/>
                <a:gd name="connsiteX14" fmla="*/ 815755 w 1051515"/>
                <a:gd name="connsiteY14" fmla="*/ 402056 h 1173269"/>
                <a:gd name="connsiteX15" fmla="*/ 799152 w 1051515"/>
                <a:gd name="connsiteY15" fmla="*/ 407037 h 1173269"/>
                <a:gd name="connsiteX16" fmla="*/ 741595 w 1051515"/>
                <a:gd name="connsiteY16" fmla="*/ 409250 h 1173269"/>
                <a:gd name="connsiteX17" fmla="*/ 714477 w 1051515"/>
                <a:gd name="connsiteY17" fmla="*/ 426960 h 1173269"/>
                <a:gd name="connsiteX18" fmla="*/ 536826 w 1051515"/>
                <a:gd name="connsiteY18" fmla="*/ 776727 h 1173269"/>
                <a:gd name="connsiteX19" fmla="*/ 371351 w 1051515"/>
                <a:gd name="connsiteY19" fmla="*/ 999206 h 1173269"/>
                <a:gd name="connsiteX20" fmla="*/ 188720 w 1051515"/>
                <a:gd name="connsiteY20" fmla="*/ 1139223 h 1173269"/>
                <a:gd name="connsiteX21" fmla="*/ 33206 w 1051515"/>
                <a:gd name="connsiteY21" fmla="*/ 1176856 h 1173269"/>
                <a:gd name="connsiteX22" fmla="*/ 6088 w 1051515"/>
                <a:gd name="connsiteY22" fmla="*/ 1171322 h 1173269"/>
                <a:gd name="connsiteX23" fmla="*/ 0 w 1051515"/>
                <a:gd name="connsiteY23" fmla="*/ 1160807 h 1173269"/>
                <a:gd name="connsiteX24" fmla="*/ 9962 w 1051515"/>
                <a:gd name="connsiteY24" fmla="*/ 1154719 h 1173269"/>
                <a:gd name="connsiteX25" fmla="*/ 297745 w 1051515"/>
                <a:gd name="connsiteY25" fmla="*/ 1025770 h 1173269"/>
                <a:gd name="connsiteX26" fmla="*/ 410644 w 1051515"/>
                <a:gd name="connsiteY26" fmla="*/ 851440 h 1173269"/>
                <a:gd name="connsiteX27" fmla="*/ 506388 w 1051515"/>
                <a:gd name="connsiteY27" fmla="*/ 666041 h 1173269"/>
                <a:gd name="connsiteX28" fmla="*/ 624268 w 1051515"/>
                <a:gd name="connsiteY28" fmla="*/ 441349 h 1173269"/>
                <a:gd name="connsiteX29" fmla="*/ 636997 w 1051515"/>
                <a:gd name="connsiteY29" fmla="*/ 412571 h 1173269"/>
                <a:gd name="connsiteX30" fmla="*/ 743255 w 1051515"/>
                <a:gd name="connsiteY30" fmla="*/ 371617 h 1173269"/>
                <a:gd name="connsiteX31" fmla="*/ 751003 w 1051515"/>
                <a:gd name="connsiteY31" fmla="*/ 369403 h 1173269"/>
                <a:gd name="connsiteX32" fmla="*/ 1002260 w 1051515"/>
                <a:gd name="connsiteY32" fmla="*/ 120360 h 1173269"/>
                <a:gd name="connsiteX33" fmla="*/ 1044874 w 1051515"/>
                <a:gd name="connsiteY33" fmla="*/ 34025 h 1173269"/>
                <a:gd name="connsiteX34" fmla="*/ 1019970 w 1051515"/>
                <a:gd name="connsiteY34" fmla="*/ 8014 h 1173269"/>
                <a:gd name="connsiteX35" fmla="*/ 995619 w 1051515"/>
                <a:gd name="connsiteY35" fmla="*/ 15209 h 1173269"/>
                <a:gd name="connsiteX36" fmla="*/ 940276 w 1051515"/>
                <a:gd name="connsiteY36" fmla="*/ 59483 h 1173269"/>
                <a:gd name="connsiteX37" fmla="*/ 786423 w 1051515"/>
                <a:gd name="connsiteY37" fmla="*/ 289710 h 1173269"/>
                <a:gd name="connsiteX38" fmla="*/ 743255 w 1051515"/>
                <a:gd name="connsiteY38" fmla="*/ 371617 h 1173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051515" h="1173269">
                  <a:moveTo>
                    <a:pt x="636997" y="412571"/>
                  </a:moveTo>
                  <a:cubicBezTo>
                    <a:pt x="611539" y="412571"/>
                    <a:pt x="588849" y="412571"/>
                    <a:pt x="566158" y="412571"/>
                  </a:cubicBezTo>
                  <a:cubicBezTo>
                    <a:pt x="565605" y="410910"/>
                    <a:pt x="565051" y="409804"/>
                    <a:pt x="565051" y="408143"/>
                  </a:cubicBezTo>
                  <a:cubicBezTo>
                    <a:pt x="570032" y="406483"/>
                    <a:pt x="574459" y="403162"/>
                    <a:pt x="579440" y="403162"/>
                  </a:cubicBezTo>
                  <a:cubicBezTo>
                    <a:pt x="596596" y="402056"/>
                    <a:pt x="614306" y="402056"/>
                    <a:pt x="631463" y="401502"/>
                  </a:cubicBezTo>
                  <a:cubicBezTo>
                    <a:pt x="641424" y="401502"/>
                    <a:pt x="646959" y="397628"/>
                    <a:pt x="652493" y="388220"/>
                  </a:cubicBezTo>
                  <a:cubicBezTo>
                    <a:pt x="697874" y="309080"/>
                    <a:pt x="747129" y="232706"/>
                    <a:pt x="809113" y="165188"/>
                  </a:cubicBezTo>
                  <a:cubicBezTo>
                    <a:pt x="845086" y="125894"/>
                    <a:pt x="882166" y="87708"/>
                    <a:pt x="920352" y="50628"/>
                  </a:cubicBezTo>
                  <a:cubicBezTo>
                    <a:pt x="945257" y="26831"/>
                    <a:pt x="974035" y="8014"/>
                    <a:pt x="1008901" y="1373"/>
                  </a:cubicBezTo>
                  <a:cubicBezTo>
                    <a:pt x="1034912" y="-3608"/>
                    <a:pt x="1047088" y="4694"/>
                    <a:pt x="1051515" y="30705"/>
                  </a:cubicBezTo>
                  <a:cubicBezTo>
                    <a:pt x="1058156" y="71659"/>
                    <a:pt x="1039893" y="105418"/>
                    <a:pt x="1018309" y="136963"/>
                  </a:cubicBezTo>
                  <a:cubicBezTo>
                    <a:pt x="959092" y="222191"/>
                    <a:pt x="882719" y="289710"/>
                    <a:pt x="799705" y="351140"/>
                  </a:cubicBezTo>
                  <a:cubicBezTo>
                    <a:pt x="779228" y="366083"/>
                    <a:pt x="758751" y="381025"/>
                    <a:pt x="735507" y="397628"/>
                  </a:cubicBezTo>
                  <a:cubicBezTo>
                    <a:pt x="763732" y="397628"/>
                    <a:pt x="789190" y="397628"/>
                    <a:pt x="814648" y="397628"/>
                  </a:cubicBezTo>
                  <a:cubicBezTo>
                    <a:pt x="815201" y="399288"/>
                    <a:pt x="815201" y="400949"/>
                    <a:pt x="815755" y="402056"/>
                  </a:cubicBezTo>
                  <a:cubicBezTo>
                    <a:pt x="810220" y="403716"/>
                    <a:pt x="804686" y="406483"/>
                    <a:pt x="799152" y="407037"/>
                  </a:cubicBezTo>
                  <a:cubicBezTo>
                    <a:pt x="780335" y="408143"/>
                    <a:pt x="760965" y="409804"/>
                    <a:pt x="741595" y="409250"/>
                  </a:cubicBezTo>
                  <a:cubicBezTo>
                    <a:pt x="727206" y="408697"/>
                    <a:pt x="720565" y="414231"/>
                    <a:pt x="714477" y="426960"/>
                  </a:cubicBezTo>
                  <a:cubicBezTo>
                    <a:pt x="655813" y="543733"/>
                    <a:pt x="598257" y="661614"/>
                    <a:pt x="536826" y="776727"/>
                  </a:cubicBezTo>
                  <a:cubicBezTo>
                    <a:pt x="493105" y="858634"/>
                    <a:pt x="436656" y="932794"/>
                    <a:pt x="371351" y="999206"/>
                  </a:cubicBezTo>
                  <a:cubicBezTo>
                    <a:pt x="317115" y="1053995"/>
                    <a:pt x="259005" y="1104357"/>
                    <a:pt x="188720" y="1139223"/>
                  </a:cubicBezTo>
                  <a:cubicBezTo>
                    <a:pt x="140017" y="1163574"/>
                    <a:pt x="87995" y="1177410"/>
                    <a:pt x="33206" y="1176856"/>
                  </a:cubicBezTo>
                  <a:cubicBezTo>
                    <a:pt x="24351" y="1176856"/>
                    <a:pt x="14943" y="1174643"/>
                    <a:pt x="6088" y="1171322"/>
                  </a:cubicBezTo>
                  <a:cubicBezTo>
                    <a:pt x="2767" y="1170215"/>
                    <a:pt x="0" y="1164127"/>
                    <a:pt x="0" y="1160807"/>
                  </a:cubicBezTo>
                  <a:cubicBezTo>
                    <a:pt x="0" y="1158593"/>
                    <a:pt x="6641" y="1154166"/>
                    <a:pt x="9962" y="1154719"/>
                  </a:cubicBezTo>
                  <a:cubicBezTo>
                    <a:pt x="135590" y="1177963"/>
                    <a:pt x="220265" y="1109891"/>
                    <a:pt x="297745" y="1025770"/>
                  </a:cubicBezTo>
                  <a:cubicBezTo>
                    <a:pt x="345340" y="973748"/>
                    <a:pt x="378546" y="912870"/>
                    <a:pt x="410644" y="851440"/>
                  </a:cubicBezTo>
                  <a:cubicBezTo>
                    <a:pt x="442743" y="790009"/>
                    <a:pt x="474289" y="728025"/>
                    <a:pt x="506388" y="666041"/>
                  </a:cubicBezTo>
                  <a:cubicBezTo>
                    <a:pt x="545681" y="591328"/>
                    <a:pt x="584975" y="516615"/>
                    <a:pt x="624268" y="441349"/>
                  </a:cubicBezTo>
                  <a:cubicBezTo>
                    <a:pt x="628142" y="433048"/>
                    <a:pt x="632016" y="424193"/>
                    <a:pt x="636997" y="412571"/>
                  </a:cubicBezTo>
                  <a:close/>
                  <a:moveTo>
                    <a:pt x="743255" y="371617"/>
                  </a:moveTo>
                  <a:cubicBezTo>
                    <a:pt x="748236" y="370510"/>
                    <a:pt x="749896" y="370510"/>
                    <a:pt x="751003" y="369403"/>
                  </a:cubicBezTo>
                  <a:cubicBezTo>
                    <a:pt x="845640" y="297457"/>
                    <a:pt x="931421" y="216104"/>
                    <a:pt x="1002260" y="120360"/>
                  </a:cubicBezTo>
                  <a:cubicBezTo>
                    <a:pt x="1021630" y="94349"/>
                    <a:pt x="1040447" y="67784"/>
                    <a:pt x="1044874" y="34025"/>
                  </a:cubicBezTo>
                  <a:cubicBezTo>
                    <a:pt x="1047088" y="16316"/>
                    <a:pt x="1037679" y="5800"/>
                    <a:pt x="1019970" y="8014"/>
                  </a:cubicBezTo>
                  <a:cubicBezTo>
                    <a:pt x="1011668" y="9121"/>
                    <a:pt x="1002260" y="10781"/>
                    <a:pt x="995619" y="15209"/>
                  </a:cubicBezTo>
                  <a:cubicBezTo>
                    <a:pt x="976249" y="29044"/>
                    <a:pt x="956879" y="42880"/>
                    <a:pt x="940276" y="59483"/>
                  </a:cubicBezTo>
                  <a:cubicBezTo>
                    <a:pt x="874972" y="126448"/>
                    <a:pt x="830697" y="208355"/>
                    <a:pt x="786423" y="289710"/>
                  </a:cubicBezTo>
                  <a:cubicBezTo>
                    <a:pt x="772034" y="316828"/>
                    <a:pt x="758198" y="342839"/>
                    <a:pt x="743255" y="371617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11C2B2F5-4DAB-4BE7-849F-5778D4BB7AF1}"/>
                </a:ext>
              </a:extLst>
            </p:cNvPr>
            <p:cNvSpPr/>
            <p:nvPr/>
          </p:nvSpPr>
          <p:spPr>
            <a:xfrm>
              <a:off x="9536601" y="5289075"/>
              <a:ext cx="1193359" cy="1331539"/>
            </a:xfrm>
            <a:custGeom>
              <a:avLst/>
              <a:gdLst>
                <a:gd name="connsiteX0" fmla="*/ 855048 w 1051515"/>
                <a:gd name="connsiteY0" fmla="*/ 401400 h 1173269"/>
                <a:gd name="connsiteX1" fmla="*/ 840105 w 1051515"/>
                <a:gd name="connsiteY1" fmla="*/ 405827 h 1173269"/>
                <a:gd name="connsiteX2" fmla="*/ 739381 w 1051515"/>
                <a:gd name="connsiteY2" fmla="*/ 408594 h 1173269"/>
                <a:gd name="connsiteX3" fmla="*/ 721672 w 1051515"/>
                <a:gd name="connsiteY3" fmla="*/ 420216 h 1173269"/>
                <a:gd name="connsiteX4" fmla="*/ 636997 w 1051515"/>
                <a:gd name="connsiteY4" fmla="*/ 592886 h 1173269"/>
                <a:gd name="connsiteX5" fmla="*/ 572246 w 1051515"/>
                <a:gd name="connsiteY5" fmla="*/ 719068 h 1173269"/>
                <a:gd name="connsiteX6" fmla="*/ 448831 w 1051515"/>
                <a:gd name="connsiteY6" fmla="*/ 905574 h 1173269"/>
                <a:gd name="connsiteX7" fmla="*/ 214177 w 1051515"/>
                <a:gd name="connsiteY7" fmla="*/ 1121411 h 1173269"/>
                <a:gd name="connsiteX8" fmla="*/ 39294 w 1051515"/>
                <a:gd name="connsiteY8" fmla="*/ 1175647 h 1173269"/>
                <a:gd name="connsiteX9" fmla="*/ 8301 w 1051515"/>
                <a:gd name="connsiteY9" fmla="*/ 1171220 h 1173269"/>
                <a:gd name="connsiteX10" fmla="*/ 0 w 1051515"/>
                <a:gd name="connsiteY10" fmla="*/ 1158490 h 1173269"/>
                <a:gd name="connsiteX11" fmla="*/ 12729 w 1051515"/>
                <a:gd name="connsiteY11" fmla="*/ 1154063 h 1173269"/>
                <a:gd name="connsiteX12" fmla="*/ 197574 w 1051515"/>
                <a:gd name="connsiteY12" fmla="*/ 1112003 h 1173269"/>
                <a:gd name="connsiteX13" fmla="*/ 392935 w 1051515"/>
                <a:gd name="connsiteY13" fmla="*/ 882330 h 1173269"/>
                <a:gd name="connsiteX14" fmla="*/ 478716 w 1051515"/>
                <a:gd name="connsiteY14" fmla="*/ 725156 h 1173269"/>
                <a:gd name="connsiteX15" fmla="*/ 523544 w 1051515"/>
                <a:gd name="connsiteY15" fmla="*/ 637161 h 1173269"/>
                <a:gd name="connsiteX16" fmla="*/ 633123 w 1051515"/>
                <a:gd name="connsiteY16" fmla="*/ 427964 h 1173269"/>
                <a:gd name="connsiteX17" fmla="*/ 640871 w 1051515"/>
                <a:gd name="connsiteY17" fmla="*/ 411361 h 1173269"/>
                <a:gd name="connsiteX18" fmla="*/ 604345 w 1051515"/>
                <a:gd name="connsiteY18" fmla="*/ 403060 h 1173269"/>
                <a:gd name="connsiteX19" fmla="*/ 604345 w 1051515"/>
                <a:gd name="connsiteY19" fmla="*/ 396419 h 1173269"/>
                <a:gd name="connsiteX20" fmla="*/ 623161 w 1051515"/>
                <a:gd name="connsiteY20" fmla="*/ 396972 h 1173269"/>
                <a:gd name="connsiteX21" fmla="*/ 663008 w 1051515"/>
                <a:gd name="connsiteY21" fmla="*/ 376495 h 1173269"/>
                <a:gd name="connsiteX22" fmla="*/ 886593 w 1051515"/>
                <a:gd name="connsiteY22" fmla="*/ 82625 h 1173269"/>
                <a:gd name="connsiteX23" fmla="*/ 981783 w 1051515"/>
                <a:gd name="connsiteY23" fmla="*/ 10679 h 1173269"/>
                <a:gd name="connsiteX24" fmla="*/ 1021630 w 1051515"/>
                <a:gd name="connsiteY24" fmla="*/ 163 h 1173269"/>
                <a:gd name="connsiteX25" fmla="*/ 1054836 w 1051515"/>
                <a:gd name="connsiteY25" fmla="*/ 29495 h 1173269"/>
                <a:gd name="connsiteX26" fmla="*/ 1033805 w 1051515"/>
                <a:gd name="connsiteY26" fmla="*/ 110296 h 1173269"/>
                <a:gd name="connsiteX27" fmla="*/ 912051 w 1051515"/>
                <a:gd name="connsiteY27" fmla="*/ 256401 h 1173269"/>
                <a:gd name="connsiteX28" fmla="*/ 742702 w 1051515"/>
                <a:gd name="connsiteY28" fmla="*/ 391991 h 1173269"/>
                <a:gd name="connsiteX29" fmla="*/ 738828 w 1051515"/>
                <a:gd name="connsiteY29" fmla="*/ 396972 h 1173269"/>
                <a:gd name="connsiteX30" fmla="*/ 853941 w 1051515"/>
                <a:gd name="connsiteY30" fmla="*/ 396972 h 1173269"/>
                <a:gd name="connsiteX31" fmla="*/ 855048 w 1051515"/>
                <a:gd name="connsiteY31" fmla="*/ 401400 h 1173269"/>
                <a:gd name="connsiteX32" fmla="*/ 748789 w 1051515"/>
                <a:gd name="connsiteY32" fmla="*/ 368194 h 1173269"/>
                <a:gd name="connsiteX33" fmla="*/ 751003 w 1051515"/>
                <a:gd name="connsiteY33" fmla="*/ 370408 h 1173269"/>
                <a:gd name="connsiteX34" fmla="*/ 761519 w 1051515"/>
                <a:gd name="connsiteY34" fmla="*/ 363213 h 1173269"/>
                <a:gd name="connsiteX35" fmla="*/ 932528 w 1051515"/>
                <a:gd name="connsiteY35" fmla="*/ 204932 h 1173269"/>
                <a:gd name="connsiteX36" fmla="*/ 1037679 w 1051515"/>
                <a:gd name="connsiteY36" fmla="*/ 63255 h 1173269"/>
                <a:gd name="connsiteX37" fmla="*/ 1037679 w 1051515"/>
                <a:gd name="connsiteY37" fmla="*/ 11786 h 1173269"/>
                <a:gd name="connsiteX38" fmla="*/ 989531 w 1051515"/>
                <a:gd name="connsiteY38" fmla="*/ 19534 h 1173269"/>
                <a:gd name="connsiteX39" fmla="*/ 911498 w 1051515"/>
                <a:gd name="connsiteY39" fmla="*/ 95353 h 1173269"/>
                <a:gd name="connsiteX40" fmla="*/ 800812 w 1051515"/>
                <a:gd name="connsiteY40" fmla="*/ 269684 h 1173269"/>
                <a:gd name="connsiteX41" fmla="*/ 748789 w 1051515"/>
                <a:gd name="connsiteY41" fmla="*/ 368194 h 1173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051515" h="1173269">
                  <a:moveTo>
                    <a:pt x="855048" y="401400"/>
                  </a:moveTo>
                  <a:cubicBezTo>
                    <a:pt x="850067" y="403060"/>
                    <a:pt x="845086" y="405827"/>
                    <a:pt x="840105" y="405827"/>
                  </a:cubicBezTo>
                  <a:cubicBezTo>
                    <a:pt x="806346" y="406934"/>
                    <a:pt x="772587" y="406934"/>
                    <a:pt x="739381" y="408594"/>
                  </a:cubicBezTo>
                  <a:cubicBezTo>
                    <a:pt x="733293" y="409148"/>
                    <a:pt x="724439" y="414682"/>
                    <a:pt x="721672" y="420216"/>
                  </a:cubicBezTo>
                  <a:cubicBezTo>
                    <a:pt x="692893" y="477773"/>
                    <a:pt x="665222" y="535329"/>
                    <a:pt x="636997" y="592886"/>
                  </a:cubicBezTo>
                  <a:cubicBezTo>
                    <a:pt x="615966" y="634947"/>
                    <a:pt x="596596" y="678668"/>
                    <a:pt x="572246" y="719068"/>
                  </a:cubicBezTo>
                  <a:cubicBezTo>
                    <a:pt x="533506" y="782712"/>
                    <a:pt x="493105" y="845250"/>
                    <a:pt x="448831" y="905574"/>
                  </a:cubicBezTo>
                  <a:cubicBezTo>
                    <a:pt x="385187" y="992462"/>
                    <a:pt x="304386" y="1062747"/>
                    <a:pt x="214177" y="1121411"/>
                  </a:cubicBezTo>
                  <a:cubicBezTo>
                    <a:pt x="161048" y="1155723"/>
                    <a:pt x="103491" y="1176754"/>
                    <a:pt x="39294" y="1175647"/>
                  </a:cubicBezTo>
                  <a:cubicBezTo>
                    <a:pt x="28778" y="1175647"/>
                    <a:pt x="18263" y="1173987"/>
                    <a:pt x="8301" y="1171220"/>
                  </a:cubicBezTo>
                  <a:cubicBezTo>
                    <a:pt x="4427" y="1170113"/>
                    <a:pt x="2767" y="1162918"/>
                    <a:pt x="0" y="1158490"/>
                  </a:cubicBezTo>
                  <a:cubicBezTo>
                    <a:pt x="4427" y="1156830"/>
                    <a:pt x="9408" y="1152956"/>
                    <a:pt x="12729" y="1154063"/>
                  </a:cubicBezTo>
                  <a:cubicBezTo>
                    <a:pt x="81907" y="1172326"/>
                    <a:pt x="142231" y="1151296"/>
                    <a:pt x="197574" y="1112003"/>
                  </a:cubicBezTo>
                  <a:cubicBezTo>
                    <a:pt x="282249" y="1052232"/>
                    <a:pt x="343680" y="972538"/>
                    <a:pt x="392935" y="882330"/>
                  </a:cubicBezTo>
                  <a:cubicBezTo>
                    <a:pt x="421713" y="830307"/>
                    <a:pt x="450491" y="777731"/>
                    <a:pt x="478716" y="725156"/>
                  </a:cubicBezTo>
                  <a:cubicBezTo>
                    <a:pt x="494212" y="695824"/>
                    <a:pt x="508601" y="665939"/>
                    <a:pt x="523544" y="637161"/>
                  </a:cubicBezTo>
                  <a:cubicBezTo>
                    <a:pt x="560070" y="567428"/>
                    <a:pt x="596596" y="497696"/>
                    <a:pt x="633123" y="427964"/>
                  </a:cubicBezTo>
                  <a:cubicBezTo>
                    <a:pt x="635890" y="422983"/>
                    <a:pt x="637550" y="418002"/>
                    <a:pt x="640871" y="411361"/>
                  </a:cubicBezTo>
                  <a:cubicBezTo>
                    <a:pt x="627589" y="408041"/>
                    <a:pt x="615966" y="405827"/>
                    <a:pt x="604345" y="403060"/>
                  </a:cubicBezTo>
                  <a:cubicBezTo>
                    <a:pt x="604345" y="400846"/>
                    <a:pt x="604345" y="398632"/>
                    <a:pt x="604345" y="396419"/>
                  </a:cubicBezTo>
                  <a:cubicBezTo>
                    <a:pt x="610432" y="396419"/>
                    <a:pt x="617627" y="394758"/>
                    <a:pt x="623161" y="396972"/>
                  </a:cubicBezTo>
                  <a:cubicBezTo>
                    <a:pt x="644192" y="404167"/>
                    <a:pt x="653046" y="394205"/>
                    <a:pt x="663008" y="376495"/>
                  </a:cubicBezTo>
                  <a:cubicBezTo>
                    <a:pt x="723885" y="268023"/>
                    <a:pt x="797491" y="169513"/>
                    <a:pt x="886593" y="82625"/>
                  </a:cubicBezTo>
                  <a:cubicBezTo>
                    <a:pt x="914818" y="54953"/>
                    <a:pt x="949131" y="32816"/>
                    <a:pt x="981783" y="10679"/>
                  </a:cubicBezTo>
                  <a:cubicBezTo>
                    <a:pt x="992298" y="3484"/>
                    <a:pt x="1007795" y="1270"/>
                    <a:pt x="1021630" y="163"/>
                  </a:cubicBezTo>
                  <a:cubicBezTo>
                    <a:pt x="1042107" y="-1497"/>
                    <a:pt x="1052622" y="9572"/>
                    <a:pt x="1054836" y="29495"/>
                  </a:cubicBezTo>
                  <a:cubicBezTo>
                    <a:pt x="1058156" y="59380"/>
                    <a:pt x="1048195" y="85945"/>
                    <a:pt x="1033805" y="110296"/>
                  </a:cubicBezTo>
                  <a:cubicBezTo>
                    <a:pt x="1001707" y="166192"/>
                    <a:pt x="960199" y="214894"/>
                    <a:pt x="912051" y="256401"/>
                  </a:cubicBezTo>
                  <a:cubicBezTo>
                    <a:pt x="857262" y="303443"/>
                    <a:pt x="799152" y="347164"/>
                    <a:pt x="742702" y="391991"/>
                  </a:cubicBezTo>
                  <a:cubicBezTo>
                    <a:pt x="741595" y="393098"/>
                    <a:pt x="741042" y="394205"/>
                    <a:pt x="738828" y="396972"/>
                  </a:cubicBezTo>
                  <a:cubicBezTo>
                    <a:pt x="778121" y="396972"/>
                    <a:pt x="815755" y="396972"/>
                    <a:pt x="853941" y="396972"/>
                  </a:cubicBezTo>
                  <a:cubicBezTo>
                    <a:pt x="853941" y="398632"/>
                    <a:pt x="854495" y="400293"/>
                    <a:pt x="855048" y="401400"/>
                  </a:cubicBezTo>
                  <a:close/>
                  <a:moveTo>
                    <a:pt x="748789" y="368194"/>
                  </a:moveTo>
                  <a:cubicBezTo>
                    <a:pt x="749343" y="368747"/>
                    <a:pt x="750450" y="369854"/>
                    <a:pt x="751003" y="370408"/>
                  </a:cubicBezTo>
                  <a:cubicBezTo>
                    <a:pt x="754324" y="368194"/>
                    <a:pt x="758751" y="365980"/>
                    <a:pt x="761519" y="363213"/>
                  </a:cubicBezTo>
                  <a:cubicBezTo>
                    <a:pt x="818522" y="310637"/>
                    <a:pt x="877185" y="259168"/>
                    <a:pt x="932528" y="204932"/>
                  </a:cubicBezTo>
                  <a:cubicBezTo>
                    <a:pt x="974589" y="163425"/>
                    <a:pt x="1011668" y="117491"/>
                    <a:pt x="1037679" y="63255"/>
                  </a:cubicBezTo>
                  <a:cubicBezTo>
                    <a:pt x="1048748" y="40564"/>
                    <a:pt x="1049855" y="18980"/>
                    <a:pt x="1037679" y="11786"/>
                  </a:cubicBezTo>
                  <a:cubicBezTo>
                    <a:pt x="1020523" y="1270"/>
                    <a:pt x="1002260" y="8465"/>
                    <a:pt x="989531" y="19534"/>
                  </a:cubicBezTo>
                  <a:cubicBezTo>
                    <a:pt x="961860" y="43331"/>
                    <a:pt x="932528" y="66575"/>
                    <a:pt x="911498" y="95353"/>
                  </a:cubicBezTo>
                  <a:cubicBezTo>
                    <a:pt x="871651" y="151250"/>
                    <a:pt x="836232" y="210467"/>
                    <a:pt x="800812" y="269684"/>
                  </a:cubicBezTo>
                  <a:cubicBezTo>
                    <a:pt x="781995" y="301782"/>
                    <a:pt x="765946" y="335542"/>
                    <a:pt x="748789" y="368194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5BCD0E78-67F2-42AC-9C8D-2F9B68FFE994}"/>
                </a:ext>
              </a:extLst>
            </p:cNvPr>
            <p:cNvSpPr/>
            <p:nvPr/>
          </p:nvSpPr>
          <p:spPr>
            <a:xfrm>
              <a:off x="10639161" y="5630370"/>
              <a:ext cx="471063" cy="471063"/>
            </a:xfrm>
            <a:custGeom>
              <a:avLst/>
              <a:gdLst>
                <a:gd name="connsiteX0" fmla="*/ 418258 w 415071"/>
                <a:gd name="connsiteY0" fmla="*/ 161904 h 415071"/>
                <a:gd name="connsiteX1" fmla="*/ 412723 w 415071"/>
                <a:gd name="connsiteY1" fmla="*/ 176293 h 415071"/>
                <a:gd name="connsiteX2" fmla="*/ 247248 w 415071"/>
                <a:gd name="connsiteY2" fmla="*/ 362798 h 415071"/>
                <a:gd name="connsiteX3" fmla="*/ 113318 w 415071"/>
                <a:gd name="connsiteY3" fmla="*/ 417588 h 415071"/>
                <a:gd name="connsiteX4" fmla="*/ 972 w 415071"/>
                <a:gd name="connsiteY4" fmla="*/ 308562 h 415071"/>
                <a:gd name="connsiteX5" fmla="*/ 75132 w 415071"/>
                <a:gd name="connsiteY5" fmla="*/ 127591 h 415071"/>
                <a:gd name="connsiteX6" fmla="*/ 287648 w 415071"/>
                <a:gd name="connsiteY6" fmla="*/ 6390 h 415071"/>
                <a:gd name="connsiteX7" fmla="*/ 330263 w 415071"/>
                <a:gd name="connsiteY7" fmla="*/ 302 h 415071"/>
                <a:gd name="connsiteX8" fmla="*/ 387819 w 415071"/>
                <a:gd name="connsiteY8" fmla="*/ 29634 h 415071"/>
                <a:gd name="connsiteX9" fmla="*/ 384499 w 415071"/>
                <a:gd name="connsiteY9" fmla="*/ 91065 h 415071"/>
                <a:gd name="connsiteX10" fmla="*/ 293183 w 415071"/>
                <a:gd name="connsiteY10" fmla="*/ 159690 h 415071"/>
                <a:gd name="connsiteX11" fmla="*/ 114425 w 415071"/>
                <a:gd name="connsiteY11" fmla="*/ 215586 h 415071"/>
                <a:gd name="connsiteX12" fmla="*/ 97269 w 415071"/>
                <a:gd name="connsiteY12" fmla="*/ 229422 h 415071"/>
                <a:gd name="connsiteX13" fmla="*/ 61849 w 415071"/>
                <a:gd name="connsiteY13" fmla="*/ 319077 h 415071"/>
                <a:gd name="connsiteX14" fmla="*/ 152058 w 415071"/>
                <a:gd name="connsiteY14" fmla="*/ 401538 h 415071"/>
                <a:gd name="connsiteX15" fmla="*/ 249462 w 415071"/>
                <a:gd name="connsiteY15" fmla="*/ 346749 h 415071"/>
                <a:gd name="connsiteX16" fmla="*/ 395014 w 415071"/>
                <a:gd name="connsiteY16" fmla="*/ 179060 h 415071"/>
                <a:gd name="connsiteX17" fmla="*/ 412170 w 415071"/>
                <a:gd name="connsiteY17" fmla="*/ 158583 h 415071"/>
                <a:gd name="connsiteX18" fmla="*/ 418258 w 415071"/>
                <a:gd name="connsiteY18" fmla="*/ 161904 h 415071"/>
                <a:gd name="connsiteX19" fmla="*/ 114425 w 415071"/>
                <a:gd name="connsiteY19" fmla="*/ 202304 h 415071"/>
                <a:gd name="connsiteX20" fmla="*/ 126601 w 415071"/>
                <a:gd name="connsiteY20" fmla="*/ 200644 h 415071"/>
                <a:gd name="connsiteX21" fmla="*/ 314767 w 415071"/>
                <a:gd name="connsiteY21" fmla="*/ 96599 h 415071"/>
                <a:gd name="connsiteX22" fmla="*/ 352400 w 415071"/>
                <a:gd name="connsiteY22" fmla="*/ 34061 h 415071"/>
                <a:gd name="connsiteX23" fmla="*/ 331369 w 415071"/>
                <a:gd name="connsiteY23" fmla="*/ 8604 h 415071"/>
                <a:gd name="connsiteX24" fmla="*/ 305912 w 415071"/>
                <a:gd name="connsiteY24" fmla="*/ 13585 h 415071"/>
                <a:gd name="connsiteX25" fmla="*/ 247248 w 415071"/>
                <a:gd name="connsiteY25" fmla="*/ 49557 h 415071"/>
                <a:gd name="connsiteX26" fmla="*/ 114425 w 415071"/>
                <a:gd name="connsiteY26" fmla="*/ 202304 h 415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15071" h="415071">
                  <a:moveTo>
                    <a:pt x="418258" y="161904"/>
                  </a:moveTo>
                  <a:cubicBezTo>
                    <a:pt x="416597" y="166884"/>
                    <a:pt x="415490" y="172419"/>
                    <a:pt x="412723" y="176293"/>
                  </a:cubicBezTo>
                  <a:cubicBezTo>
                    <a:pt x="362361" y="242704"/>
                    <a:pt x="313106" y="310223"/>
                    <a:pt x="247248" y="362798"/>
                  </a:cubicBezTo>
                  <a:cubicBezTo>
                    <a:pt x="208508" y="393790"/>
                    <a:pt x="165894" y="418694"/>
                    <a:pt x="113318" y="417588"/>
                  </a:cubicBezTo>
                  <a:cubicBezTo>
                    <a:pt x="52441" y="415927"/>
                    <a:pt x="5953" y="368886"/>
                    <a:pt x="972" y="308562"/>
                  </a:cubicBezTo>
                  <a:cubicBezTo>
                    <a:pt x="-5669" y="234956"/>
                    <a:pt x="22002" y="176293"/>
                    <a:pt x="75132" y="127591"/>
                  </a:cubicBezTo>
                  <a:cubicBezTo>
                    <a:pt x="137116" y="71141"/>
                    <a:pt x="207401" y="29634"/>
                    <a:pt x="287648" y="6390"/>
                  </a:cubicBezTo>
                  <a:cubicBezTo>
                    <a:pt x="301484" y="2516"/>
                    <a:pt x="315873" y="1409"/>
                    <a:pt x="330263" y="302"/>
                  </a:cubicBezTo>
                  <a:cubicBezTo>
                    <a:pt x="355167" y="-1911"/>
                    <a:pt x="375644" y="8050"/>
                    <a:pt x="387819" y="29634"/>
                  </a:cubicBezTo>
                  <a:cubicBezTo>
                    <a:pt x="399441" y="49557"/>
                    <a:pt x="396120" y="71695"/>
                    <a:pt x="384499" y="91065"/>
                  </a:cubicBezTo>
                  <a:cubicBezTo>
                    <a:pt x="364022" y="126484"/>
                    <a:pt x="330263" y="146961"/>
                    <a:pt x="293183" y="159690"/>
                  </a:cubicBezTo>
                  <a:cubicBezTo>
                    <a:pt x="233966" y="180167"/>
                    <a:pt x="173642" y="196770"/>
                    <a:pt x="114425" y="215586"/>
                  </a:cubicBezTo>
                  <a:cubicBezTo>
                    <a:pt x="107784" y="217800"/>
                    <a:pt x="99483" y="223334"/>
                    <a:pt x="97269" y="229422"/>
                  </a:cubicBezTo>
                  <a:cubicBezTo>
                    <a:pt x="84540" y="258754"/>
                    <a:pt x="69597" y="288085"/>
                    <a:pt x="61849" y="319077"/>
                  </a:cubicBezTo>
                  <a:cubicBezTo>
                    <a:pt x="43586" y="392130"/>
                    <a:pt x="88414" y="415374"/>
                    <a:pt x="152058" y="401538"/>
                  </a:cubicBezTo>
                  <a:cubicBezTo>
                    <a:pt x="189691" y="393237"/>
                    <a:pt x="221237" y="371653"/>
                    <a:pt x="249462" y="346749"/>
                  </a:cubicBezTo>
                  <a:cubicBezTo>
                    <a:pt x="304805" y="296940"/>
                    <a:pt x="352400" y="239937"/>
                    <a:pt x="395014" y="179060"/>
                  </a:cubicBezTo>
                  <a:cubicBezTo>
                    <a:pt x="399994" y="171865"/>
                    <a:pt x="406636" y="165778"/>
                    <a:pt x="412170" y="158583"/>
                  </a:cubicBezTo>
                  <a:cubicBezTo>
                    <a:pt x="414384" y="159690"/>
                    <a:pt x="416044" y="160797"/>
                    <a:pt x="418258" y="161904"/>
                  </a:cubicBezTo>
                  <a:close/>
                  <a:moveTo>
                    <a:pt x="114425" y="202304"/>
                  </a:moveTo>
                  <a:cubicBezTo>
                    <a:pt x="121066" y="201750"/>
                    <a:pt x="123834" y="201750"/>
                    <a:pt x="126601" y="200644"/>
                  </a:cubicBezTo>
                  <a:cubicBezTo>
                    <a:pt x="196333" y="178506"/>
                    <a:pt x="261637" y="147514"/>
                    <a:pt x="314767" y="96599"/>
                  </a:cubicBezTo>
                  <a:cubicBezTo>
                    <a:pt x="332476" y="79443"/>
                    <a:pt x="349633" y="60626"/>
                    <a:pt x="352400" y="34061"/>
                  </a:cubicBezTo>
                  <a:cubicBezTo>
                    <a:pt x="354613" y="16352"/>
                    <a:pt x="348526" y="8050"/>
                    <a:pt x="331369" y="8604"/>
                  </a:cubicBezTo>
                  <a:cubicBezTo>
                    <a:pt x="323068" y="8604"/>
                    <a:pt x="313660" y="9711"/>
                    <a:pt x="305912" y="13585"/>
                  </a:cubicBezTo>
                  <a:cubicBezTo>
                    <a:pt x="285988" y="24653"/>
                    <a:pt x="265511" y="35722"/>
                    <a:pt x="247248" y="49557"/>
                  </a:cubicBezTo>
                  <a:cubicBezTo>
                    <a:pt x="195226" y="91618"/>
                    <a:pt x="152612" y="142534"/>
                    <a:pt x="114425" y="202304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B75FF2C5-4339-4C2B-82C7-938F901FE0DF}"/>
                </a:ext>
              </a:extLst>
            </p:cNvPr>
            <p:cNvSpPr/>
            <p:nvPr/>
          </p:nvSpPr>
          <p:spPr>
            <a:xfrm>
              <a:off x="11362125" y="5630371"/>
              <a:ext cx="489906" cy="471063"/>
            </a:xfrm>
            <a:custGeom>
              <a:avLst/>
              <a:gdLst>
                <a:gd name="connsiteX0" fmla="*/ 437170 w 431674"/>
                <a:gd name="connsiteY0" fmla="*/ 179102 h 415071"/>
                <a:gd name="connsiteX1" fmla="*/ 422781 w 431674"/>
                <a:gd name="connsiteY1" fmla="*/ 199579 h 415071"/>
                <a:gd name="connsiteX2" fmla="*/ 256752 w 431674"/>
                <a:gd name="connsiteY2" fmla="*/ 359520 h 415071"/>
                <a:gd name="connsiteX3" fmla="*/ 117841 w 431674"/>
                <a:gd name="connsiteY3" fmla="*/ 417077 h 415071"/>
                <a:gd name="connsiteX4" fmla="*/ 514 w 431674"/>
                <a:gd name="connsiteY4" fmla="*/ 305284 h 415071"/>
                <a:gd name="connsiteX5" fmla="*/ 80761 w 431674"/>
                <a:gd name="connsiteY5" fmla="*/ 124866 h 415071"/>
                <a:gd name="connsiteX6" fmla="*/ 306007 w 431674"/>
                <a:gd name="connsiteY6" fmla="*/ 3112 h 415071"/>
                <a:gd name="connsiteX7" fmla="*/ 352495 w 431674"/>
                <a:gd name="connsiteY7" fmla="*/ 2005 h 415071"/>
                <a:gd name="connsiteX8" fmla="*/ 377953 w 431674"/>
                <a:gd name="connsiteY8" fmla="*/ 106050 h 415071"/>
                <a:gd name="connsiteX9" fmla="*/ 281103 w 431674"/>
                <a:gd name="connsiteY9" fmla="*/ 165820 h 415071"/>
                <a:gd name="connsiteX10" fmla="*/ 115074 w 431674"/>
                <a:gd name="connsiteY10" fmla="*/ 216735 h 415071"/>
                <a:gd name="connsiteX11" fmla="*/ 102345 w 431674"/>
                <a:gd name="connsiteY11" fmla="*/ 223930 h 415071"/>
                <a:gd name="connsiteX12" fmla="*/ 59178 w 431674"/>
                <a:gd name="connsiteY12" fmla="*/ 332955 h 415071"/>
                <a:gd name="connsiteX13" fmla="*/ 125036 w 431674"/>
                <a:gd name="connsiteY13" fmla="*/ 405455 h 415071"/>
                <a:gd name="connsiteX14" fmla="*/ 239042 w 431674"/>
                <a:gd name="connsiteY14" fmla="*/ 358967 h 415071"/>
                <a:gd name="connsiteX15" fmla="*/ 407284 w 431674"/>
                <a:gd name="connsiteY15" fmla="*/ 198472 h 415071"/>
                <a:gd name="connsiteX16" fmla="*/ 431082 w 431674"/>
                <a:gd name="connsiteY16" fmla="*/ 174121 h 415071"/>
                <a:gd name="connsiteX17" fmla="*/ 437170 w 431674"/>
                <a:gd name="connsiteY17" fmla="*/ 179102 h 415071"/>
                <a:gd name="connsiteX18" fmla="*/ 112307 w 431674"/>
                <a:gd name="connsiteY18" fmla="*/ 204560 h 415071"/>
                <a:gd name="connsiteX19" fmla="*/ 123375 w 431674"/>
                <a:gd name="connsiteY19" fmla="*/ 203453 h 415071"/>
                <a:gd name="connsiteX20" fmla="*/ 328144 w 431674"/>
                <a:gd name="connsiteY20" fmla="*/ 85019 h 415071"/>
                <a:gd name="connsiteX21" fmla="*/ 355262 w 431674"/>
                <a:gd name="connsiteY21" fmla="*/ 31890 h 415071"/>
                <a:gd name="connsiteX22" fmla="*/ 339213 w 431674"/>
                <a:gd name="connsiteY22" fmla="*/ 8646 h 415071"/>
                <a:gd name="connsiteX23" fmla="*/ 313755 w 431674"/>
                <a:gd name="connsiteY23" fmla="*/ 11413 h 415071"/>
                <a:gd name="connsiteX24" fmla="*/ 253431 w 431674"/>
                <a:gd name="connsiteY24" fmla="*/ 47940 h 415071"/>
                <a:gd name="connsiteX25" fmla="*/ 174291 w 431674"/>
                <a:gd name="connsiteY25" fmla="*/ 125420 h 415071"/>
                <a:gd name="connsiteX26" fmla="*/ 112307 w 431674"/>
                <a:gd name="connsiteY26" fmla="*/ 204560 h 415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31674" h="415071">
                  <a:moveTo>
                    <a:pt x="437170" y="179102"/>
                  </a:moveTo>
                  <a:cubicBezTo>
                    <a:pt x="432189" y="185743"/>
                    <a:pt x="428315" y="192938"/>
                    <a:pt x="422781" y="199579"/>
                  </a:cubicBezTo>
                  <a:cubicBezTo>
                    <a:pt x="372418" y="258242"/>
                    <a:pt x="319289" y="313585"/>
                    <a:pt x="256752" y="359520"/>
                  </a:cubicBezTo>
                  <a:cubicBezTo>
                    <a:pt x="215245" y="389959"/>
                    <a:pt x="172077" y="416523"/>
                    <a:pt x="117841" y="417077"/>
                  </a:cubicBezTo>
                  <a:cubicBezTo>
                    <a:pt x="57517" y="418184"/>
                    <a:pt x="4388" y="365608"/>
                    <a:pt x="514" y="305284"/>
                  </a:cubicBezTo>
                  <a:cubicBezTo>
                    <a:pt x="-4467" y="230018"/>
                    <a:pt x="27079" y="172461"/>
                    <a:pt x="80761" y="124866"/>
                  </a:cubicBezTo>
                  <a:cubicBezTo>
                    <a:pt x="146066" y="66756"/>
                    <a:pt x="219118" y="21928"/>
                    <a:pt x="306007" y="3112"/>
                  </a:cubicBezTo>
                  <a:cubicBezTo>
                    <a:pt x="320950" y="-209"/>
                    <a:pt x="337552" y="-1316"/>
                    <a:pt x="352495" y="2005"/>
                  </a:cubicBezTo>
                  <a:cubicBezTo>
                    <a:pt x="398430" y="11967"/>
                    <a:pt x="411712" y="67863"/>
                    <a:pt x="377953" y="106050"/>
                  </a:cubicBezTo>
                  <a:cubicBezTo>
                    <a:pt x="351941" y="135935"/>
                    <a:pt x="317629" y="153091"/>
                    <a:pt x="281103" y="165820"/>
                  </a:cubicBezTo>
                  <a:cubicBezTo>
                    <a:pt x="226313" y="184636"/>
                    <a:pt x="170417" y="199579"/>
                    <a:pt x="115074" y="216735"/>
                  </a:cubicBezTo>
                  <a:cubicBezTo>
                    <a:pt x="110647" y="218396"/>
                    <a:pt x="104559" y="220056"/>
                    <a:pt x="102345" y="223930"/>
                  </a:cubicBezTo>
                  <a:cubicBezTo>
                    <a:pt x="82422" y="257689"/>
                    <a:pt x="63605" y="292555"/>
                    <a:pt x="59178" y="332955"/>
                  </a:cubicBezTo>
                  <a:cubicBezTo>
                    <a:pt x="53643" y="382764"/>
                    <a:pt x="75227" y="406008"/>
                    <a:pt x="125036" y="405455"/>
                  </a:cubicBezTo>
                  <a:cubicBezTo>
                    <a:pt x="169310" y="404901"/>
                    <a:pt x="204729" y="383318"/>
                    <a:pt x="239042" y="358967"/>
                  </a:cubicBezTo>
                  <a:cubicBezTo>
                    <a:pt x="302686" y="313585"/>
                    <a:pt x="356922" y="258242"/>
                    <a:pt x="407284" y="198472"/>
                  </a:cubicBezTo>
                  <a:cubicBezTo>
                    <a:pt x="414479" y="189617"/>
                    <a:pt x="423334" y="182423"/>
                    <a:pt x="431082" y="174121"/>
                  </a:cubicBezTo>
                  <a:cubicBezTo>
                    <a:pt x="432742" y="175228"/>
                    <a:pt x="434956" y="177442"/>
                    <a:pt x="437170" y="179102"/>
                  </a:cubicBezTo>
                  <a:close/>
                  <a:moveTo>
                    <a:pt x="112307" y="204560"/>
                  </a:moveTo>
                  <a:cubicBezTo>
                    <a:pt x="119501" y="204006"/>
                    <a:pt x="121715" y="204006"/>
                    <a:pt x="123375" y="203453"/>
                  </a:cubicBezTo>
                  <a:cubicBezTo>
                    <a:pt x="200302" y="179102"/>
                    <a:pt x="272248" y="145343"/>
                    <a:pt x="328144" y="85019"/>
                  </a:cubicBezTo>
                  <a:cubicBezTo>
                    <a:pt x="341427" y="71184"/>
                    <a:pt x="348068" y="50153"/>
                    <a:pt x="355262" y="31890"/>
                  </a:cubicBezTo>
                  <a:cubicBezTo>
                    <a:pt x="360243" y="19161"/>
                    <a:pt x="351941" y="10306"/>
                    <a:pt x="339213" y="8646"/>
                  </a:cubicBezTo>
                  <a:cubicBezTo>
                    <a:pt x="330911" y="7539"/>
                    <a:pt x="320950" y="7539"/>
                    <a:pt x="313755" y="11413"/>
                  </a:cubicBezTo>
                  <a:cubicBezTo>
                    <a:pt x="292725" y="22482"/>
                    <a:pt x="271141" y="32997"/>
                    <a:pt x="253431" y="47940"/>
                  </a:cubicBezTo>
                  <a:cubicBezTo>
                    <a:pt x="225206" y="71737"/>
                    <a:pt x="198642" y="97748"/>
                    <a:pt x="174291" y="125420"/>
                  </a:cubicBezTo>
                  <a:cubicBezTo>
                    <a:pt x="152707" y="149217"/>
                    <a:pt x="134444" y="175782"/>
                    <a:pt x="112307" y="204560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6B6E9B3-DB66-4473-9539-FAB3D294EC4E}"/>
              </a:ext>
            </a:extLst>
          </p:cNvPr>
          <p:cNvCxnSpPr>
            <a:cxnSpLocks/>
          </p:cNvCxnSpPr>
          <p:nvPr/>
        </p:nvCxnSpPr>
        <p:spPr>
          <a:xfrm flipH="1">
            <a:off x="1485901" y="1143000"/>
            <a:ext cx="4143374" cy="4543425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048C7A2-D438-4300-AEC3-03B051EBF662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4143374" cy="4543425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A6F665C-25D0-49B6-915A-0EDD2CD77874}"/>
              </a:ext>
            </a:extLst>
          </p:cNvPr>
          <p:cNvCxnSpPr>
            <a:cxnSpLocks/>
          </p:cNvCxnSpPr>
          <p:nvPr/>
        </p:nvCxnSpPr>
        <p:spPr>
          <a:xfrm flipH="1">
            <a:off x="0" y="-1"/>
            <a:ext cx="3895723" cy="4276726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60EF4A6-F8ED-4DE2-A8FF-63F4372C688D}"/>
              </a:ext>
            </a:extLst>
          </p:cNvPr>
          <p:cNvCxnSpPr>
            <a:cxnSpLocks/>
          </p:cNvCxnSpPr>
          <p:nvPr/>
        </p:nvCxnSpPr>
        <p:spPr>
          <a:xfrm flipH="1">
            <a:off x="-56675" y="-2"/>
            <a:ext cx="3314222" cy="3552827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442BBE1-0A93-4EAD-BD3C-C384F02AFE3F}"/>
              </a:ext>
            </a:extLst>
          </p:cNvPr>
          <p:cNvCxnSpPr>
            <a:cxnSpLocks/>
          </p:cNvCxnSpPr>
          <p:nvPr/>
        </p:nvCxnSpPr>
        <p:spPr>
          <a:xfrm flipH="1">
            <a:off x="-56675" y="-3"/>
            <a:ext cx="2676046" cy="292521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57F98A1-3F94-4165-BF9A-F330F9997A8E}"/>
              </a:ext>
            </a:extLst>
          </p:cNvPr>
          <p:cNvCxnSpPr>
            <a:cxnSpLocks/>
          </p:cNvCxnSpPr>
          <p:nvPr/>
        </p:nvCxnSpPr>
        <p:spPr>
          <a:xfrm flipH="1">
            <a:off x="0" y="-4"/>
            <a:ext cx="2407707" cy="2619379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56426C1-D302-43FF-9A64-921B4A4A5951}"/>
              </a:ext>
            </a:extLst>
          </p:cNvPr>
          <p:cNvCxnSpPr>
            <a:cxnSpLocks/>
          </p:cNvCxnSpPr>
          <p:nvPr/>
        </p:nvCxnSpPr>
        <p:spPr>
          <a:xfrm flipH="1">
            <a:off x="0" y="-5"/>
            <a:ext cx="2196043" cy="235371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B3B64A7-902E-4E10-B7E3-592A157B0A2A}"/>
              </a:ext>
            </a:extLst>
          </p:cNvPr>
          <p:cNvCxnSpPr>
            <a:cxnSpLocks/>
          </p:cNvCxnSpPr>
          <p:nvPr/>
        </p:nvCxnSpPr>
        <p:spPr>
          <a:xfrm flipH="1">
            <a:off x="-2115" y="-6"/>
            <a:ext cx="1488016" cy="1485906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874AC63-5D48-48F6-B3E6-5EB1A3F1E569}"/>
              </a:ext>
            </a:extLst>
          </p:cNvPr>
          <p:cNvCxnSpPr>
            <a:cxnSpLocks/>
          </p:cNvCxnSpPr>
          <p:nvPr/>
        </p:nvCxnSpPr>
        <p:spPr>
          <a:xfrm flipH="1">
            <a:off x="0" y="-7"/>
            <a:ext cx="775759" cy="79913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714A13A-3D54-4C8F-B757-393547492454}"/>
              </a:ext>
            </a:extLst>
          </p:cNvPr>
          <p:cNvCxnSpPr>
            <a:cxnSpLocks/>
          </p:cNvCxnSpPr>
          <p:nvPr/>
        </p:nvCxnSpPr>
        <p:spPr>
          <a:xfrm flipH="1">
            <a:off x="-2115" y="0"/>
            <a:ext cx="603778" cy="64770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2C0E4988-4785-4602-9633-5FD5B4108808}"/>
              </a:ext>
            </a:extLst>
          </p:cNvPr>
          <p:cNvSpPr txBox="1"/>
          <p:nvPr/>
        </p:nvSpPr>
        <p:spPr>
          <a:xfrm>
            <a:off x="6271138" y="2998827"/>
            <a:ext cx="5319004" cy="1107996"/>
          </a:xfrm>
          <a:prstGeom prst="rect">
            <a:avLst/>
          </a:prstGeom>
          <a:noFill/>
        </p:spPr>
        <p:txBody>
          <a:bodyPr wrap="square" lIns="48000" tIns="0" rIns="24000" bIns="0" rtlCol="0">
            <a:spAutoFit/>
          </a:bodyPr>
          <a:lstStyle/>
          <a:p>
            <a:r>
              <a:rPr lang="en-US" altLang="ko-KR" sz="3600" dirty="0">
                <a:solidFill>
                  <a:schemeClr val="tx1"/>
                </a:solidFill>
                <a:latin typeface="+mj-lt"/>
                <a:cs typeface="Arial" pitchFamily="34" charset="0"/>
              </a:rPr>
              <a:t>We Create Professional </a:t>
            </a:r>
            <a:r>
              <a:rPr lang="en-US" altLang="ko-KR" sz="3600" dirty="0">
                <a:solidFill>
                  <a:schemeClr val="accent1"/>
                </a:solidFill>
                <a:latin typeface="+mj-lt"/>
                <a:cs typeface="Arial" pitchFamily="34" charset="0"/>
              </a:rPr>
              <a:t>Presentation Designed</a:t>
            </a:r>
            <a:endParaRPr lang="ko-KR" altLang="en-US" sz="3600" dirty="0">
              <a:solidFill>
                <a:schemeClr val="accent1"/>
              </a:solidFill>
              <a:latin typeface="+mj-lt"/>
              <a:cs typeface="Arial" pitchFamily="34" charset="0"/>
            </a:endParaRPr>
          </a:p>
        </p:txBody>
      </p:sp>
      <p:sp>
        <p:nvSpPr>
          <p:cNvPr id="29" name="직사각형 31">
            <a:extLst>
              <a:ext uri="{FF2B5EF4-FFF2-40B4-BE49-F238E27FC236}">
                <a16:creationId xmlns:a16="http://schemas.microsoft.com/office/drawing/2014/main" id="{B563315D-BE30-4365-A8B1-9AA5403621B2}"/>
              </a:ext>
            </a:extLst>
          </p:cNvPr>
          <p:cNvSpPr/>
          <p:nvPr/>
        </p:nvSpPr>
        <p:spPr>
          <a:xfrm flipH="1">
            <a:off x="6271138" y="5021661"/>
            <a:ext cx="483081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Content Here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I hope and I believe that this Template will your Time. 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0" name="직사각형 32">
            <a:extLst>
              <a:ext uri="{FF2B5EF4-FFF2-40B4-BE49-F238E27FC236}">
                <a16:creationId xmlns:a16="http://schemas.microsoft.com/office/drawing/2014/main" id="{81A911FC-EAB9-4695-B125-54BD59CC5E95}"/>
              </a:ext>
            </a:extLst>
          </p:cNvPr>
          <p:cNvSpPr/>
          <p:nvPr/>
        </p:nvSpPr>
        <p:spPr>
          <a:xfrm flipH="1">
            <a:off x="6271138" y="5397731"/>
            <a:ext cx="483081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Content Here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I hope and I believe that this Template will your Time. 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1" name="직사각형 33">
            <a:extLst>
              <a:ext uri="{FF2B5EF4-FFF2-40B4-BE49-F238E27FC236}">
                <a16:creationId xmlns:a16="http://schemas.microsoft.com/office/drawing/2014/main" id="{BBF2896A-FDA9-4EB0-A353-BE93B29222ED}"/>
              </a:ext>
            </a:extLst>
          </p:cNvPr>
          <p:cNvSpPr/>
          <p:nvPr/>
        </p:nvSpPr>
        <p:spPr>
          <a:xfrm flipH="1">
            <a:off x="6271138" y="5773803"/>
            <a:ext cx="483081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Content Here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I hope and I believe that this Template will your Time. 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68E9DA7-5B0F-4487-8831-3F56C141B30E}"/>
              </a:ext>
            </a:extLst>
          </p:cNvPr>
          <p:cNvSpPr txBox="1"/>
          <p:nvPr/>
        </p:nvSpPr>
        <p:spPr>
          <a:xfrm>
            <a:off x="8498971" y="650093"/>
            <a:ext cx="2920780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GB" altLang="ko-KR" sz="2400" dirty="0">
                <a:solidFill>
                  <a:schemeClr val="accent2"/>
                </a:solidFill>
                <a:cs typeface="Arial" pitchFamily="34" charset="0"/>
              </a:rPr>
              <a:t>ALLPPT</a:t>
            </a:r>
            <a:r>
              <a:rPr lang="en-GB" altLang="ko-KR" sz="2400" dirty="0">
                <a:cs typeface="Arial" pitchFamily="34" charset="0"/>
              </a:rPr>
              <a:t> Layout</a:t>
            </a:r>
          </a:p>
          <a:p>
            <a:pPr algn="r"/>
            <a:r>
              <a:rPr lang="en-GB" altLang="ko-KR" sz="2400" dirty="0">
                <a:solidFill>
                  <a:schemeClr val="accent2"/>
                </a:solidFill>
                <a:cs typeface="Arial" pitchFamily="34" charset="0"/>
              </a:rPr>
              <a:t>Clean Text </a:t>
            </a:r>
            <a:r>
              <a:rPr lang="en-GB" altLang="ko-KR" sz="2400" dirty="0">
                <a:cs typeface="Arial" pitchFamily="34" charset="0"/>
              </a:rPr>
              <a:t>Slide for your Presentation</a:t>
            </a:r>
            <a:endParaRPr lang="ko-KR" altLang="en-US" sz="2400" dirty="0">
              <a:cs typeface="Arial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8D2F247-6728-4052-B601-31A2705713E9}"/>
              </a:ext>
            </a:extLst>
          </p:cNvPr>
          <p:cNvSpPr>
            <a:spLocks noGrp="1"/>
          </p:cNvSpPr>
          <p:nvPr>
            <p:ph type="pic" idx="13"/>
          </p:nvPr>
        </p:nvSpPr>
        <p:spPr/>
      </p:sp>
    </p:spTree>
    <p:extLst>
      <p:ext uri="{BB962C8B-B14F-4D97-AF65-F5344CB8AC3E}">
        <p14:creationId xmlns:p14="http://schemas.microsoft.com/office/powerpoint/2010/main" val="12325940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cxnSp>
        <p:nvCxnSpPr>
          <p:cNvPr id="3" name="Elbow Connector 31">
            <a:extLst>
              <a:ext uri="{FF2B5EF4-FFF2-40B4-BE49-F238E27FC236}">
                <a16:creationId xmlns:a16="http://schemas.microsoft.com/office/drawing/2014/main" id="{DC9F4A99-25F6-4D68-92F9-A1B41CAD7661}"/>
              </a:ext>
            </a:extLst>
          </p:cNvPr>
          <p:cNvCxnSpPr>
            <a:cxnSpLocks/>
            <a:endCxn id="5" idx="2"/>
          </p:cNvCxnSpPr>
          <p:nvPr/>
        </p:nvCxnSpPr>
        <p:spPr>
          <a:xfrm flipV="1">
            <a:off x="2477907" y="2495056"/>
            <a:ext cx="1539119" cy="1137700"/>
          </a:xfrm>
          <a:prstGeom prst="bentConnector3">
            <a:avLst>
              <a:gd name="adj1" fmla="val 50000"/>
            </a:avLst>
          </a:prstGeom>
          <a:ln w="22225">
            <a:solidFill>
              <a:schemeClr val="accent2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795900CF-CE4D-447A-B1CE-3C31C39A92EA}"/>
              </a:ext>
            </a:extLst>
          </p:cNvPr>
          <p:cNvGrpSpPr/>
          <p:nvPr/>
        </p:nvGrpSpPr>
        <p:grpSpPr>
          <a:xfrm>
            <a:off x="4017026" y="1856554"/>
            <a:ext cx="1277005" cy="1277005"/>
            <a:chOff x="899591" y="1902000"/>
            <a:chExt cx="1250671" cy="1250671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15856291-8CE3-4C39-BB63-F2552947DD71}"/>
                </a:ext>
              </a:extLst>
            </p:cNvPr>
            <p:cNvSpPr/>
            <p:nvPr/>
          </p:nvSpPr>
          <p:spPr>
            <a:xfrm>
              <a:off x="899591" y="1902000"/>
              <a:ext cx="1250671" cy="1250671"/>
            </a:xfrm>
            <a:prstGeom prst="ellipse">
              <a:avLst/>
            </a:prstGeom>
            <a:solidFill>
              <a:schemeClr val="accent2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D7B85510-989C-4521-A95B-AE06886FC70E}"/>
                </a:ext>
              </a:extLst>
            </p:cNvPr>
            <p:cNvSpPr/>
            <p:nvPr/>
          </p:nvSpPr>
          <p:spPr>
            <a:xfrm>
              <a:off x="1016229" y="2018638"/>
              <a:ext cx="1017395" cy="1017395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8E9F125B-C747-41FE-BFFE-E30C86E832C0}"/>
              </a:ext>
            </a:extLst>
          </p:cNvPr>
          <p:cNvGrpSpPr/>
          <p:nvPr/>
        </p:nvGrpSpPr>
        <p:grpSpPr>
          <a:xfrm>
            <a:off x="4017026" y="3300216"/>
            <a:ext cx="1277005" cy="1277005"/>
            <a:chOff x="899591" y="1902000"/>
            <a:chExt cx="1250671" cy="1250671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9A61F877-349A-44DB-9AC9-950EFE6E821D}"/>
                </a:ext>
              </a:extLst>
            </p:cNvPr>
            <p:cNvSpPr/>
            <p:nvPr/>
          </p:nvSpPr>
          <p:spPr>
            <a:xfrm>
              <a:off x="899591" y="1902000"/>
              <a:ext cx="1250671" cy="1250671"/>
            </a:xfrm>
            <a:prstGeom prst="ellipse">
              <a:avLst/>
            </a:prstGeom>
            <a:solidFill>
              <a:schemeClr val="accent3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AF2DDE49-24C0-41A5-BE74-5779C60EDCA3}"/>
                </a:ext>
              </a:extLst>
            </p:cNvPr>
            <p:cNvSpPr/>
            <p:nvPr/>
          </p:nvSpPr>
          <p:spPr>
            <a:xfrm>
              <a:off x="1016229" y="2018638"/>
              <a:ext cx="1017395" cy="1017395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BB100F2-36C7-401E-B300-349FDF0AD718}"/>
              </a:ext>
            </a:extLst>
          </p:cNvPr>
          <p:cNvGrpSpPr/>
          <p:nvPr/>
        </p:nvGrpSpPr>
        <p:grpSpPr>
          <a:xfrm>
            <a:off x="4017026" y="4743877"/>
            <a:ext cx="1277005" cy="1277005"/>
            <a:chOff x="899591" y="1902000"/>
            <a:chExt cx="1250671" cy="1250671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59C88F2-8B73-44CF-9CB0-91EBF8B04B18}"/>
                </a:ext>
              </a:extLst>
            </p:cNvPr>
            <p:cNvSpPr/>
            <p:nvPr/>
          </p:nvSpPr>
          <p:spPr>
            <a:xfrm>
              <a:off x="899591" y="1902000"/>
              <a:ext cx="1250671" cy="1250671"/>
            </a:xfrm>
            <a:prstGeom prst="ellipse">
              <a:avLst/>
            </a:prstGeom>
            <a:solidFill>
              <a:schemeClr val="accent4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27EE168-A042-411F-8290-4EA3CC915C35}"/>
                </a:ext>
              </a:extLst>
            </p:cNvPr>
            <p:cNvSpPr/>
            <p:nvPr/>
          </p:nvSpPr>
          <p:spPr>
            <a:xfrm>
              <a:off x="1016229" y="2018638"/>
              <a:ext cx="1017395" cy="1017395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cxnSp>
        <p:nvCxnSpPr>
          <p:cNvPr id="13" name="Elbow Connector 51">
            <a:extLst>
              <a:ext uri="{FF2B5EF4-FFF2-40B4-BE49-F238E27FC236}">
                <a16:creationId xmlns:a16="http://schemas.microsoft.com/office/drawing/2014/main" id="{BD26E0A0-76C3-4686-9E2C-0D60086DFED2}"/>
              </a:ext>
            </a:extLst>
          </p:cNvPr>
          <p:cNvCxnSpPr>
            <a:cxnSpLocks/>
            <a:endCxn id="11" idx="2"/>
          </p:cNvCxnSpPr>
          <p:nvPr/>
        </p:nvCxnSpPr>
        <p:spPr>
          <a:xfrm>
            <a:off x="2477907" y="4223267"/>
            <a:ext cx="1539119" cy="1159113"/>
          </a:xfrm>
          <a:prstGeom prst="bentConnector3">
            <a:avLst>
              <a:gd name="adj1" fmla="val 50000"/>
            </a:avLst>
          </a:prstGeom>
          <a:ln w="22225">
            <a:solidFill>
              <a:schemeClr val="accent4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22DBC3D-80E0-4F77-9C99-209232AE4DEB}"/>
              </a:ext>
            </a:extLst>
          </p:cNvPr>
          <p:cNvCxnSpPr>
            <a:cxnSpLocks/>
            <a:endCxn id="8" idx="2"/>
          </p:cNvCxnSpPr>
          <p:nvPr/>
        </p:nvCxnSpPr>
        <p:spPr>
          <a:xfrm>
            <a:off x="2532188" y="3928012"/>
            <a:ext cx="1484838" cy="10707"/>
          </a:xfrm>
          <a:prstGeom prst="line">
            <a:avLst/>
          </a:prstGeom>
          <a:ln w="22225">
            <a:solidFill>
              <a:schemeClr val="accent3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241D7EF-E2FD-4E87-9AF7-1795BA65FE5D}"/>
              </a:ext>
            </a:extLst>
          </p:cNvPr>
          <p:cNvSpPr txBox="1"/>
          <p:nvPr/>
        </p:nvSpPr>
        <p:spPr>
          <a:xfrm>
            <a:off x="4136119" y="2182750"/>
            <a:ext cx="1044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Modern PowerPoint  Presentation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Calibri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5747CAE-99AB-4DDB-BD4E-6BB003B019DB}"/>
              </a:ext>
            </a:extLst>
          </p:cNvPr>
          <p:cNvSpPr txBox="1"/>
          <p:nvPr/>
        </p:nvSpPr>
        <p:spPr>
          <a:xfrm>
            <a:off x="4159195" y="3619854"/>
            <a:ext cx="1044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Modern PowerPoint  Presentation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Calibri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8218C13-9E01-4E9C-85F1-6ABA991E16C8}"/>
              </a:ext>
            </a:extLst>
          </p:cNvPr>
          <p:cNvSpPr txBox="1"/>
          <p:nvPr/>
        </p:nvSpPr>
        <p:spPr>
          <a:xfrm>
            <a:off x="4134078" y="5060378"/>
            <a:ext cx="1044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Modern PowerPoint  Presentation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Calibri" pitchFamily="34" charset="0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5C3461E-3BEE-4E4A-9F69-B38DCF7255A9}"/>
              </a:ext>
            </a:extLst>
          </p:cNvPr>
          <p:cNvSpPr/>
          <p:nvPr/>
        </p:nvSpPr>
        <p:spPr>
          <a:xfrm>
            <a:off x="4907996" y="1761929"/>
            <a:ext cx="522312" cy="52231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AA59F9B7-E707-4F68-A2DE-FD7E61AAECB4}"/>
              </a:ext>
            </a:extLst>
          </p:cNvPr>
          <p:cNvSpPr/>
          <p:nvPr/>
        </p:nvSpPr>
        <p:spPr>
          <a:xfrm>
            <a:off x="4915611" y="3195101"/>
            <a:ext cx="522312" cy="52231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4F153E3-6C66-4E84-80C5-1CE0EB368314}"/>
              </a:ext>
            </a:extLst>
          </p:cNvPr>
          <p:cNvSpPr/>
          <p:nvPr/>
        </p:nvSpPr>
        <p:spPr>
          <a:xfrm>
            <a:off x="4915611" y="4624639"/>
            <a:ext cx="522312" cy="52231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D2BFF43-B88B-4FA0-9C34-9374D5E36D99}"/>
              </a:ext>
            </a:extLst>
          </p:cNvPr>
          <p:cNvSpPr txBox="1"/>
          <p:nvPr/>
        </p:nvSpPr>
        <p:spPr>
          <a:xfrm>
            <a:off x="6336284" y="2263068"/>
            <a:ext cx="50849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Example Text : </a:t>
            </a:r>
          </a:p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Get a modern PowerPoint  Presentation that is beautifully designed.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ea typeface="FZShuTi" pitchFamily="2" charset="-122"/>
                <a:cs typeface="Arial" pitchFamily="34" charset="0"/>
              </a:rPr>
              <a:t>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D56EA143-B629-40AA-8EF4-F889EBAD7678}"/>
              </a:ext>
            </a:extLst>
          </p:cNvPr>
          <p:cNvSpPr/>
          <p:nvPr/>
        </p:nvSpPr>
        <p:spPr>
          <a:xfrm>
            <a:off x="6394003" y="1838325"/>
            <a:ext cx="475484" cy="47548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/>
              <a:t>01</a:t>
            </a:r>
            <a:endParaRPr lang="ko-KR" altLang="en-US" sz="1050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B6227DA-5CF9-44BC-92C0-03397F187135}"/>
              </a:ext>
            </a:extLst>
          </p:cNvPr>
          <p:cNvSpPr txBox="1"/>
          <p:nvPr/>
        </p:nvSpPr>
        <p:spPr>
          <a:xfrm>
            <a:off x="6336284" y="3706730"/>
            <a:ext cx="50849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Example Text : </a:t>
            </a:r>
          </a:p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Get a modern PowerPoint  Presentation that is beautifully designed.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ea typeface="FZShuTi" pitchFamily="2" charset="-122"/>
                <a:cs typeface="Arial" pitchFamily="34" charset="0"/>
              </a:rPr>
              <a:t>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3DCD98E-142D-492C-A8E6-28733E339DD0}"/>
              </a:ext>
            </a:extLst>
          </p:cNvPr>
          <p:cNvSpPr/>
          <p:nvPr/>
        </p:nvSpPr>
        <p:spPr>
          <a:xfrm>
            <a:off x="6394003" y="3281987"/>
            <a:ext cx="475484" cy="47548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/>
              <a:t>02</a:t>
            </a:r>
            <a:endParaRPr lang="ko-KR" altLang="en-US" sz="1050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2EDFBFF-5B97-4B7E-A382-1904739BA7CF}"/>
              </a:ext>
            </a:extLst>
          </p:cNvPr>
          <p:cNvSpPr txBox="1"/>
          <p:nvPr/>
        </p:nvSpPr>
        <p:spPr>
          <a:xfrm>
            <a:off x="6336284" y="5150391"/>
            <a:ext cx="50849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Example Text : </a:t>
            </a:r>
          </a:p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Get a modern PowerPoint  Presentation that is beautifully designed.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ea typeface="FZShuTi" pitchFamily="2" charset="-122"/>
                <a:cs typeface="Arial" pitchFamily="34" charset="0"/>
              </a:rPr>
              <a:t>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C68E7BA-57A9-4490-971A-29E5F1F4ECD2}"/>
              </a:ext>
            </a:extLst>
          </p:cNvPr>
          <p:cNvSpPr/>
          <p:nvPr/>
        </p:nvSpPr>
        <p:spPr>
          <a:xfrm>
            <a:off x="6394003" y="4725648"/>
            <a:ext cx="475484" cy="47548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/>
              <a:t>03</a:t>
            </a:r>
            <a:endParaRPr lang="ko-KR" altLang="en-US" sz="1050" b="1" dirty="0"/>
          </a:p>
        </p:txBody>
      </p:sp>
      <p:cxnSp>
        <p:nvCxnSpPr>
          <p:cNvPr id="27" name="Straight Connector 16">
            <a:extLst>
              <a:ext uri="{FF2B5EF4-FFF2-40B4-BE49-F238E27FC236}">
                <a16:creationId xmlns:a16="http://schemas.microsoft.com/office/drawing/2014/main" id="{887BB4BB-2121-4D11-ADD5-23F032CFA708}"/>
              </a:ext>
            </a:extLst>
          </p:cNvPr>
          <p:cNvCxnSpPr>
            <a:cxnSpLocks/>
            <a:endCxn id="11" idx="6"/>
          </p:cNvCxnSpPr>
          <p:nvPr/>
        </p:nvCxnSpPr>
        <p:spPr>
          <a:xfrm flipH="1" flipV="1">
            <a:off x="5294030" y="5382380"/>
            <a:ext cx="936000" cy="2"/>
          </a:xfrm>
          <a:prstGeom prst="line">
            <a:avLst/>
          </a:prstGeom>
          <a:ln w="19050">
            <a:solidFill>
              <a:schemeClr val="accent4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17">
            <a:extLst>
              <a:ext uri="{FF2B5EF4-FFF2-40B4-BE49-F238E27FC236}">
                <a16:creationId xmlns:a16="http://schemas.microsoft.com/office/drawing/2014/main" id="{D002024F-2ADF-4D6B-B85C-ED40487D1D98}"/>
              </a:ext>
            </a:extLst>
          </p:cNvPr>
          <p:cNvCxnSpPr>
            <a:cxnSpLocks/>
            <a:endCxn id="8" idx="6"/>
          </p:cNvCxnSpPr>
          <p:nvPr/>
        </p:nvCxnSpPr>
        <p:spPr>
          <a:xfrm flipH="1" flipV="1">
            <a:off x="5294030" y="3938718"/>
            <a:ext cx="936000" cy="944"/>
          </a:xfrm>
          <a:prstGeom prst="line">
            <a:avLst/>
          </a:prstGeom>
          <a:ln w="19050">
            <a:solidFill>
              <a:schemeClr val="accent3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18">
            <a:extLst>
              <a:ext uri="{FF2B5EF4-FFF2-40B4-BE49-F238E27FC236}">
                <a16:creationId xmlns:a16="http://schemas.microsoft.com/office/drawing/2014/main" id="{23A86FD2-BFFE-43A1-9CFC-BEF2E60422D6}"/>
              </a:ext>
            </a:extLst>
          </p:cNvPr>
          <p:cNvCxnSpPr>
            <a:cxnSpLocks/>
            <a:endCxn id="5" idx="6"/>
          </p:cNvCxnSpPr>
          <p:nvPr/>
        </p:nvCxnSpPr>
        <p:spPr>
          <a:xfrm flipH="1">
            <a:off x="5294030" y="2495056"/>
            <a:ext cx="936000" cy="0"/>
          </a:xfrm>
          <a:prstGeom prst="line">
            <a:avLst/>
          </a:prstGeom>
          <a:ln w="19050">
            <a:solidFill>
              <a:schemeClr val="accent2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ounded Rectangle 5">
            <a:extLst>
              <a:ext uri="{FF2B5EF4-FFF2-40B4-BE49-F238E27FC236}">
                <a16:creationId xmlns:a16="http://schemas.microsoft.com/office/drawing/2014/main" id="{6059295A-72F8-4AFA-913D-E4AA09640AC8}"/>
              </a:ext>
            </a:extLst>
          </p:cNvPr>
          <p:cNvSpPr/>
          <p:nvPr/>
        </p:nvSpPr>
        <p:spPr>
          <a:xfrm flipH="1">
            <a:off x="5047708" y="4778338"/>
            <a:ext cx="271065" cy="223612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1" name="Round Same Side Corner Rectangle 11">
            <a:extLst>
              <a:ext uri="{FF2B5EF4-FFF2-40B4-BE49-F238E27FC236}">
                <a16:creationId xmlns:a16="http://schemas.microsoft.com/office/drawing/2014/main" id="{ADF32097-8DFC-46E9-BC2D-0D6D3BB846F2}"/>
              </a:ext>
            </a:extLst>
          </p:cNvPr>
          <p:cNvSpPr>
            <a:spLocks noChangeAspect="1"/>
          </p:cNvSpPr>
          <p:nvPr/>
        </p:nvSpPr>
        <p:spPr>
          <a:xfrm rot="9900000">
            <a:off x="5060712" y="3343309"/>
            <a:ext cx="274052" cy="232755"/>
          </a:xfrm>
          <a:custGeom>
            <a:avLst/>
            <a:gdLst/>
            <a:ahLst/>
            <a:cxnLst/>
            <a:rect l="l" t="t" r="r" b="b"/>
            <a:pathLst>
              <a:path w="2911009" h="2472345">
                <a:moveTo>
                  <a:pt x="2219598" y="1335309"/>
                </a:moveTo>
                <a:lnTo>
                  <a:pt x="2219598" y="1222573"/>
                </a:lnTo>
                <a:cubicBezTo>
                  <a:pt x="2219598" y="1176944"/>
                  <a:pt x="2241926" y="1136530"/>
                  <a:pt x="2277694" y="1113650"/>
                </a:cubicBezTo>
                <a:lnTo>
                  <a:pt x="2277694" y="137786"/>
                </a:lnTo>
                <a:cubicBezTo>
                  <a:pt x="2277694" y="61689"/>
                  <a:pt x="2339383" y="0"/>
                  <a:pt x="2415480" y="0"/>
                </a:cubicBezTo>
                <a:lnTo>
                  <a:pt x="2545196" y="0"/>
                </a:lnTo>
                <a:cubicBezTo>
                  <a:pt x="2621293" y="0"/>
                  <a:pt x="2682982" y="61689"/>
                  <a:pt x="2682982" y="137786"/>
                </a:cubicBezTo>
                <a:lnTo>
                  <a:pt x="2682982" y="1099067"/>
                </a:lnTo>
                <a:cubicBezTo>
                  <a:pt x="2730197" y="1120049"/>
                  <a:pt x="2762708" y="1167515"/>
                  <a:pt x="2762708" y="1222573"/>
                </a:cubicBezTo>
                <a:lnTo>
                  <a:pt x="2762708" y="1480834"/>
                </a:lnTo>
                <a:close/>
                <a:moveTo>
                  <a:pt x="241900" y="1676361"/>
                </a:moveTo>
                <a:cubicBezTo>
                  <a:pt x="69371" y="1631107"/>
                  <a:pt x="-34146" y="1454930"/>
                  <a:pt x="10296" y="1282189"/>
                </a:cubicBezTo>
                <a:cubicBezTo>
                  <a:pt x="54739" y="1109449"/>
                  <a:pt x="230428" y="1005105"/>
                  <a:pt x="403375" y="1048736"/>
                </a:cubicBezTo>
                <a:cubicBezTo>
                  <a:pt x="349550" y="1257945"/>
                  <a:pt x="295726" y="1467153"/>
                  <a:pt x="241900" y="1676361"/>
                </a:cubicBezTo>
                <a:close/>
                <a:moveTo>
                  <a:pt x="2578947" y="2467929"/>
                </a:moveTo>
                <a:lnTo>
                  <a:pt x="1957545" y="2301425"/>
                </a:lnTo>
                <a:lnTo>
                  <a:pt x="2194209" y="1418183"/>
                </a:lnTo>
                <a:lnTo>
                  <a:pt x="2815611" y="1584687"/>
                </a:lnTo>
                <a:cubicBezTo>
                  <a:pt x="2884250" y="1603079"/>
                  <a:pt x="2924985" y="1673632"/>
                  <a:pt x="2906593" y="1742272"/>
                </a:cubicBezTo>
                <a:lnTo>
                  <a:pt x="2736532" y="2376947"/>
                </a:lnTo>
                <a:cubicBezTo>
                  <a:pt x="2718140" y="2445587"/>
                  <a:pt x="2647586" y="2486321"/>
                  <a:pt x="2578947" y="2467929"/>
                </a:cubicBezTo>
                <a:close/>
                <a:moveTo>
                  <a:pt x="610249" y="2287120"/>
                </a:moveTo>
                <a:lnTo>
                  <a:pt x="1020264" y="756923"/>
                </a:lnTo>
                <a:lnTo>
                  <a:pt x="2107356" y="1398691"/>
                </a:lnTo>
                <a:lnTo>
                  <a:pt x="1872582" y="2274879"/>
                </a:lnTo>
                <a:close/>
                <a:moveTo>
                  <a:pt x="426016" y="2349577"/>
                </a:moveTo>
                <a:lnTo>
                  <a:pt x="243978" y="2300800"/>
                </a:lnTo>
                <a:cubicBezTo>
                  <a:pt x="205115" y="2290387"/>
                  <a:pt x="182051" y="2250439"/>
                  <a:pt x="192464" y="2211576"/>
                </a:cubicBezTo>
                <a:lnTo>
                  <a:pt x="620679" y="613455"/>
                </a:lnTo>
                <a:cubicBezTo>
                  <a:pt x="631093" y="574592"/>
                  <a:pt x="671040" y="551528"/>
                  <a:pt x="709903" y="561941"/>
                </a:cubicBezTo>
                <a:lnTo>
                  <a:pt x="891942" y="610718"/>
                </a:lnTo>
                <a:cubicBezTo>
                  <a:pt x="930805" y="621132"/>
                  <a:pt x="953869" y="661079"/>
                  <a:pt x="943455" y="699942"/>
                </a:cubicBezTo>
                <a:lnTo>
                  <a:pt x="515240" y="2298064"/>
                </a:lnTo>
                <a:cubicBezTo>
                  <a:pt x="504827" y="2336927"/>
                  <a:pt x="464879" y="2359990"/>
                  <a:pt x="426016" y="234957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2" name="Block Arc 10">
            <a:extLst>
              <a:ext uri="{FF2B5EF4-FFF2-40B4-BE49-F238E27FC236}">
                <a16:creationId xmlns:a16="http://schemas.microsoft.com/office/drawing/2014/main" id="{96959F6C-1C0A-498B-8C4C-26B7BA4E6EF2}"/>
              </a:ext>
            </a:extLst>
          </p:cNvPr>
          <p:cNvSpPr/>
          <p:nvPr/>
        </p:nvSpPr>
        <p:spPr>
          <a:xfrm>
            <a:off x="5020146" y="1937612"/>
            <a:ext cx="298627" cy="202274"/>
          </a:xfrm>
          <a:custGeom>
            <a:avLst/>
            <a:gdLst/>
            <a:ahLst/>
            <a:cxnLst/>
            <a:rect l="l" t="t" r="r" b="b"/>
            <a:pathLst>
              <a:path w="3219104" h="2180445">
                <a:moveTo>
                  <a:pt x="631935" y="660566"/>
                </a:moveTo>
                <a:cubicBezTo>
                  <a:pt x="582229" y="660566"/>
                  <a:pt x="541935" y="700860"/>
                  <a:pt x="541935" y="750566"/>
                </a:cubicBezTo>
                <a:cubicBezTo>
                  <a:pt x="541935" y="800272"/>
                  <a:pt x="582229" y="840566"/>
                  <a:pt x="631935" y="840566"/>
                </a:cubicBezTo>
                <a:cubicBezTo>
                  <a:pt x="681641" y="840566"/>
                  <a:pt x="721935" y="800272"/>
                  <a:pt x="721935" y="750566"/>
                </a:cubicBezTo>
                <a:cubicBezTo>
                  <a:pt x="721935" y="700860"/>
                  <a:pt x="681641" y="660566"/>
                  <a:pt x="631935" y="660566"/>
                </a:cubicBezTo>
                <a:close/>
                <a:moveTo>
                  <a:pt x="2920524" y="132986"/>
                </a:moveTo>
                <a:cubicBezTo>
                  <a:pt x="2884582" y="132986"/>
                  <a:pt x="2855445" y="171564"/>
                  <a:pt x="2855445" y="219152"/>
                </a:cubicBezTo>
                <a:cubicBezTo>
                  <a:pt x="2855445" y="266740"/>
                  <a:pt x="2884582" y="305318"/>
                  <a:pt x="2920524" y="305318"/>
                </a:cubicBezTo>
                <a:cubicBezTo>
                  <a:pt x="2956466" y="305318"/>
                  <a:pt x="2985603" y="266740"/>
                  <a:pt x="2985603" y="219152"/>
                </a:cubicBezTo>
                <a:cubicBezTo>
                  <a:pt x="2985603" y="171564"/>
                  <a:pt x="2956466" y="132986"/>
                  <a:pt x="2920524" y="132986"/>
                </a:cubicBezTo>
                <a:close/>
                <a:moveTo>
                  <a:pt x="1840097" y="123357"/>
                </a:moveTo>
                <a:cubicBezTo>
                  <a:pt x="1690593" y="125267"/>
                  <a:pt x="1541569" y="163386"/>
                  <a:pt x="1407089" y="237534"/>
                </a:cubicBezTo>
                <a:lnTo>
                  <a:pt x="1442443" y="299445"/>
                </a:lnTo>
                <a:cubicBezTo>
                  <a:pt x="1690026" y="162934"/>
                  <a:pt x="1991162" y="159087"/>
                  <a:pt x="2242273" y="289227"/>
                </a:cubicBezTo>
                <a:lnTo>
                  <a:pt x="2275978" y="226435"/>
                </a:lnTo>
                <a:cubicBezTo>
                  <a:pt x="2139582" y="155746"/>
                  <a:pt x="1989600" y="121447"/>
                  <a:pt x="1840097" y="123357"/>
                </a:cubicBezTo>
                <a:close/>
                <a:moveTo>
                  <a:pt x="1808744" y="1233"/>
                </a:moveTo>
                <a:cubicBezTo>
                  <a:pt x="2156106" y="-14520"/>
                  <a:pt x="2554236" y="122009"/>
                  <a:pt x="2727916" y="332053"/>
                </a:cubicBezTo>
                <a:lnTo>
                  <a:pt x="2797407" y="426906"/>
                </a:lnTo>
                <a:cubicBezTo>
                  <a:pt x="2816730" y="407744"/>
                  <a:pt x="2822914" y="396798"/>
                  <a:pt x="2848347" y="374270"/>
                </a:cubicBezTo>
                <a:cubicBezTo>
                  <a:pt x="2789714" y="335227"/>
                  <a:pt x="2770554" y="301522"/>
                  <a:pt x="2770554" y="211287"/>
                </a:cubicBezTo>
                <a:cubicBezTo>
                  <a:pt x="2770554" y="109060"/>
                  <a:pt x="2826850" y="34523"/>
                  <a:pt x="2918697" y="33333"/>
                </a:cubicBezTo>
                <a:cubicBezTo>
                  <a:pt x="3010544" y="32143"/>
                  <a:pt x="3068737" y="122977"/>
                  <a:pt x="3064459" y="218431"/>
                </a:cubicBezTo>
                <a:cubicBezTo>
                  <a:pt x="3062319" y="266188"/>
                  <a:pt x="3063213" y="242475"/>
                  <a:pt x="3054577" y="285936"/>
                </a:cubicBezTo>
                <a:cubicBezTo>
                  <a:pt x="3088600" y="260795"/>
                  <a:pt x="3146396" y="297212"/>
                  <a:pt x="3198377" y="27802"/>
                </a:cubicBezTo>
                <a:cubicBezTo>
                  <a:pt x="3270974" y="270322"/>
                  <a:pt x="3142267" y="378871"/>
                  <a:pt x="2977023" y="405424"/>
                </a:cubicBezTo>
                <a:cubicBezTo>
                  <a:pt x="2937650" y="455263"/>
                  <a:pt x="2906651" y="507366"/>
                  <a:pt x="2854455" y="531728"/>
                </a:cubicBezTo>
                <a:cubicBezTo>
                  <a:pt x="2854593" y="531917"/>
                  <a:pt x="2854687" y="532126"/>
                  <a:pt x="2854781" y="532336"/>
                </a:cubicBezTo>
                <a:lnTo>
                  <a:pt x="2914835" y="719911"/>
                </a:lnTo>
                <a:cubicBezTo>
                  <a:pt x="2982387" y="1030651"/>
                  <a:pt x="2875068" y="1334999"/>
                  <a:pt x="2751965" y="1458417"/>
                </a:cubicBezTo>
                <a:cubicBezTo>
                  <a:pt x="2718119" y="1752479"/>
                  <a:pt x="2636178" y="1904762"/>
                  <a:pt x="2564924" y="2133185"/>
                </a:cubicBezTo>
                <a:cubicBezTo>
                  <a:pt x="2548001" y="2174319"/>
                  <a:pt x="2290597" y="2162941"/>
                  <a:pt x="2284362" y="2130560"/>
                </a:cubicBezTo>
                <a:cubicBezTo>
                  <a:pt x="2253189" y="1989654"/>
                  <a:pt x="2205984" y="1832997"/>
                  <a:pt x="2190842" y="1681589"/>
                </a:cubicBezTo>
                <a:cubicBezTo>
                  <a:pt x="1937891" y="1727975"/>
                  <a:pt x="1628829" y="1727099"/>
                  <a:pt x="1429318" y="1710471"/>
                </a:cubicBezTo>
                <a:cubicBezTo>
                  <a:pt x="1387456" y="1891634"/>
                  <a:pt x="1268107" y="2057044"/>
                  <a:pt x="1143413" y="2180445"/>
                </a:cubicBezTo>
                <a:lnTo>
                  <a:pt x="943012" y="2180445"/>
                </a:lnTo>
                <a:cubicBezTo>
                  <a:pt x="894916" y="2170818"/>
                  <a:pt x="902932" y="1825120"/>
                  <a:pt x="910948" y="1650083"/>
                </a:cubicBezTo>
                <a:cubicBezTo>
                  <a:pt x="600994" y="1508303"/>
                  <a:pt x="-80369" y="1319263"/>
                  <a:pt x="7807" y="838786"/>
                </a:cubicBezTo>
                <a:cubicBezTo>
                  <a:pt x="13151" y="796777"/>
                  <a:pt x="184160" y="802028"/>
                  <a:pt x="275009" y="799402"/>
                </a:cubicBezTo>
                <a:cubicBezTo>
                  <a:pt x="369419" y="659373"/>
                  <a:pt x="418407" y="582356"/>
                  <a:pt x="555570" y="465957"/>
                </a:cubicBezTo>
                <a:cubicBezTo>
                  <a:pt x="547554" y="374062"/>
                  <a:pt x="496786" y="206026"/>
                  <a:pt x="531522" y="190273"/>
                </a:cubicBezTo>
                <a:cubicBezTo>
                  <a:pt x="764877" y="64246"/>
                  <a:pt x="803177" y="250661"/>
                  <a:pt x="924308" y="355683"/>
                </a:cubicBezTo>
                <a:cubicBezTo>
                  <a:pt x="1130053" y="143013"/>
                  <a:pt x="1554903" y="11735"/>
                  <a:pt x="1808744" y="123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33" name="Graphic 91">
            <a:extLst>
              <a:ext uri="{FF2B5EF4-FFF2-40B4-BE49-F238E27FC236}">
                <a16:creationId xmlns:a16="http://schemas.microsoft.com/office/drawing/2014/main" id="{86409C5B-46D0-41D7-8ABB-E154BEED992A}"/>
              </a:ext>
            </a:extLst>
          </p:cNvPr>
          <p:cNvGrpSpPr/>
          <p:nvPr/>
        </p:nvGrpSpPr>
        <p:grpSpPr>
          <a:xfrm>
            <a:off x="1036177" y="2182750"/>
            <a:ext cx="1806798" cy="2649142"/>
            <a:chOff x="3754787" y="-1068"/>
            <a:chExt cx="4675653" cy="6855489"/>
          </a:xfrm>
          <a:solidFill>
            <a:schemeClr val="accent1"/>
          </a:solidFill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718BCB75-7A36-4E7D-A197-1D021B9C3DE0}"/>
                </a:ext>
              </a:extLst>
            </p:cNvPr>
            <p:cNvSpPr/>
            <p:nvPr/>
          </p:nvSpPr>
          <p:spPr>
            <a:xfrm>
              <a:off x="3770150" y="-1068"/>
              <a:ext cx="4660290" cy="2870624"/>
            </a:xfrm>
            <a:custGeom>
              <a:avLst/>
              <a:gdLst>
                <a:gd name="connsiteX0" fmla="*/ 4666733 w 4660290"/>
                <a:gd name="connsiteY0" fmla="*/ 959613 h 2870624"/>
                <a:gd name="connsiteX1" fmla="*/ 4591567 w 4660290"/>
                <a:gd name="connsiteY1" fmla="*/ 1021178 h 2870624"/>
                <a:gd name="connsiteX2" fmla="*/ 4551479 w 4660290"/>
                <a:gd name="connsiteY2" fmla="*/ 1023326 h 2870624"/>
                <a:gd name="connsiteX3" fmla="*/ 2154758 w 4660290"/>
                <a:gd name="connsiteY3" fmla="*/ 1023326 h 2870624"/>
                <a:gd name="connsiteX4" fmla="*/ 2118249 w 4660290"/>
                <a:gd name="connsiteY4" fmla="*/ 1023326 h 2870624"/>
                <a:gd name="connsiteX5" fmla="*/ 2118249 w 4660290"/>
                <a:gd name="connsiteY5" fmla="*/ 1291775 h 2870624"/>
                <a:gd name="connsiteX6" fmla="*/ 4009568 w 4660290"/>
                <a:gd name="connsiteY6" fmla="*/ 1291775 h 2870624"/>
                <a:gd name="connsiteX7" fmla="*/ 3995966 w 4660290"/>
                <a:gd name="connsiteY7" fmla="*/ 1459288 h 2870624"/>
                <a:gd name="connsiteX8" fmla="*/ 3708188 w 4660290"/>
                <a:gd name="connsiteY8" fmla="*/ 2124328 h 2870624"/>
                <a:gd name="connsiteX9" fmla="*/ 2897111 w 4660290"/>
                <a:gd name="connsiteY9" fmla="*/ 2710623 h 2870624"/>
                <a:gd name="connsiteX10" fmla="*/ 2272160 w 4660290"/>
                <a:gd name="connsiteY10" fmla="*/ 2860955 h 2870624"/>
                <a:gd name="connsiteX11" fmla="*/ 1935703 w 4660290"/>
                <a:gd name="connsiteY11" fmla="*/ 2875272 h 2870624"/>
                <a:gd name="connsiteX12" fmla="*/ 834700 w 4660290"/>
                <a:gd name="connsiteY12" fmla="*/ 2577471 h 2870624"/>
                <a:gd name="connsiteX13" fmla="*/ 182546 w 4660290"/>
                <a:gd name="connsiteY13" fmla="*/ 1947509 h 2870624"/>
                <a:gd name="connsiteX14" fmla="*/ 17181 w 4660290"/>
                <a:gd name="connsiteY14" fmla="*/ 1472174 h 2870624"/>
                <a:gd name="connsiteX15" fmla="*/ 0 w 4660290"/>
                <a:gd name="connsiteY15" fmla="*/ 1293207 h 2870624"/>
                <a:gd name="connsiteX16" fmla="*/ 1891319 w 4660290"/>
                <a:gd name="connsiteY16" fmla="*/ 1293207 h 2870624"/>
                <a:gd name="connsiteX17" fmla="*/ 1892751 w 4660290"/>
                <a:gd name="connsiteY17" fmla="*/ 1269584 h 2870624"/>
                <a:gd name="connsiteX18" fmla="*/ 1892751 w 4660290"/>
                <a:gd name="connsiteY18" fmla="*/ 763466 h 2870624"/>
                <a:gd name="connsiteX19" fmla="*/ 1876286 w 4660290"/>
                <a:gd name="connsiteY19" fmla="*/ 730536 h 2870624"/>
                <a:gd name="connsiteX20" fmla="*/ 1805415 w 4660290"/>
                <a:gd name="connsiteY20" fmla="*/ 477119 h 2870624"/>
                <a:gd name="connsiteX21" fmla="*/ 2027334 w 4660290"/>
                <a:gd name="connsiteY21" fmla="*/ 343252 h 2870624"/>
                <a:gd name="connsiteX22" fmla="*/ 2217038 w 4660290"/>
                <a:gd name="connsiteY22" fmla="*/ 522935 h 2870624"/>
                <a:gd name="connsiteX23" fmla="*/ 2146883 w 4660290"/>
                <a:gd name="connsiteY23" fmla="*/ 717651 h 2870624"/>
                <a:gd name="connsiteX24" fmla="*/ 2118249 w 4660290"/>
                <a:gd name="connsiteY24" fmla="*/ 796396 h 2870624"/>
                <a:gd name="connsiteX25" fmla="*/ 4237929 w 4660290"/>
                <a:gd name="connsiteY25" fmla="*/ 796396 h 2870624"/>
                <a:gd name="connsiteX26" fmla="*/ 4225760 w 4660290"/>
                <a:gd name="connsiteY26" fmla="*/ 689016 h 2870624"/>
                <a:gd name="connsiteX27" fmla="*/ 4194977 w 4660290"/>
                <a:gd name="connsiteY27" fmla="*/ 383341 h 2870624"/>
                <a:gd name="connsiteX28" fmla="*/ 4184955 w 4660290"/>
                <a:gd name="connsiteY28" fmla="*/ 150684 h 2870624"/>
                <a:gd name="connsiteX29" fmla="*/ 4194977 w 4660290"/>
                <a:gd name="connsiteY29" fmla="*/ 60485 h 2870624"/>
                <a:gd name="connsiteX30" fmla="*/ 4240077 w 4660290"/>
                <a:gd name="connsiteY30" fmla="*/ 15386 h 2870624"/>
                <a:gd name="connsiteX31" fmla="*/ 4503516 w 4660290"/>
                <a:gd name="connsiteY31" fmla="*/ 3216 h 2870624"/>
                <a:gd name="connsiteX32" fmla="*/ 4585840 w 4660290"/>
                <a:gd name="connsiteY32" fmla="*/ 11806 h 2870624"/>
                <a:gd name="connsiteX33" fmla="*/ 4653848 w 4660290"/>
                <a:gd name="connsiteY33" fmla="*/ 83393 h 2870624"/>
                <a:gd name="connsiteX34" fmla="*/ 4651700 w 4660290"/>
                <a:gd name="connsiteY34" fmla="*/ 371887 h 2870624"/>
                <a:gd name="connsiteX35" fmla="*/ 4617338 w 4660290"/>
                <a:gd name="connsiteY35" fmla="*/ 711924 h 2870624"/>
                <a:gd name="connsiteX36" fmla="*/ 4605884 w 4660290"/>
                <a:gd name="connsiteY36" fmla="*/ 802839 h 2870624"/>
                <a:gd name="connsiteX37" fmla="*/ 4665301 w 4660290"/>
                <a:gd name="connsiteY37" fmla="*/ 862256 h 2870624"/>
                <a:gd name="connsiteX38" fmla="*/ 4666733 w 4660290"/>
                <a:gd name="connsiteY38" fmla="*/ 959613 h 2870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4660290" h="2870624">
                  <a:moveTo>
                    <a:pt x="4666733" y="959613"/>
                  </a:moveTo>
                  <a:cubicBezTo>
                    <a:pt x="4663154" y="1006861"/>
                    <a:pt x="4634519" y="1021894"/>
                    <a:pt x="4591567" y="1021178"/>
                  </a:cubicBezTo>
                  <a:cubicBezTo>
                    <a:pt x="4577965" y="1021178"/>
                    <a:pt x="4565080" y="1023326"/>
                    <a:pt x="4551479" y="1023326"/>
                  </a:cubicBezTo>
                  <a:cubicBezTo>
                    <a:pt x="3752572" y="1023326"/>
                    <a:pt x="2953665" y="1023326"/>
                    <a:pt x="2154758" y="1023326"/>
                  </a:cubicBezTo>
                  <a:cubicBezTo>
                    <a:pt x="2143304" y="1023326"/>
                    <a:pt x="2131850" y="1023326"/>
                    <a:pt x="2118249" y="1023326"/>
                  </a:cubicBezTo>
                  <a:cubicBezTo>
                    <a:pt x="2118249" y="1112809"/>
                    <a:pt x="2118249" y="1200860"/>
                    <a:pt x="2118249" y="1291775"/>
                  </a:cubicBezTo>
                  <a:cubicBezTo>
                    <a:pt x="2746779" y="1291775"/>
                    <a:pt x="3375310" y="1291775"/>
                    <a:pt x="4009568" y="1291775"/>
                  </a:cubicBezTo>
                  <a:cubicBezTo>
                    <a:pt x="4005272" y="1349761"/>
                    <a:pt x="4003841" y="1404882"/>
                    <a:pt x="3995966" y="1459288"/>
                  </a:cubicBezTo>
                  <a:cubicBezTo>
                    <a:pt x="3961605" y="1706978"/>
                    <a:pt x="3862815" y="1928181"/>
                    <a:pt x="3708188" y="2124328"/>
                  </a:cubicBezTo>
                  <a:cubicBezTo>
                    <a:pt x="3493428" y="2396357"/>
                    <a:pt x="3216388" y="2583914"/>
                    <a:pt x="2897111" y="2710623"/>
                  </a:cubicBezTo>
                  <a:cubicBezTo>
                    <a:pt x="2695953" y="2790084"/>
                    <a:pt x="2487636" y="2842342"/>
                    <a:pt x="2272160" y="2860955"/>
                  </a:cubicBezTo>
                  <a:cubicBezTo>
                    <a:pt x="2160485" y="2870261"/>
                    <a:pt x="2047378" y="2878135"/>
                    <a:pt x="1935703" y="2875272"/>
                  </a:cubicBezTo>
                  <a:cubicBezTo>
                    <a:pt x="1545556" y="2863818"/>
                    <a:pt x="1175453" y="2772187"/>
                    <a:pt x="834700" y="2577471"/>
                  </a:cubicBezTo>
                  <a:cubicBezTo>
                    <a:pt x="564819" y="2422844"/>
                    <a:pt x="340037" y="2219538"/>
                    <a:pt x="182546" y="1947509"/>
                  </a:cubicBezTo>
                  <a:cubicBezTo>
                    <a:pt x="97358" y="1800041"/>
                    <a:pt x="39373" y="1641834"/>
                    <a:pt x="17181" y="1472174"/>
                  </a:cubicBezTo>
                  <a:cubicBezTo>
                    <a:pt x="9306" y="1414189"/>
                    <a:pt x="5727" y="1355488"/>
                    <a:pt x="0" y="1293207"/>
                  </a:cubicBezTo>
                  <a:cubicBezTo>
                    <a:pt x="632110" y="1293207"/>
                    <a:pt x="1261357" y="1293207"/>
                    <a:pt x="1891319" y="1293207"/>
                  </a:cubicBezTo>
                  <a:cubicBezTo>
                    <a:pt x="1892035" y="1283185"/>
                    <a:pt x="1892751" y="1276742"/>
                    <a:pt x="1892751" y="1269584"/>
                  </a:cubicBezTo>
                  <a:cubicBezTo>
                    <a:pt x="1892751" y="1100639"/>
                    <a:pt x="1892751" y="932411"/>
                    <a:pt x="1892751" y="763466"/>
                  </a:cubicBezTo>
                  <a:cubicBezTo>
                    <a:pt x="1892751" y="749149"/>
                    <a:pt x="1889171" y="739842"/>
                    <a:pt x="1876286" y="730536"/>
                  </a:cubicBezTo>
                  <a:cubicBezTo>
                    <a:pt x="1797540" y="672551"/>
                    <a:pt x="1768906" y="569466"/>
                    <a:pt x="1805415" y="477119"/>
                  </a:cubicBezTo>
                  <a:cubicBezTo>
                    <a:pt x="1840493" y="388352"/>
                    <a:pt x="1930692" y="334662"/>
                    <a:pt x="2027334" y="343252"/>
                  </a:cubicBezTo>
                  <a:cubicBezTo>
                    <a:pt x="2121112" y="351843"/>
                    <a:pt x="2202721" y="427009"/>
                    <a:pt x="2217038" y="522935"/>
                  </a:cubicBezTo>
                  <a:cubicBezTo>
                    <a:pt x="2228492" y="599533"/>
                    <a:pt x="2207732" y="668256"/>
                    <a:pt x="2146883" y="717651"/>
                  </a:cubicBezTo>
                  <a:cubicBezTo>
                    <a:pt x="2118249" y="740558"/>
                    <a:pt x="2112522" y="763466"/>
                    <a:pt x="2118249" y="796396"/>
                  </a:cubicBezTo>
                  <a:cubicBezTo>
                    <a:pt x="2823377" y="796396"/>
                    <a:pt x="3529221" y="796396"/>
                    <a:pt x="4237929" y="796396"/>
                  </a:cubicBezTo>
                  <a:cubicBezTo>
                    <a:pt x="4233634" y="760603"/>
                    <a:pt x="4229339" y="724809"/>
                    <a:pt x="4225760" y="689016"/>
                  </a:cubicBezTo>
                  <a:cubicBezTo>
                    <a:pt x="4215022" y="587363"/>
                    <a:pt x="4203567" y="485710"/>
                    <a:pt x="4194977" y="383341"/>
                  </a:cubicBezTo>
                  <a:cubicBezTo>
                    <a:pt x="4188534" y="306027"/>
                    <a:pt x="4186387" y="228714"/>
                    <a:pt x="4184955" y="150684"/>
                  </a:cubicBezTo>
                  <a:cubicBezTo>
                    <a:pt x="4184239" y="120618"/>
                    <a:pt x="4190682" y="90552"/>
                    <a:pt x="4194977" y="60485"/>
                  </a:cubicBezTo>
                  <a:cubicBezTo>
                    <a:pt x="4198556" y="33998"/>
                    <a:pt x="4214305" y="20397"/>
                    <a:pt x="4240077" y="15386"/>
                  </a:cubicBezTo>
                  <a:cubicBezTo>
                    <a:pt x="4327412" y="-1795"/>
                    <a:pt x="4415464" y="-2511"/>
                    <a:pt x="4503516" y="3216"/>
                  </a:cubicBezTo>
                  <a:cubicBezTo>
                    <a:pt x="4530718" y="4648"/>
                    <a:pt x="4558637" y="7511"/>
                    <a:pt x="4585840" y="11806"/>
                  </a:cubicBezTo>
                  <a:cubicBezTo>
                    <a:pt x="4638098" y="20397"/>
                    <a:pt x="4652416" y="31135"/>
                    <a:pt x="4653848" y="83393"/>
                  </a:cubicBezTo>
                  <a:cubicBezTo>
                    <a:pt x="4655995" y="179319"/>
                    <a:pt x="4657427" y="275961"/>
                    <a:pt x="4651700" y="371887"/>
                  </a:cubicBezTo>
                  <a:cubicBezTo>
                    <a:pt x="4644541" y="485710"/>
                    <a:pt x="4629508" y="598817"/>
                    <a:pt x="4617338" y="711924"/>
                  </a:cubicBezTo>
                  <a:cubicBezTo>
                    <a:pt x="4614475" y="740558"/>
                    <a:pt x="4610179" y="769909"/>
                    <a:pt x="4605884" y="802839"/>
                  </a:cubicBezTo>
                  <a:cubicBezTo>
                    <a:pt x="4653848" y="796396"/>
                    <a:pt x="4658143" y="830757"/>
                    <a:pt x="4665301" y="862256"/>
                  </a:cubicBezTo>
                  <a:cubicBezTo>
                    <a:pt x="4666733" y="895185"/>
                    <a:pt x="4666733" y="927399"/>
                    <a:pt x="4666733" y="959613"/>
                  </a:cubicBezTo>
                  <a:close/>
                </a:path>
              </a:pathLst>
            </a:custGeom>
            <a:grpFill/>
            <a:ln w="7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9A780002-8122-4AE8-B855-8EA0D8BAF959}"/>
                </a:ext>
              </a:extLst>
            </p:cNvPr>
            <p:cNvSpPr/>
            <p:nvPr/>
          </p:nvSpPr>
          <p:spPr>
            <a:xfrm>
              <a:off x="3755425" y="6439218"/>
              <a:ext cx="4037486" cy="415203"/>
            </a:xfrm>
            <a:custGeom>
              <a:avLst/>
              <a:gdLst>
                <a:gd name="connsiteX0" fmla="*/ 144297 w 4037486"/>
                <a:gd name="connsiteY0" fmla="*/ 416634 h 415202"/>
                <a:gd name="connsiteX1" fmla="*/ 24031 w 4037486"/>
                <a:gd name="connsiteY1" fmla="*/ 331446 h 415202"/>
                <a:gd name="connsiteX2" fmla="*/ 3987 w 4037486"/>
                <a:gd name="connsiteY2" fmla="*/ 274177 h 415202"/>
                <a:gd name="connsiteX3" fmla="*/ 1839 w 4037486"/>
                <a:gd name="connsiteY3" fmla="*/ 153911 h 415202"/>
                <a:gd name="connsiteX4" fmla="*/ 179374 w 4037486"/>
                <a:gd name="connsiteY4" fmla="*/ 0 h 415202"/>
                <a:gd name="connsiteX5" fmla="*/ 195123 w 4037486"/>
                <a:gd name="connsiteY5" fmla="*/ 0 h 415202"/>
                <a:gd name="connsiteX6" fmla="*/ 3844610 w 4037486"/>
                <a:gd name="connsiteY6" fmla="*/ 0 h 415202"/>
                <a:gd name="connsiteX7" fmla="*/ 4020713 w 4037486"/>
                <a:gd name="connsiteY7" fmla="*/ 95926 h 415202"/>
                <a:gd name="connsiteX8" fmla="*/ 4037178 w 4037486"/>
                <a:gd name="connsiteY8" fmla="*/ 151764 h 415202"/>
                <a:gd name="connsiteX9" fmla="*/ 4037178 w 4037486"/>
                <a:gd name="connsiteY9" fmla="*/ 264155 h 415202"/>
                <a:gd name="connsiteX10" fmla="*/ 3923355 w 4037486"/>
                <a:gd name="connsiteY10" fmla="*/ 405896 h 415202"/>
                <a:gd name="connsiteX11" fmla="*/ 3893289 w 4037486"/>
                <a:gd name="connsiteY11" fmla="*/ 415918 h 415202"/>
                <a:gd name="connsiteX12" fmla="*/ 144297 w 4037486"/>
                <a:gd name="connsiteY12" fmla="*/ 416634 h 415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37486" h="415202">
                  <a:moveTo>
                    <a:pt x="144297" y="416634"/>
                  </a:moveTo>
                  <a:cubicBezTo>
                    <a:pt x="94186" y="402317"/>
                    <a:pt x="49087" y="380125"/>
                    <a:pt x="24031" y="331446"/>
                  </a:cubicBezTo>
                  <a:cubicBezTo>
                    <a:pt x="14725" y="313549"/>
                    <a:pt x="5419" y="293505"/>
                    <a:pt x="3987" y="274177"/>
                  </a:cubicBezTo>
                  <a:cubicBezTo>
                    <a:pt x="408" y="234088"/>
                    <a:pt x="-1740" y="194000"/>
                    <a:pt x="1839" y="153911"/>
                  </a:cubicBezTo>
                  <a:cubicBezTo>
                    <a:pt x="10430" y="61564"/>
                    <a:pt x="79869" y="2864"/>
                    <a:pt x="179374" y="0"/>
                  </a:cubicBezTo>
                  <a:cubicBezTo>
                    <a:pt x="184385" y="0"/>
                    <a:pt x="190112" y="0"/>
                    <a:pt x="195123" y="0"/>
                  </a:cubicBezTo>
                  <a:cubicBezTo>
                    <a:pt x="1411380" y="0"/>
                    <a:pt x="2628353" y="0"/>
                    <a:pt x="3844610" y="0"/>
                  </a:cubicBezTo>
                  <a:cubicBezTo>
                    <a:pt x="3921924" y="0"/>
                    <a:pt x="3984920" y="23624"/>
                    <a:pt x="4020713" y="95926"/>
                  </a:cubicBezTo>
                  <a:cubicBezTo>
                    <a:pt x="4029304" y="113107"/>
                    <a:pt x="4035746" y="132435"/>
                    <a:pt x="4037178" y="151764"/>
                  </a:cubicBezTo>
                  <a:cubicBezTo>
                    <a:pt x="4040042" y="188989"/>
                    <a:pt x="4040042" y="226930"/>
                    <a:pt x="4037178" y="264155"/>
                  </a:cubicBezTo>
                  <a:cubicBezTo>
                    <a:pt x="4032883" y="327867"/>
                    <a:pt x="3984920" y="386568"/>
                    <a:pt x="3923355" y="405896"/>
                  </a:cubicBezTo>
                  <a:cubicBezTo>
                    <a:pt x="3913333" y="408760"/>
                    <a:pt x="3903311" y="413055"/>
                    <a:pt x="3893289" y="415918"/>
                  </a:cubicBezTo>
                  <a:cubicBezTo>
                    <a:pt x="2644102" y="416634"/>
                    <a:pt x="1394200" y="416634"/>
                    <a:pt x="144297" y="416634"/>
                  </a:cubicBezTo>
                  <a:close/>
                </a:path>
              </a:pathLst>
            </a:custGeom>
            <a:grpFill/>
            <a:ln w="7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01E1F526-F904-4D72-8FE9-F5E963F7FB74}"/>
                </a:ext>
              </a:extLst>
            </p:cNvPr>
            <p:cNvSpPr/>
            <p:nvPr/>
          </p:nvSpPr>
          <p:spPr>
            <a:xfrm>
              <a:off x="4333539" y="3183459"/>
              <a:ext cx="2877784" cy="3164129"/>
            </a:xfrm>
            <a:custGeom>
              <a:avLst/>
              <a:gdLst>
                <a:gd name="connsiteX0" fmla="*/ 2881362 w 2877782"/>
                <a:gd name="connsiteY0" fmla="*/ 1584212 h 3164129"/>
                <a:gd name="connsiteX1" fmla="*/ 2881362 w 2877782"/>
                <a:gd name="connsiteY1" fmla="*/ 3083952 h 3164129"/>
                <a:gd name="connsiteX2" fmla="*/ 2807628 w 2877782"/>
                <a:gd name="connsiteY2" fmla="*/ 3164845 h 3164129"/>
                <a:gd name="connsiteX3" fmla="*/ 2772551 w 2877782"/>
                <a:gd name="connsiteY3" fmla="*/ 3166277 h 3164129"/>
                <a:gd name="connsiteX4" fmla="*/ 110959 w 2877782"/>
                <a:gd name="connsiteY4" fmla="*/ 3166277 h 3164129"/>
                <a:gd name="connsiteX5" fmla="*/ 78745 w 2877782"/>
                <a:gd name="connsiteY5" fmla="*/ 3165561 h 3164129"/>
                <a:gd name="connsiteX6" fmla="*/ 0 w 2877782"/>
                <a:gd name="connsiteY6" fmla="*/ 3080373 h 3164129"/>
                <a:gd name="connsiteX7" fmla="*/ 0 w 2877782"/>
                <a:gd name="connsiteY7" fmla="*/ 86620 h 3164129"/>
                <a:gd name="connsiteX8" fmla="*/ 78745 w 2877782"/>
                <a:gd name="connsiteY8" fmla="*/ 716 h 3164129"/>
                <a:gd name="connsiteX9" fmla="*/ 105232 w 2877782"/>
                <a:gd name="connsiteY9" fmla="*/ 0 h 3164129"/>
                <a:gd name="connsiteX10" fmla="*/ 2775414 w 2877782"/>
                <a:gd name="connsiteY10" fmla="*/ 0 h 3164129"/>
                <a:gd name="connsiteX11" fmla="*/ 2818366 w 2877782"/>
                <a:gd name="connsiteY11" fmla="*/ 2863 h 3164129"/>
                <a:gd name="connsiteX12" fmla="*/ 2882078 w 2877782"/>
                <a:gd name="connsiteY12" fmla="*/ 76598 h 3164129"/>
                <a:gd name="connsiteX13" fmla="*/ 2881362 w 2877782"/>
                <a:gd name="connsiteY13" fmla="*/ 1584212 h 3164129"/>
                <a:gd name="connsiteX14" fmla="*/ 1440323 w 2877782"/>
                <a:gd name="connsiteY14" fmla="*/ 2741052 h 3164129"/>
                <a:gd name="connsiteX15" fmla="*/ 2474034 w 2877782"/>
                <a:gd name="connsiteY15" fmla="*/ 2741052 h 3164129"/>
                <a:gd name="connsiteX16" fmla="*/ 2557791 w 2877782"/>
                <a:gd name="connsiteY16" fmla="*/ 2658012 h 3164129"/>
                <a:gd name="connsiteX17" fmla="*/ 2557791 w 2877782"/>
                <a:gd name="connsiteY17" fmla="*/ 1696603 h 3164129"/>
                <a:gd name="connsiteX18" fmla="*/ 2474034 w 2877782"/>
                <a:gd name="connsiteY18" fmla="*/ 1612131 h 3164129"/>
                <a:gd name="connsiteX19" fmla="*/ 406612 w 2877782"/>
                <a:gd name="connsiteY19" fmla="*/ 1612131 h 3164129"/>
                <a:gd name="connsiteX20" fmla="*/ 325003 w 2877782"/>
                <a:gd name="connsiteY20" fmla="*/ 1695172 h 3164129"/>
                <a:gd name="connsiteX21" fmla="*/ 325003 w 2877782"/>
                <a:gd name="connsiteY21" fmla="*/ 2659444 h 3164129"/>
                <a:gd name="connsiteX22" fmla="*/ 406612 w 2877782"/>
                <a:gd name="connsiteY22" fmla="*/ 2741768 h 3164129"/>
                <a:gd name="connsiteX23" fmla="*/ 1440323 w 2877782"/>
                <a:gd name="connsiteY23" fmla="*/ 2741052 h 3164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877782" h="3164129">
                  <a:moveTo>
                    <a:pt x="2881362" y="1584212"/>
                  </a:moveTo>
                  <a:cubicBezTo>
                    <a:pt x="2881362" y="2083887"/>
                    <a:pt x="2881362" y="2584278"/>
                    <a:pt x="2881362" y="3083952"/>
                  </a:cubicBezTo>
                  <a:cubicBezTo>
                    <a:pt x="2881362" y="3136927"/>
                    <a:pt x="2860602" y="3160550"/>
                    <a:pt x="2807628" y="3164845"/>
                  </a:cubicBezTo>
                  <a:cubicBezTo>
                    <a:pt x="2796174" y="3165561"/>
                    <a:pt x="2784720" y="3166277"/>
                    <a:pt x="2772551" y="3166277"/>
                  </a:cubicBezTo>
                  <a:cubicBezTo>
                    <a:pt x="1885592" y="3166277"/>
                    <a:pt x="997918" y="3166277"/>
                    <a:pt x="110959" y="3166277"/>
                  </a:cubicBezTo>
                  <a:cubicBezTo>
                    <a:pt x="100221" y="3166277"/>
                    <a:pt x="89483" y="3166277"/>
                    <a:pt x="78745" y="3165561"/>
                  </a:cubicBezTo>
                  <a:cubicBezTo>
                    <a:pt x="21476" y="3161266"/>
                    <a:pt x="0" y="3137642"/>
                    <a:pt x="0" y="3080373"/>
                  </a:cubicBezTo>
                  <a:cubicBezTo>
                    <a:pt x="0" y="2082455"/>
                    <a:pt x="0" y="1084538"/>
                    <a:pt x="0" y="86620"/>
                  </a:cubicBezTo>
                  <a:cubicBezTo>
                    <a:pt x="0" y="29350"/>
                    <a:pt x="21476" y="5727"/>
                    <a:pt x="78745" y="716"/>
                  </a:cubicBezTo>
                  <a:cubicBezTo>
                    <a:pt x="87336" y="0"/>
                    <a:pt x="96642" y="0"/>
                    <a:pt x="105232" y="0"/>
                  </a:cubicBezTo>
                  <a:cubicBezTo>
                    <a:pt x="995054" y="0"/>
                    <a:pt x="1884876" y="0"/>
                    <a:pt x="2775414" y="0"/>
                  </a:cubicBezTo>
                  <a:cubicBezTo>
                    <a:pt x="2789731" y="0"/>
                    <a:pt x="2804049" y="716"/>
                    <a:pt x="2818366" y="2863"/>
                  </a:cubicBezTo>
                  <a:cubicBezTo>
                    <a:pt x="2862034" y="9306"/>
                    <a:pt x="2882078" y="32930"/>
                    <a:pt x="2882078" y="76598"/>
                  </a:cubicBezTo>
                  <a:cubicBezTo>
                    <a:pt x="2881362" y="579136"/>
                    <a:pt x="2881362" y="1081674"/>
                    <a:pt x="2881362" y="1584212"/>
                  </a:cubicBezTo>
                  <a:close/>
                  <a:moveTo>
                    <a:pt x="1440323" y="2741052"/>
                  </a:moveTo>
                  <a:cubicBezTo>
                    <a:pt x="1784655" y="2741052"/>
                    <a:pt x="2129702" y="2741052"/>
                    <a:pt x="2474034" y="2741052"/>
                  </a:cubicBezTo>
                  <a:cubicBezTo>
                    <a:pt x="2536315" y="2741052"/>
                    <a:pt x="2557791" y="2719576"/>
                    <a:pt x="2557791" y="2658012"/>
                  </a:cubicBezTo>
                  <a:cubicBezTo>
                    <a:pt x="2557791" y="2337304"/>
                    <a:pt x="2557791" y="2017311"/>
                    <a:pt x="2557791" y="1696603"/>
                  </a:cubicBezTo>
                  <a:cubicBezTo>
                    <a:pt x="2557791" y="1635039"/>
                    <a:pt x="2535599" y="1612131"/>
                    <a:pt x="2474034" y="1612131"/>
                  </a:cubicBezTo>
                  <a:cubicBezTo>
                    <a:pt x="1784655" y="1612131"/>
                    <a:pt x="1095991" y="1612131"/>
                    <a:pt x="406612" y="1612131"/>
                  </a:cubicBezTo>
                  <a:cubicBezTo>
                    <a:pt x="346479" y="1612131"/>
                    <a:pt x="325003" y="1634323"/>
                    <a:pt x="325003" y="1695172"/>
                  </a:cubicBezTo>
                  <a:cubicBezTo>
                    <a:pt x="325003" y="2016596"/>
                    <a:pt x="325003" y="2338020"/>
                    <a:pt x="325003" y="2659444"/>
                  </a:cubicBezTo>
                  <a:cubicBezTo>
                    <a:pt x="325003" y="2720292"/>
                    <a:pt x="345763" y="2741768"/>
                    <a:pt x="406612" y="2741768"/>
                  </a:cubicBezTo>
                  <a:cubicBezTo>
                    <a:pt x="751660" y="2741052"/>
                    <a:pt x="1095991" y="2741052"/>
                    <a:pt x="1440323" y="2741052"/>
                  </a:cubicBezTo>
                  <a:close/>
                </a:path>
              </a:pathLst>
            </a:custGeom>
            <a:grpFill/>
            <a:ln w="7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3B67AA34-FA59-4E40-B88E-84F9EB4520F3}"/>
                </a:ext>
              </a:extLst>
            </p:cNvPr>
            <p:cNvSpPr/>
            <p:nvPr/>
          </p:nvSpPr>
          <p:spPr>
            <a:xfrm>
              <a:off x="3754787" y="2664438"/>
              <a:ext cx="4037486" cy="415203"/>
            </a:xfrm>
            <a:custGeom>
              <a:avLst/>
              <a:gdLst>
                <a:gd name="connsiteX0" fmla="*/ 2020505 w 4037486"/>
                <a:gd name="connsiteY0" fmla="*/ 415220 h 415202"/>
                <a:gd name="connsiteX1" fmla="*/ 188603 w 4037486"/>
                <a:gd name="connsiteY1" fmla="*/ 415935 h 415202"/>
                <a:gd name="connsiteX2" fmla="*/ 330 w 4037486"/>
                <a:gd name="connsiteY2" fmla="*/ 225515 h 415202"/>
                <a:gd name="connsiteX3" fmla="*/ 15363 w 4037486"/>
                <a:gd name="connsiteY3" fmla="*/ 104534 h 415202"/>
                <a:gd name="connsiteX4" fmla="*/ 166411 w 4037486"/>
                <a:gd name="connsiteY4" fmla="*/ 1449 h 415202"/>
                <a:gd name="connsiteX5" fmla="*/ 881562 w 4037486"/>
                <a:gd name="connsiteY5" fmla="*/ 1449 h 415202"/>
                <a:gd name="connsiteX6" fmla="*/ 911628 w 4037486"/>
                <a:gd name="connsiteY6" fmla="*/ 10039 h 415202"/>
                <a:gd name="connsiteX7" fmla="*/ 1575236 w 4037486"/>
                <a:gd name="connsiteY7" fmla="*/ 235537 h 415202"/>
                <a:gd name="connsiteX8" fmla="*/ 2137191 w 4037486"/>
                <a:gd name="connsiteY8" fmla="*/ 271331 h 415202"/>
                <a:gd name="connsiteX9" fmla="*/ 2823707 w 4037486"/>
                <a:gd name="connsiteY9" fmla="*/ 140327 h 415202"/>
                <a:gd name="connsiteX10" fmla="*/ 3115065 w 4037486"/>
                <a:gd name="connsiteY10" fmla="*/ 16482 h 415202"/>
                <a:gd name="connsiteX11" fmla="*/ 3167323 w 4037486"/>
                <a:gd name="connsiteY11" fmla="*/ 1449 h 415202"/>
                <a:gd name="connsiteX12" fmla="*/ 3855271 w 4037486"/>
                <a:gd name="connsiteY12" fmla="*/ 17 h 415202"/>
                <a:gd name="connsiteX13" fmla="*/ 4037816 w 4037486"/>
                <a:gd name="connsiteY13" fmla="*/ 183995 h 415202"/>
                <a:gd name="connsiteX14" fmla="*/ 4023499 w 4037486"/>
                <a:gd name="connsiteY14" fmla="*/ 309987 h 415202"/>
                <a:gd name="connsiteX15" fmla="*/ 3861714 w 4037486"/>
                <a:gd name="connsiteY15" fmla="*/ 413788 h 415202"/>
                <a:gd name="connsiteX16" fmla="*/ 2528054 w 4037486"/>
                <a:gd name="connsiteY16" fmla="*/ 413788 h 415202"/>
                <a:gd name="connsiteX17" fmla="*/ 2020505 w 4037486"/>
                <a:gd name="connsiteY17" fmla="*/ 415220 h 415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037486" h="415202">
                  <a:moveTo>
                    <a:pt x="2020505" y="415220"/>
                  </a:moveTo>
                  <a:cubicBezTo>
                    <a:pt x="1409871" y="415220"/>
                    <a:pt x="799237" y="413788"/>
                    <a:pt x="188603" y="415935"/>
                  </a:cubicBezTo>
                  <a:cubicBezTo>
                    <a:pt x="82655" y="416651"/>
                    <a:pt x="-6113" y="344349"/>
                    <a:pt x="330" y="225515"/>
                  </a:cubicBezTo>
                  <a:cubicBezTo>
                    <a:pt x="2478" y="184711"/>
                    <a:pt x="1046" y="141759"/>
                    <a:pt x="15363" y="104534"/>
                  </a:cubicBezTo>
                  <a:cubicBezTo>
                    <a:pt x="40419" y="37958"/>
                    <a:pt x="94109" y="1449"/>
                    <a:pt x="166411" y="1449"/>
                  </a:cubicBezTo>
                  <a:cubicBezTo>
                    <a:pt x="404795" y="733"/>
                    <a:pt x="643178" y="733"/>
                    <a:pt x="881562" y="1449"/>
                  </a:cubicBezTo>
                  <a:cubicBezTo>
                    <a:pt x="891584" y="1449"/>
                    <a:pt x="902322" y="5028"/>
                    <a:pt x="911628" y="10039"/>
                  </a:cubicBezTo>
                  <a:cubicBezTo>
                    <a:pt x="1120661" y="120283"/>
                    <a:pt x="1343295" y="194733"/>
                    <a:pt x="1575236" y="235537"/>
                  </a:cubicBezTo>
                  <a:cubicBezTo>
                    <a:pt x="1760645" y="268467"/>
                    <a:pt x="1948203" y="280637"/>
                    <a:pt x="2137191" y="271331"/>
                  </a:cubicBezTo>
                  <a:cubicBezTo>
                    <a:pt x="2372711" y="259877"/>
                    <a:pt x="2602504" y="219788"/>
                    <a:pt x="2823707" y="140327"/>
                  </a:cubicBezTo>
                  <a:cubicBezTo>
                    <a:pt x="2923212" y="104534"/>
                    <a:pt x="3017707" y="57287"/>
                    <a:pt x="3115065" y="16482"/>
                  </a:cubicBezTo>
                  <a:cubicBezTo>
                    <a:pt x="3131530" y="9323"/>
                    <a:pt x="3150142" y="1449"/>
                    <a:pt x="3167323" y="1449"/>
                  </a:cubicBezTo>
                  <a:cubicBezTo>
                    <a:pt x="3396400" y="733"/>
                    <a:pt x="3626193" y="2881"/>
                    <a:pt x="3855271" y="17"/>
                  </a:cubicBezTo>
                  <a:cubicBezTo>
                    <a:pt x="3966946" y="-1415"/>
                    <a:pt x="4046407" y="86637"/>
                    <a:pt x="4037816" y="183995"/>
                  </a:cubicBezTo>
                  <a:cubicBezTo>
                    <a:pt x="4034237" y="226231"/>
                    <a:pt x="4036385" y="270615"/>
                    <a:pt x="4023499" y="309987"/>
                  </a:cubicBezTo>
                  <a:cubicBezTo>
                    <a:pt x="4002739" y="375847"/>
                    <a:pt x="3936879" y="413788"/>
                    <a:pt x="3861714" y="413788"/>
                  </a:cubicBezTo>
                  <a:cubicBezTo>
                    <a:pt x="3417160" y="413788"/>
                    <a:pt x="2972607" y="413788"/>
                    <a:pt x="2528054" y="413788"/>
                  </a:cubicBezTo>
                  <a:cubicBezTo>
                    <a:pt x="2359826" y="415220"/>
                    <a:pt x="2190165" y="415220"/>
                    <a:pt x="2020505" y="415220"/>
                  </a:cubicBezTo>
                  <a:close/>
                </a:path>
              </a:pathLst>
            </a:custGeom>
            <a:grpFill/>
            <a:ln w="7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EC2F5094-4510-4667-96B1-22CA0F3E0EFD}"/>
                </a:ext>
              </a:extLst>
            </p:cNvPr>
            <p:cNvSpPr/>
            <p:nvPr/>
          </p:nvSpPr>
          <p:spPr>
            <a:xfrm>
              <a:off x="4788828" y="4925161"/>
              <a:ext cx="1968632" cy="866198"/>
            </a:xfrm>
            <a:custGeom>
              <a:avLst/>
              <a:gdLst>
                <a:gd name="connsiteX0" fmla="*/ 1972928 w 1968632"/>
                <a:gd name="connsiteY0" fmla="*/ 0 h 866198"/>
                <a:gd name="connsiteX1" fmla="*/ 1972928 w 1968632"/>
                <a:gd name="connsiteY1" fmla="*/ 869062 h 866198"/>
                <a:gd name="connsiteX2" fmla="*/ 0 w 1968632"/>
                <a:gd name="connsiteY2" fmla="*/ 869062 h 866198"/>
                <a:gd name="connsiteX3" fmla="*/ 0 w 1968632"/>
                <a:gd name="connsiteY3" fmla="*/ 0 h 866198"/>
                <a:gd name="connsiteX4" fmla="*/ 1972928 w 1968632"/>
                <a:gd name="connsiteY4" fmla="*/ 0 h 866198"/>
                <a:gd name="connsiteX5" fmla="*/ 982169 w 1968632"/>
                <a:gd name="connsiteY5" fmla="*/ 637121 h 866198"/>
                <a:gd name="connsiteX6" fmla="*/ 1188338 w 1968632"/>
                <a:gd name="connsiteY6" fmla="*/ 440258 h 866198"/>
                <a:gd name="connsiteX7" fmla="*/ 992907 w 1968632"/>
                <a:gd name="connsiteY7" fmla="*/ 232657 h 866198"/>
                <a:gd name="connsiteX8" fmla="*/ 784590 w 1968632"/>
                <a:gd name="connsiteY8" fmla="*/ 432383 h 866198"/>
                <a:gd name="connsiteX9" fmla="*/ 982169 w 1968632"/>
                <a:gd name="connsiteY9" fmla="*/ 637121 h 866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68632" h="866198">
                  <a:moveTo>
                    <a:pt x="1972928" y="0"/>
                  </a:moveTo>
                  <a:cubicBezTo>
                    <a:pt x="1972928" y="290642"/>
                    <a:pt x="1972928" y="579136"/>
                    <a:pt x="1972928" y="869062"/>
                  </a:cubicBezTo>
                  <a:cubicBezTo>
                    <a:pt x="1315047" y="869062"/>
                    <a:pt x="658597" y="869062"/>
                    <a:pt x="0" y="869062"/>
                  </a:cubicBezTo>
                  <a:cubicBezTo>
                    <a:pt x="0" y="579852"/>
                    <a:pt x="0" y="290642"/>
                    <a:pt x="0" y="0"/>
                  </a:cubicBezTo>
                  <a:cubicBezTo>
                    <a:pt x="657165" y="0"/>
                    <a:pt x="1313615" y="0"/>
                    <a:pt x="1972928" y="0"/>
                  </a:cubicBezTo>
                  <a:close/>
                  <a:moveTo>
                    <a:pt x="982169" y="637121"/>
                  </a:moveTo>
                  <a:cubicBezTo>
                    <a:pt x="1091696" y="639985"/>
                    <a:pt x="1184043" y="551933"/>
                    <a:pt x="1188338" y="440258"/>
                  </a:cubicBezTo>
                  <a:cubicBezTo>
                    <a:pt x="1192633" y="331446"/>
                    <a:pt x="1102434" y="236236"/>
                    <a:pt x="992907" y="232657"/>
                  </a:cubicBezTo>
                  <a:cubicBezTo>
                    <a:pt x="880516" y="229077"/>
                    <a:pt x="786737" y="318561"/>
                    <a:pt x="784590" y="432383"/>
                  </a:cubicBezTo>
                  <a:cubicBezTo>
                    <a:pt x="781010" y="541911"/>
                    <a:pt x="870494" y="634257"/>
                    <a:pt x="982169" y="637121"/>
                  </a:cubicBezTo>
                  <a:close/>
                </a:path>
              </a:pathLst>
            </a:custGeom>
            <a:grpFill/>
            <a:ln w="7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644420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F34E0323-1947-42A5-B984-3F4D6B674C01}"/>
              </a:ext>
            </a:extLst>
          </p:cNvPr>
          <p:cNvSpPr/>
          <p:nvPr/>
        </p:nvSpPr>
        <p:spPr>
          <a:xfrm>
            <a:off x="6318716" y="2070951"/>
            <a:ext cx="1152128" cy="1152128"/>
          </a:xfrm>
          <a:prstGeom prst="ellipse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graphicFrame>
        <p:nvGraphicFramePr>
          <p:cNvPr id="25" name="Chart 24">
            <a:extLst>
              <a:ext uri="{FF2B5EF4-FFF2-40B4-BE49-F238E27FC236}">
                <a16:creationId xmlns:a16="http://schemas.microsoft.com/office/drawing/2014/main" id="{FD97764E-BCF6-45D3-AA8B-E13C6C0D6D6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5875950"/>
              </p:ext>
            </p:extLst>
          </p:nvPr>
        </p:nvGraphicFramePr>
        <p:xfrm>
          <a:off x="6528750" y="2262679"/>
          <a:ext cx="2143210" cy="15834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Freeform 63">
            <a:extLst>
              <a:ext uri="{FF2B5EF4-FFF2-40B4-BE49-F238E27FC236}">
                <a16:creationId xmlns:a16="http://schemas.microsoft.com/office/drawing/2014/main" id="{B44F9218-D056-48B3-AD06-189D8BB8DE38}"/>
              </a:ext>
            </a:extLst>
          </p:cNvPr>
          <p:cNvSpPr/>
          <p:nvPr/>
        </p:nvSpPr>
        <p:spPr>
          <a:xfrm>
            <a:off x="1699907" y="1758016"/>
            <a:ext cx="4173377" cy="715740"/>
          </a:xfrm>
          <a:custGeom>
            <a:avLst/>
            <a:gdLst/>
            <a:ahLst/>
            <a:cxnLst/>
            <a:rect l="l" t="t" r="r" b="b"/>
            <a:pathLst>
              <a:path w="6729602" h="2039686">
                <a:moveTo>
                  <a:pt x="1689042" y="0"/>
                </a:moveTo>
                <a:lnTo>
                  <a:pt x="6729602" y="0"/>
                </a:lnTo>
                <a:lnTo>
                  <a:pt x="6729602" y="936104"/>
                </a:lnTo>
                <a:lnTo>
                  <a:pt x="1689042" y="936104"/>
                </a:lnTo>
                <a:lnTo>
                  <a:pt x="1689042" y="928834"/>
                </a:lnTo>
                <a:lnTo>
                  <a:pt x="0" y="2039686"/>
                </a:lnTo>
                <a:lnTo>
                  <a:pt x="1689042" y="3058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90000"/>
                </a:schemeClr>
              </a:gs>
              <a:gs pos="100000">
                <a:schemeClr val="accent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ECD9214-33D3-4E6F-A9E7-B29D028204B3}"/>
              </a:ext>
            </a:extLst>
          </p:cNvPr>
          <p:cNvSpPr/>
          <p:nvPr/>
        </p:nvSpPr>
        <p:spPr>
          <a:xfrm>
            <a:off x="953861" y="2060065"/>
            <a:ext cx="1152128" cy="1152128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CF97A9CB-D677-457C-9BD2-871080CCA7F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91953568"/>
              </p:ext>
            </p:extLst>
          </p:nvPr>
        </p:nvGraphicFramePr>
        <p:xfrm>
          <a:off x="1169886" y="2250261"/>
          <a:ext cx="2143210" cy="15834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B1217C05-BE7F-4F2D-8F55-6702AE2EFD21}"/>
              </a:ext>
            </a:extLst>
          </p:cNvPr>
          <p:cNvSpPr txBox="1"/>
          <p:nvPr/>
        </p:nvSpPr>
        <p:spPr>
          <a:xfrm>
            <a:off x="3224482" y="2158121"/>
            <a:ext cx="25031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ea typeface="FZShuTi" pitchFamily="2" charset="-122"/>
                <a:cs typeface="Arial" pitchFamily="34" charset="0"/>
              </a:rPr>
              <a:t>Example Text : Get a modern PowerPoint  Presentation that is beautifully designed. I hope and I believe that this Template will your Time, Money and Reputation.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D2C370-CDA7-4301-A5A1-B3E0DD13635D}"/>
              </a:ext>
            </a:extLst>
          </p:cNvPr>
          <p:cNvSpPr txBox="1"/>
          <p:nvPr/>
        </p:nvSpPr>
        <p:spPr>
          <a:xfrm>
            <a:off x="3224482" y="1758425"/>
            <a:ext cx="25031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ea typeface="FZShuTi" pitchFamily="2" charset="-122"/>
                <a:cs typeface="Arial" pitchFamily="34" charset="0"/>
              </a:rPr>
              <a:t>Contents_Here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05818C-92A0-4526-97AC-7C29A8FD22FE}"/>
              </a:ext>
            </a:extLst>
          </p:cNvPr>
          <p:cNvSpPr txBox="1"/>
          <p:nvPr/>
        </p:nvSpPr>
        <p:spPr>
          <a:xfrm>
            <a:off x="1123843" y="2271891"/>
            <a:ext cx="576064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3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9" name="Freeform 109">
            <a:extLst>
              <a:ext uri="{FF2B5EF4-FFF2-40B4-BE49-F238E27FC236}">
                <a16:creationId xmlns:a16="http://schemas.microsoft.com/office/drawing/2014/main" id="{46B4AEAA-CD9E-40BF-BB95-5047F8BA3629}"/>
              </a:ext>
            </a:extLst>
          </p:cNvPr>
          <p:cNvSpPr/>
          <p:nvPr/>
        </p:nvSpPr>
        <p:spPr>
          <a:xfrm>
            <a:off x="7064762" y="1768902"/>
            <a:ext cx="4173377" cy="715740"/>
          </a:xfrm>
          <a:custGeom>
            <a:avLst/>
            <a:gdLst/>
            <a:ahLst/>
            <a:cxnLst/>
            <a:rect l="l" t="t" r="r" b="b"/>
            <a:pathLst>
              <a:path w="6729602" h="2039686">
                <a:moveTo>
                  <a:pt x="1689042" y="0"/>
                </a:moveTo>
                <a:lnTo>
                  <a:pt x="6729602" y="0"/>
                </a:lnTo>
                <a:lnTo>
                  <a:pt x="6729602" y="936104"/>
                </a:lnTo>
                <a:lnTo>
                  <a:pt x="1689042" y="936104"/>
                </a:lnTo>
                <a:lnTo>
                  <a:pt x="1689042" y="928834"/>
                </a:lnTo>
                <a:lnTo>
                  <a:pt x="0" y="2039686"/>
                </a:lnTo>
                <a:lnTo>
                  <a:pt x="1689042" y="3058"/>
                </a:lnTo>
                <a:close/>
              </a:path>
            </a:pathLst>
          </a:custGeom>
          <a:gradFill>
            <a:gsLst>
              <a:gs pos="0">
                <a:schemeClr val="accent2">
                  <a:lumMod val="90000"/>
                </a:schemeClr>
              </a:gs>
              <a:gs pos="100000">
                <a:schemeClr val="accent2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E7B1130-C812-43D5-B458-E447BD45FCE3}"/>
              </a:ext>
            </a:extLst>
          </p:cNvPr>
          <p:cNvSpPr txBox="1"/>
          <p:nvPr/>
        </p:nvSpPr>
        <p:spPr>
          <a:xfrm>
            <a:off x="8589337" y="2169007"/>
            <a:ext cx="25031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ea typeface="FZShuTi" pitchFamily="2" charset="-122"/>
                <a:cs typeface="Arial" pitchFamily="34" charset="0"/>
              </a:rPr>
              <a:t>Example Text : Get a modern PowerPoint  Presentation that is beautifully designed. I hope and I believe that this Template will your Time, Money and Reputation.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D23ACAB-5DC5-4216-9BCE-BF19FAEDB153}"/>
              </a:ext>
            </a:extLst>
          </p:cNvPr>
          <p:cNvSpPr txBox="1"/>
          <p:nvPr/>
        </p:nvSpPr>
        <p:spPr>
          <a:xfrm>
            <a:off x="8589337" y="1769311"/>
            <a:ext cx="25031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ea typeface="FZShuTi" pitchFamily="2" charset="-122"/>
                <a:cs typeface="Arial" pitchFamily="34" charset="0"/>
              </a:rPr>
              <a:t>Contents_Here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E149585-1BF9-4A32-9C5E-C312D83D2708}"/>
              </a:ext>
            </a:extLst>
          </p:cNvPr>
          <p:cNvSpPr txBox="1"/>
          <p:nvPr/>
        </p:nvSpPr>
        <p:spPr>
          <a:xfrm>
            <a:off x="6488698" y="2282777"/>
            <a:ext cx="576064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cs typeface="Arial" pitchFamily="34" charset="0"/>
              </a:rPr>
              <a:t>02</a:t>
            </a:r>
            <a:endParaRPr lang="ko-KR" altLang="en-US" sz="3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5" name="Freeform 115">
            <a:extLst>
              <a:ext uri="{FF2B5EF4-FFF2-40B4-BE49-F238E27FC236}">
                <a16:creationId xmlns:a16="http://schemas.microsoft.com/office/drawing/2014/main" id="{8BC28D27-2271-464E-95D0-D5C5E11BB678}"/>
              </a:ext>
            </a:extLst>
          </p:cNvPr>
          <p:cNvSpPr/>
          <p:nvPr/>
        </p:nvSpPr>
        <p:spPr>
          <a:xfrm>
            <a:off x="1699907" y="3994450"/>
            <a:ext cx="4173377" cy="715740"/>
          </a:xfrm>
          <a:custGeom>
            <a:avLst/>
            <a:gdLst/>
            <a:ahLst/>
            <a:cxnLst/>
            <a:rect l="l" t="t" r="r" b="b"/>
            <a:pathLst>
              <a:path w="6729602" h="2039686">
                <a:moveTo>
                  <a:pt x="1689042" y="0"/>
                </a:moveTo>
                <a:lnTo>
                  <a:pt x="6729602" y="0"/>
                </a:lnTo>
                <a:lnTo>
                  <a:pt x="6729602" y="936104"/>
                </a:lnTo>
                <a:lnTo>
                  <a:pt x="1689042" y="936104"/>
                </a:lnTo>
                <a:lnTo>
                  <a:pt x="1689042" y="928834"/>
                </a:lnTo>
                <a:lnTo>
                  <a:pt x="0" y="2039686"/>
                </a:lnTo>
                <a:lnTo>
                  <a:pt x="1689042" y="3058"/>
                </a:lnTo>
                <a:close/>
              </a:path>
            </a:pathLst>
          </a:custGeom>
          <a:gradFill>
            <a:gsLst>
              <a:gs pos="0">
                <a:schemeClr val="accent4">
                  <a:lumMod val="90000"/>
                </a:schemeClr>
              </a:gs>
              <a:gs pos="100000">
                <a:schemeClr val="accent4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B8D8A27-0287-434E-A445-39447CDCFD1A}"/>
              </a:ext>
            </a:extLst>
          </p:cNvPr>
          <p:cNvSpPr/>
          <p:nvPr/>
        </p:nvSpPr>
        <p:spPr>
          <a:xfrm>
            <a:off x="953861" y="4296499"/>
            <a:ext cx="1152128" cy="1152128"/>
          </a:xfrm>
          <a:prstGeom prst="ellipse">
            <a:avLst/>
          </a:prstGeom>
          <a:solidFill>
            <a:schemeClr val="accent4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E6103A1-44A9-439A-B960-C339F845FBBF}"/>
              </a:ext>
            </a:extLst>
          </p:cNvPr>
          <p:cNvSpPr txBox="1"/>
          <p:nvPr/>
        </p:nvSpPr>
        <p:spPr>
          <a:xfrm>
            <a:off x="3224482" y="4394555"/>
            <a:ext cx="25031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ea typeface="FZShuTi" pitchFamily="2" charset="-122"/>
                <a:cs typeface="Arial" pitchFamily="34" charset="0"/>
              </a:rPr>
              <a:t>Example Text : Get a modern PowerPoint  Presentation that is beautifully designed. I hope and I believe that this Template will your Time, Money and Reputation.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1A88413-4D54-4CEE-9CF0-264B156A0E83}"/>
              </a:ext>
            </a:extLst>
          </p:cNvPr>
          <p:cNvSpPr txBox="1"/>
          <p:nvPr/>
        </p:nvSpPr>
        <p:spPr>
          <a:xfrm>
            <a:off x="3224482" y="3994859"/>
            <a:ext cx="25031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ea typeface="FZShuTi" pitchFamily="2" charset="-122"/>
                <a:cs typeface="Arial" pitchFamily="34" charset="0"/>
              </a:rPr>
              <a:t>Contents_Here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7A21083-A745-449C-9A3A-4FC176FDA864}"/>
              </a:ext>
            </a:extLst>
          </p:cNvPr>
          <p:cNvSpPr txBox="1"/>
          <p:nvPr/>
        </p:nvSpPr>
        <p:spPr>
          <a:xfrm>
            <a:off x="1123843" y="4508325"/>
            <a:ext cx="576064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cs typeface="Arial" pitchFamily="34" charset="0"/>
              </a:rPr>
              <a:t>03</a:t>
            </a:r>
            <a:endParaRPr lang="ko-KR" altLang="en-US" sz="3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0" name="Freeform 121">
            <a:extLst>
              <a:ext uri="{FF2B5EF4-FFF2-40B4-BE49-F238E27FC236}">
                <a16:creationId xmlns:a16="http://schemas.microsoft.com/office/drawing/2014/main" id="{779519F6-158F-46AA-9440-2AEE73C03053}"/>
              </a:ext>
            </a:extLst>
          </p:cNvPr>
          <p:cNvSpPr/>
          <p:nvPr/>
        </p:nvSpPr>
        <p:spPr>
          <a:xfrm>
            <a:off x="7064762" y="4005336"/>
            <a:ext cx="4173377" cy="715740"/>
          </a:xfrm>
          <a:custGeom>
            <a:avLst/>
            <a:gdLst/>
            <a:ahLst/>
            <a:cxnLst/>
            <a:rect l="l" t="t" r="r" b="b"/>
            <a:pathLst>
              <a:path w="6729602" h="2039686">
                <a:moveTo>
                  <a:pt x="1689042" y="0"/>
                </a:moveTo>
                <a:lnTo>
                  <a:pt x="6729602" y="0"/>
                </a:lnTo>
                <a:lnTo>
                  <a:pt x="6729602" y="936104"/>
                </a:lnTo>
                <a:lnTo>
                  <a:pt x="1689042" y="936104"/>
                </a:lnTo>
                <a:lnTo>
                  <a:pt x="1689042" y="928834"/>
                </a:lnTo>
                <a:lnTo>
                  <a:pt x="0" y="2039686"/>
                </a:lnTo>
                <a:lnTo>
                  <a:pt x="1689042" y="3058"/>
                </a:lnTo>
                <a:close/>
              </a:path>
            </a:pathLst>
          </a:custGeom>
          <a:gradFill>
            <a:gsLst>
              <a:gs pos="0">
                <a:schemeClr val="accent3">
                  <a:lumMod val="90000"/>
                </a:schemeClr>
              </a:gs>
              <a:gs pos="100000">
                <a:schemeClr val="accent3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AB6B7597-69AC-4CA0-8873-EC268D3E09A9}"/>
              </a:ext>
            </a:extLst>
          </p:cNvPr>
          <p:cNvSpPr/>
          <p:nvPr/>
        </p:nvSpPr>
        <p:spPr>
          <a:xfrm>
            <a:off x="6318716" y="4307385"/>
            <a:ext cx="1152128" cy="1152128"/>
          </a:xfrm>
          <a:prstGeom prst="ellipse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A3C2A51-84DC-4847-8702-CC0C09992147}"/>
              </a:ext>
            </a:extLst>
          </p:cNvPr>
          <p:cNvSpPr txBox="1"/>
          <p:nvPr/>
        </p:nvSpPr>
        <p:spPr>
          <a:xfrm>
            <a:off x="8589337" y="4405441"/>
            <a:ext cx="25031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ea typeface="FZShuTi" pitchFamily="2" charset="-122"/>
                <a:cs typeface="Arial" pitchFamily="34" charset="0"/>
              </a:rPr>
              <a:t>Example Text : Get a modern PowerPoint  Presentation that is beautifully designed. I hope and I believe that this Template will your Time, Money and Reputation.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6CDD0DD-368F-4A38-A52C-9A29F624A868}"/>
              </a:ext>
            </a:extLst>
          </p:cNvPr>
          <p:cNvSpPr txBox="1"/>
          <p:nvPr/>
        </p:nvSpPr>
        <p:spPr>
          <a:xfrm>
            <a:off x="8589337" y="4005745"/>
            <a:ext cx="25031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ea typeface="FZShuTi" pitchFamily="2" charset="-122"/>
                <a:cs typeface="Arial" pitchFamily="34" charset="0"/>
              </a:rPr>
              <a:t>Contents_Here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8B00B44-B460-4F47-ADFE-777713DB3594}"/>
              </a:ext>
            </a:extLst>
          </p:cNvPr>
          <p:cNvSpPr txBox="1"/>
          <p:nvPr/>
        </p:nvSpPr>
        <p:spPr>
          <a:xfrm>
            <a:off x="6488698" y="4519211"/>
            <a:ext cx="576064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cs typeface="Arial" pitchFamily="34" charset="0"/>
              </a:rPr>
              <a:t>04</a:t>
            </a:r>
            <a:endParaRPr lang="ko-KR" altLang="en-US" sz="3200" b="1" dirty="0">
              <a:solidFill>
                <a:schemeClr val="bg1"/>
              </a:solidFill>
              <a:cs typeface="Arial" pitchFamily="34" charset="0"/>
            </a:endParaRPr>
          </a:p>
        </p:txBody>
      </p:sp>
      <p:graphicFrame>
        <p:nvGraphicFramePr>
          <p:cNvPr id="26" name="Chart 25">
            <a:extLst>
              <a:ext uri="{FF2B5EF4-FFF2-40B4-BE49-F238E27FC236}">
                <a16:creationId xmlns:a16="http://schemas.microsoft.com/office/drawing/2014/main" id="{75435E38-F248-4F86-AB4A-0C3E9271150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7634019"/>
              </p:ext>
            </p:extLst>
          </p:nvPr>
        </p:nvGraphicFramePr>
        <p:xfrm>
          <a:off x="1169886" y="4508467"/>
          <a:ext cx="2143210" cy="15834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27" name="Chart 26">
            <a:extLst>
              <a:ext uri="{FF2B5EF4-FFF2-40B4-BE49-F238E27FC236}">
                <a16:creationId xmlns:a16="http://schemas.microsoft.com/office/drawing/2014/main" id="{DB018ECD-2A74-4F9D-9153-6D8C9F9B940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66118287"/>
              </p:ext>
            </p:extLst>
          </p:nvPr>
        </p:nvGraphicFramePr>
        <p:xfrm>
          <a:off x="6528750" y="4508467"/>
          <a:ext cx="2143210" cy="15834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12739689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859D6F4-996C-4143-8832-56B071227105}"/>
              </a:ext>
            </a:extLst>
          </p:cNvPr>
          <p:cNvSpPr txBox="1"/>
          <p:nvPr/>
        </p:nvSpPr>
        <p:spPr>
          <a:xfrm>
            <a:off x="358685" y="351598"/>
            <a:ext cx="5737315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cs typeface="Arial" pitchFamily="34" charset="0"/>
              </a:rPr>
              <a:t>Infographic Style</a:t>
            </a:r>
            <a:endParaRPr lang="ko-KR" altLang="en-US" sz="5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4561C9-4AC8-4C5F-9E6F-E5FF46551151}"/>
              </a:ext>
            </a:extLst>
          </p:cNvPr>
          <p:cNvSpPr txBox="1"/>
          <p:nvPr/>
        </p:nvSpPr>
        <p:spPr>
          <a:xfrm>
            <a:off x="352890" y="1231642"/>
            <a:ext cx="57113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 </a:t>
            </a:r>
            <a:r>
              <a:rPr lang="en-US" altLang="ko-KR" sz="1200" dirty="0">
                <a:solidFill>
                  <a:schemeClr val="bg1"/>
                </a:solidFill>
                <a:ea typeface="FZShuTi" pitchFamily="2" charset="-122"/>
                <a:cs typeface="Arial" pitchFamily="34" charset="0"/>
              </a:rPr>
              <a:t>I hope and I believe that this Template will your Time.</a:t>
            </a:r>
            <a:endParaRPr lang="en-US" altLang="ko-KR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12D0357-43E8-41D9-9271-E3F41D680266}"/>
              </a:ext>
            </a:extLst>
          </p:cNvPr>
          <p:cNvSpPr txBox="1"/>
          <p:nvPr/>
        </p:nvSpPr>
        <p:spPr>
          <a:xfrm>
            <a:off x="571006" y="2238365"/>
            <a:ext cx="1768388" cy="11079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6600" b="1" dirty="0">
                <a:solidFill>
                  <a:schemeClr val="bg1"/>
                </a:solidFill>
                <a:cs typeface="Arial" pitchFamily="34" charset="0"/>
              </a:rPr>
              <a:t>80</a:t>
            </a:r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%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694598C-282A-4189-9223-A0876FAF98CA}"/>
              </a:ext>
            </a:extLst>
          </p:cNvPr>
          <p:cNvGrpSpPr/>
          <p:nvPr/>
        </p:nvGrpSpPr>
        <p:grpSpPr>
          <a:xfrm>
            <a:off x="592428" y="3569350"/>
            <a:ext cx="3312368" cy="1477328"/>
            <a:chOff x="5375474" y="2822446"/>
            <a:chExt cx="3312368" cy="1477328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E96D599-89E6-414E-9848-3EEEDBB4D007}"/>
                </a:ext>
              </a:extLst>
            </p:cNvPr>
            <p:cNvSpPr txBox="1"/>
            <p:nvPr/>
          </p:nvSpPr>
          <p:spPr>
            <a:xfrm>
              <a:off x="5375474" y="3099445"/>
              <a:ext cx="331236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 I hope and I believe that this Template will your Time, Money and Reputation. Easy to change colors, photos and Text. Get a modern PowerPoint  Presentation that is beautifully designed.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41B2B01-C163-4ACB-8A44-52048EFC7365}"/>
                </a:ext>
              </a:extLst>
            </p:cNvPr>
            <p:cNvSpPr txBox="1"/>
            <p:nvPr/>
          </p:nvSpPr>
          <p:spPr>
            <a:xfrm>
              <a:off x="5375474" y="2822446"/>
              <a:ext cx="331236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</a:t>
              </a:r>
              <a:r>
                <a:rPr lang="ko-KR" altLang="en-US" sz="1200" b="1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Content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D898B14D-15ED-4B99-A57A-B349CABDE38E}"/>
              </a:ext>
            </a:extLst>
          </p:cNvPr>
          <p:cNvSpPr txBox="1"/>
          <p:nvPr/>
        </p:nvSpPr>
        <p:spPr>
          <a:xfrm>
            <a:off x="2330819" y="2731662"/>
            <a:ext cx="13365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Text</a:t>
            </a:r>
            <a:endParaRPr lang="ko-KR" altLang="en-US" sz="28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AE791B-6B5A-4B49-8CC5-6443A447A55E}"/>
              </a:ext>
            </a:extLst>
          </p:cNvPr>
          <p:cNvSpPr txBox="1"/>
          <p:nvPr/>
        </p:nvSpPr>
        <p:spPr>
          <a:xfrm>
            <a:off x="592428" y="5583072"/>
            <a:ext cx="3204748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GB" altLang="ko-KR" sz="1800" dirty="0">
                <a:solidFill>
                  <a:schemeClr val="bg1"/>
                </a:solidFill>
                <a:cs typeface="Arial" pitchFamily="34" charset="0"/>
              </a:rPr>
              <a:t>ALLPPT Layout</a:t>
            </a:r>
          </a:p>
          <a:p>
            <a:pPr algn="l"/>
            <a:r>
              <a:rPr lang="en-GB" altLang="ko-KR" sz="1800" dirty="0">
                <a:solidFill>
                  <a:schemeClr val="bg1"/>
                </a:solidFill>
                <a:cs typeface="Arial" pitchFamily="34" charset="0"/>
              </a:rPr>
              <a:t>Clean Text Slide for your Presentation</a:t>
            </a:r>
            <a:endParaRPr lang="ko-KR" altLang="en-US" sz="1800" dirty="0">
              <a:solidFill>
                <a:schemeClr val="bg1"/>
              </a:solidFill>
              <a:cs typeface="Arial" pitchFamily="34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25D3175-31B7-4E50-AFA9-449B28C1FB46}"/>
              </a:ext>
            </a:extLst>
          </p:cNvPr>
          <p:cNvCxnSpPr>
            <a:cxnSpLocks/>
          </p:cNvCxnSpPr>
          <p:nvPr/>
        </p:nvCxnSpPr>
        <p:spPr>
          <a:xfrm flipH="1">
            <a:off x="4202299" y="0"/>
            <a:ext cx="306688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479E3BF-3721-415D-B956-75F224BF8537}"/>
              </a:ext>
            </a:extLst>
          </p:cNvPr>
          <p:cNvCxnSpPr>
            <a:cxnSpLocks/>
          </p:cNvCxnSpPr>
          <p:nvPr/>
        </p:nvCxnSpPr>
        <p:spPr>
          <a:xfrm flipH="1">
            <a:off x="4343413" y="3429000"/>
            <a:ext cx="1515221" cy="3428999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D0E87FD-5973-4446-A9EE-0E3E50335124}"/>
              </a:ext>
            </a:extLst>
          </p:cNvPr>
          <p:cNvCxnSpPr>
            <a:cxnSpLocks/>
          </p:cNvCxnSpPr>
          <p:nvPr/>
        </p:nvCxnSpPr>
        <p:spPr>
          <a:xfrm flipH="1">
            <a:off x="4045911" y="1626526"/>
            <a:ext cx="2347670" cy="523147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56207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D3713971-404B-45DE-BF1B-2C92F91937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2206703"/>
              </p:ext>
            </p:extLst>
          </p:nvPr>
        </p:nvGraphicFramePr>
        <p:xfrm>
          <a:off x="931818" y="3518317"/>
          <a:ext cx="10314072" cy="222504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34020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2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2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28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28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rgbClr val="262626"/>
                          </a:solidFill>
                          <a:latin typeface="+mn-lt"/>
                          <a:cs typeface="Arial" pitchFamily="34" charset="0"/>
                        </a:rPr>
                        <a:t>Contents A </a:t>
                      </a:r>
                      <a:endParaRPr lang="ko-KR" altLang="en-US" sz="1400" b="0" dirty="0">
                        <a:solidFill>
                          <a:srgbClr val="262626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rgbClr val="262626"/>
                          </a:solidFill>
                          <a:latin typeface="+mn-lt"/>
                          <a:cs typeface="Arial" pitchFamily="34" charset="0"/>
                        </a:rPr>
                        <a:t>Add Text</a:t>
                      </a:r>
                      <a:endParaRPr lang="ko-KR" altLang="en-US" sz="1200" b="0" dirty="0">
                        <a:solidFill>
                          <a:srgbClr val="262626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rgbClr val="262626"/>
                          </a:solidFill>
                          <a:latin typeface="+mn-lt"/>
                          <a:cs typeface="Arial" pitchFamily="34" charset="0"/>
                        </a:rPr>
                        <a:t>Add Text</a:t>
                      </a:r>
                      <a:endParaRPr lang="ko-KR" altLang="en-US" sz="1200" b="0" dirty="0">
                        <a:solidFill>
                          <a:srgbClr val="262626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rgbClr val="262626"/>
                          </a:solidFill>
                          <a:latin typeface="+mn-lt"/>
                          <a:cs typeface="Arial" pitchFamily="34" charset="0"/>
                        </a:rPr>
                        <a:t>Add Text</a:t>
                      </a:r>
                      <a:endParaRPr lang="ko-KR" altLang="en-US" sz="1200" b="0" dirty="0">
                        <a:solidFill>
                          <a:srgbClr val="262626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rgbClr val="262626"/>
                          </a:solidFill>
                          <a:latin typeface="+mn-lt"/>
                          <a:cs typeface="Arial" pitchFamily="34" charset="0"/>
                        </a:rPr>
                        <a:t>Add Text</a:t>
                      </a:r>
                      <a:endParaRPr lang="ko-KR" altLang="en-US" sz="1200" b="0" dirty="0">
                        <a:solidFill>
                          <a:srgbClr val="262626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rgbClr val="262626"/>
                          </a:solidFill>
                          <a:latin typeface="+mn-lt"/>
                          <a:cs typeface="Arial" pitchFamily="34" charset="0"/>
                        </a:rPr>
                        <a:t>Contents B </a:t>
                      </a:r>
                      <a:endParaRPr lang="ko-KR" altLang="en-US" sz="1400" b="0" dirty="0">
                        <a:solidFill>
                          <a:srgbClr val="262626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kern="1200" dirty="0">
                          <a:solidFill>
                            <a:srgbClr val="262626"/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  <a:endParaRPr lang="en-JM" altLang="ko-KR" sz="1200" dirty="0">
                        <a:solidFill>
                          <a:srgbClr val="262626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kern="1200" dirty="0">
                          <a:solidFill>
                            <a:srgbClr val="262626"/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  <a:endParaRPr lang="en-JM" altLang="ko-KR" sz="1200" dirty="0">
                        <a:solidFill>
                          <a:srgbClr val="262626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kern="1200" dirty="0">
                          <a:solidFill>
                            <a:srgbClr val="262626"/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  <a:endParaRPr lang="en-JM" altLang="ko-KR" sz="1200" dirty="0">
                        <a:solidFill>
                          <a:srgbClr val="262626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kern="1200" dirty="0">
                          <a:solidFill>
                            <a:srgbClr val="262626"/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  <a:endParaRPr lang="en-JM" altLang="ko-KR" sz="1200" dirty="0">
                        <a:solidFill>
                          <a:srgbClr val="262626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rgbClr val="262626"/>
                          </a:solidFill>
                          <a:latin typeface="+mn-lt"/>
                          <a:cs typeface="Arial" pitchFamily="34" charset="0"/>
                        </a:rPr>
                        <a:t>Contents C</a:t>
                      </a:r>
                      <a:endParaRPr lang="ko-KR" altLang="en-US" sz="1400" b="0" dirty="0">
                        <a:solidFill>
                          <a:srgbClr val="262626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Add Text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Add Text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Add Text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Add Text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rgbClr val="262626"/>
                          </a:solidFill>
                          <a:latin typeface="+mn-lt"/>
                          <a:cs typeface="Arial" pitchFamily="34" charset="0"/>
                        </a:rPr>
                        <a:t>Contents D </a:t>
                      </a:r>
                      <a:endParaRPr lang="ko-KR" altLang="en-US" sz="1400" b="0" dirty="0">
                        <a:solidFill>
                          <a:srgbClr val="262626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kern="1200" dirty="0">
                          <a:solidFill>
                            <a:srgbClr val="262626"/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  <a:endParaRPr lang="en-JM" altLang="ko-KR" sz="1200" dirty="0">
                        <a:solidFill>
                          <a:srgbClr val="262626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kern="1200" dirty="0">
                          <a:solidFill>
                            <a:srgbClr val="262626"/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  <a:endParaRPr lang="en-JM" altLang="ko-KR" sz="1200" dirty="0">
                        <a:solidFill>
                          <a:srgbClr val="262626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kern="1200" dirty="0">
                          <a:solidFill>
                            <a:srgbClr val="262626"/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  <a:endParaRPr lang="en-JM" altLang="ko-KR" sz="1200" dirty="0">
                        <a:solidFill>
                          <a:srgbClr val="262626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kern="1200" dirty="0">
                          <a:solidFill>
                            <a:srgbClr val="262626"/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  <a:endParaRPr lang="en-JM" altLang="ko-KR" sz="1200" dirty="0">
                        <a:solidFill>
                          <a:srgbClr val="262626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rgbClr val="262626"/>
                          </a:solidFill>
                          <a:latin typeface="+mn-lt"/>
                          <a:cs typeface="Arial" pitchFamily="34" charset="0"/>
                        </a:rPr>
                        <a:t>Contents E</a:t>
                      </a:r>
                      <a:endParaRPr lang="ko-KR" altLang="en-US" sz="1400" b="0" dirty="0">
                        <a:solidFill>
                          <a:srgbClr val="262626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Add Text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Add Text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Add Text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Add Text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rgbClr val="262626"/>
                          </a:solidFill>
                          <a:latin typeface="+mn-lt"/>
                          <a:cs typeface="Arial" pitchFamily="34" charset="0"/>
                        </a:rPr>
                        <a:t>Contents F </a:t>
                      </a:r>
                      <a:endParaRPr lang="ko-KR" altLang="en-US" sz="1400" b="0" dirty="0">
                        <a:solidFill>
                          <a:srgbClr val="262626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kern="1200" dirty="0">
                          <a:solidFill>
                            <a:srgbClr val="262626"/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  <a:endParaRPr lang="en-JM" altLang="ko-KR" sz="1200" dirty="0">
                        <a:solidFill>
                          <a:srgbClr val="262626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kern="1200" dirty="0">
                          <a:solidFill>
                            <a:srgbClr val="262626"/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  <a:endParaRPr lang="en-JM" altLang="ko-KR" sz="1200" dirty="0">
                        <a:solidFill>
                          <a:srgbClr val="262626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kern="1200" dirty="0">
                          <a:solidFill>
                            <a:srgbClr val="262626"/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  <a:endParaRPr lang="en-JM" altLang="ko-KR" sz="1200" dirty="0">
                        <a:solidFill>
                          <a:srgbClr val="262626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kern="1200" dirty="0">
                          <a:solidFill>
                            <a:srgbClr val="262626"/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  <a:endParaRPr lang="en-JM" altLang="ko-KR" sz="1200" dirty="0">
                        <a:solidFill>
                          <a:srgbClr val="262626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511A37FC-9FE5-4375-84F9-7385982EE053}"/>
              </a:ext>
            </a:extLst>
          </p:cNvPr>
          <p:cNvSpPr/>
          <p:nvPr/>
        </p:nvSpPr>
        <p:spPr>
          <a:xfrm>
            <a:off x="4355363" y="2665828"/>
            <a:ext cx="1692000" cy="7631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rgbClr val="EF4A4A"/>
              </a:solidFill>
              <a:cs typeface="Arial" pitchFamily="34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01E9827-A286-4CD3-8A3F-55F1113031C8}"/>
              </a:ext>
            </a:extLst>
          </p:cNvPr>
          <p:cNvSpPr/>
          <p:nvPr/>
        </p:nvSpPr>
        <p:spPr>
          <a:xfrm>
            <a:off x="4787363" y="2232173"/>
            <a:ext cx="828000" cy="828000"/>
          </a:xfrm>
          <a:prstGeom prst="ellipse">
            <a:avLst/>
          </a:prstGeom>
          <a:solidFill>
            <a:schemeClr val="accent1"/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rgbClr val="262626"/>
              </a:solidFill>
              <a:cs typeface="Arial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A0C3BE-AF08-4D6E-BB99-214686FA7150}"/>
              </a:ext>
            </a:extLst>
          </p:cNvPr>
          <p:cNvSpPr txBox="1"/>
          <p:nvPr/>
        </p:nvSpPr>
        <p:spPr>
          <a:xfrm>
            <a:off x="4662984" y="3080526"/>
            <a:ext cx="1076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Contents</a:t>
            </a:r>
            <a:endParaRPr lang="ko-KR" altLang="en-US" sz="1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B1980C-DF52-477C-B177-3CA44B591975}"/>
              </a:ext>
            </a:extLst>
          </p:cNvPr>
          <p:cNvSpPr txBox="1"/>
          <p:nvPr/>
        </p:nvSpPr>
        <p:spPr>
          <a:xfrm>
            <a:off x="4816663" y="2446119"/>
            <a:ext cx="769403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40%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9CCBC14-B023-4AB1-8699-8187C01D3DD6}"/>
              </a:ext>
            </a:extLst>
          </p:cNvPr>
          <p:cNvSpPr/>
          <p:nvPr/>
        </p:nvSpPr>
        <p:spPr>
          <a:xfrm>
            <a:off x="4355363" y="3398892"/>
            <a:ext cx="1692000" cy="7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rgbClr val="262626"/>
              </a:solidFill>
              <a:cs typeface="Arial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69804D1-B737-4B47-A6BF-1E25178FD674}"/>
              </a:ext>
            </a:extLst>
          </p:cNvPr>
          <p:cNvSpPr/>
          <p:nvPr/>
        </p:nvSpPr>
        <p:spPr>
          <a:xfrm>
            <a:off x="7815241" y="2665828"/>
            <a:ext cx="1692000" cy="76317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rgbClr val="EF4A4A"/>
              </a:solidFill>
              <a:cs typeface="Arial" pitchFamily="34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ED5D306-D03A-45A2-BF5C-7DA21488ADEF}"/>
              </a:ext>
            </a:extLst>
          </p:cNvPr>
          <p:cNvSpPr/>
          <p:nvPr/>
        </p:nvSpPr>
        <p:spPr>
          <a:xfrm>
            <a:off x="8247241" y="2232173"/>
            <a:ext cx="828000" cy="828000"/>
          </a:xfrm>
          <a:prstGeom prst="ellipse">
            <a:avLst/>
          </a:prstGeom>
          <a:solidFill>
            <a:schemeClr val="accent3"/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rgbClr val="262626"/>
              </a:solidFill>
              <a:cs typeface="Arial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326BC09-B77F-4CDC-9259-EEE040DE29C8}"/>
              </a:ext>
            </a:extLst>
          </p:cNvPr>
          <p:cNvSpPr txBox="1"/>
          <p:nvPr/>
        </p:nvSpPr>
        <p:spPr>
          <a:xfrm>
            <a:off x="8122862" y="3080526"/>
            <a:ext cx="1076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Contents</a:t>
            </a:r>
            <a:endParaRPr lang="ko-KR" altLang="en-US" sz="1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315D11B-F20B-4BA6-8E3C-CE3EDB295AD6}"/>
              </a:ext>
            </a:extLst>
          </p:cNvPr>
          <p:cNvSpPr txBox="1"/>
          <p:nvPr/>
        </p:nvSpPr>
        <p:spPr>
          <a:xfrm>
            <a:off x="8276541" y="2446119"/>
            <a:ext cx="769403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60%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1D49B5B-FE3F-47C1-8724-19B24B7F949A}"/>
              </a:ext>
            </a:extLst>
          </p:cNvPr>
          <p:cNvSpPr/>
          <p:nvPr/>
        </p:nvSpPr>
        <p:spPr>
          <a:xfrm>
            <a:off x="7815241" y="3398892"/>
            <a:ext cx="1692000" cy="7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rgbClr val="262626"/>
              </a:solidFill>
              <a:cs typeface="Arial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997371C-8096-40DE-931B-945AB09C96FB}"/>
              </a:ext>
            </a:extLst>
          </p:cNvPr>
          <p:cNvSpPr/>
          <p:nvPr/>
        </p:nvSpPr>
        <p:spPr>
          <a:xfrm>
            <a:off x="6085302" y="2665828"/>
            <a:ext cx="1692000" cy="76317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rgbClr val="EF4A4A"/>
              </a:solidFill>
              <a:cs typeface="Arial" pitchFamily="34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45BB5B6-0904-42B5-9EF4-98E66549AA3B}"/>
              </a:ext>
            </a:extLst>
          </p:cNvPr>
          <p:cNvSpPr/>
          <p:nvPr/>
        </p:nvSpPr>
        <p:spPr>
          <a:xfrm>
            <a:off x="6517302" y="2232173"/>
            <a:ext cx="828000" cy="828000"/>
          </a:xfrm>
          <a:prstGeom prst="ellipse">
            <a:avLst/>
          </a:prstGeom>
          <a:solidFill>
            <a:schemeClr val="accent2"/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rgbClr val="262626"/>
              </a:solidFill>
              <a:cs typeface="Arial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C2966EF-5A6A-4E8E-A17B-B084FAB59736}"/>
              </a:ext>
            </a:extLst>
          </p:cNvPr>
          <p:cNvSpPr txBox="1"/>
          <p:nvPr/>
        </p:nvSpPr>
        <p:spPr>
          <a:xfrm>
            <a:off x="6392923" y="3080526"/>
            <a:ext cx="1076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Contents</a:t>
            </a:r>
            <a:endParaRPr lang="ko-KR" altLang="en-US" sz="1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748F7FD-D0F7-4D48-9C11-E6B0AC158849}"/>
              </a:ext>
            </a:extLst>
          </p:cNvPr>
          <p:cNvSpPr txBox="1"/>
          <p:nvPr/>
        </p:nvSpPr>
        <p:spPr>
          <a:xfrm>
            <a:off x="6546602" y="2446119"/>
            <a:ext cx="769403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50%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0C43AEB-4F29-44CA-8059-8918C2E44DFE}"/>
              </a:ext>
            </a:extLst>
          </p:cNvPr>
          <p:cNvSpPr/>
          <p:nvPr/>
        </p:nvSpPr>
        <p:spPr>
          <a:xfrm>
            <a:off x="6085302" y="3398892"/>
            <a:ext cx="1692000" cy="7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rgbClr val="262626"/>
              </a:solidFill>
              <a:cs typeface="Arial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FBB4EDD-D25F-42D3-858E-50BDEE58B4BB}"/>
              </a:ext>
            </a:extLst>
          </p:cNvPr>
          <p:cNvSpPr/>
          <p:nvPr/>
        </p:nvSpPr>
        <p:spPr>
          <a:xfrm>
            <a:off x="9545181" y="2665828"/>
            <a:ext cx="1692000" cy="76317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rgbClr val="EF4A4A"/>
              </a:solidFill>
              <a:cs typeface="Arial" pitchFamily="34" charset="0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B1BF7DA-9A4A-4F73-8FBD-FE86E98E4917}"/>
              </a:ext>
            </a:extLst>
          </p:cNvPr>
          <p:cNvSpPr/>
          <p:nvPr/>
        </p:nvSpPr>
        <p:spPr>
          <a:xfrm>
            <a:off x="9977181" y="2190474"/>
            <a:ext cx="828000" cy="828000"/>
          </a:xfrm>
          <a:prstGeom prst="ellipse">
            <a:avLst/>
          </a:prstGeom>
          <a:solidFill>
            <a:schemeClr val="accent4"/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rgbClr val="262626"/>
              </a:solidFill>
              <a:cs typeface="Arial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DF3637B-99D7-498E-8E75-970BF87A693E}"/>
              </a:ext>
            </a:extLst>
          </p:cNvPr>
          <p:cNvSpPr txBox="1"/>
          <p:nvPr/>
        </p:nvSpPr>
        <p:spPr>
          <a:xfrm>
            <a:off x="9852802" y="3080526"/>
            <a:ext cx="1076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Contents</a:t>
            </a:r>
            <a:endParaRPr lang="ko-KR" altLang="en-US" sz="1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CDAAB91-8B93-46D5-A4B4-19EE2D2E1027}"/>
              </a:ext>
            </a:extLst>
          </p:cNvPr>
          <p:cNvSpPr txBox="1"/>
          <p:nvPr/>
        </p:nvSpPr>
        <p:spPr>
          <a:xfrm>
            <a:off x="10006481" y="2404420"/>
            <a:ext cx="769403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70%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A0F8E4D-9B78-42B7-9DB8-1AB96C3F88FE}"/>
              </a:ext>
            </a:extLst>
          </p:cNvPr>
          <p:cNvSpPr/>
          <p:nvPr/>
        </p:nvSpPr>
        <p:spPr>
          <a:xfrm>
            <a:off x="9545181" y="3398892"/>
            <a:ext cx="1692000" cy="7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rgbClr val="262626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74319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Donut 1">
            <a:extLst>
              <a:ext uri="{FF2B5EF4-FFF2-40B4-BE49-F238E27FC236}">
                <a16:creationId xmlns:a16="http://schemas.microsoft.com/office/drawing/2014/main" id="{B0A97344-FD9C-4F3A-BF24-D96829AEEE40}"/>
              </a:ext>
            </a:extLst>
          </p:cNvPr>
          <p:cNvSpPr/>
          <p:nvPr/>
        </p:nvSpPr>
        <p:spPr>
          <a:xfrm>
            <a:off x="3917693" y="2538753"/>
            <a:ext cx="2799629" cy="2799629"/>
          </a:xfrm>
          <a:prstGeom prst="donut">
            <a:avLst>
              <a:gd name="adj" fmla="val 667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grpSp>
        <p:nvGrpSpPr>
          <p:cNvPr id="4" name="그룹 12">
            <a:extLst>
              <a:ext uri="{FF2B5EF4-FFF2-40B4-BE49-F238E27FC236}">
                <a16:creationId xmlns:a16="http://schemas.microsoft.com/office/drawing/2014/main" id="{6D4169CC-67EF-4E39-8167-120D57900028}"/>
              </a:ext>
            </a:extLst>
          </p:cNvPr>
          <p:cNvGrpSpPr/>
          <p:nvPr/>
        </p:nvGrpSpPr>
        <p:grpSpPr>
          <a:xfrm>
            <a:off x="1151981" y="2272394"/>
            <a:ext cx="2418299" cy="2643081"/>
            <a:chOff x="1989012" y="2175681"/>
            <a:chExt cx="2165302" cy="2643081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5D2CF33-11C9-4FD5-9852-F55FFDB5517B}"/>
                </a:ext>
              </a:extLst>
            </p:cNvPr>
            <p:cNvSpPr txBox="1"/>
            <p:nvPr/>
          </p:nvSpPr>
          <p:spPr>
            <a:xfrm>
              <a:off x="1991544" y="2510438"/>
              <a:ext cx="2162770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Example Text : Get a modern PowerPoint  Presentation that is beautifully designed. I hope and I believe that this Template will your Time, Money and Reputation. Easy to change colors, photos and Text. Get a modern PowerPoint  Presentation that is beautifully designed. I hope and I believe that this Template will your Time, Money and Reputation. Easy to change colors, photos and Text.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6D1AD79-AA77-44EB-9049-5DD1324A8E2A}"/>
                </a:ext>
              </a:extLst>
            </p:cNvPr>
            <p:cNvSpPr txBox="1"/>
            <p:nvPr/>
          </p:nvSpPr>
          <p:spPr>
            <a:xfrm>
              <a:off x="1989012" y="2175681"/>
              <a:ext cx="216277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Contents _ Graph 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585EF59-DCB1-458A-A091-BC20F7515C7F}"/>
              </a:ext>
            </a:extLst>
          </p:cNvPr>
          <p:cNvCxnSpPr>
            <a:cxnSpLocks/>
          </p:cNvCxnSpPr>
          <p:nvPr/>
        </p:nvCxnSpPr>
        <p:spPr>
          <a:xfrm>
            <a:off x="951049" y="2578577"/>
            <a:ext cx="2799629" cy="15225"/>
          </a:xfrm>
          <a:prstGeom prst="line">
            <a:avLst/>
          </a:prstGeom>
          <a:ln w="12700">
            <a:solidFill>
              <a:schemeClr val="accent5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E0FF012-678D-4895-9706-DE69869644EC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3750678" y="2593802"/>
            <a:ext cx="577011" cy="354947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DD3453E-DED1-45D6-905C-EEEA6408FE40}"/>
              </a:ext>
            </a:extLst>
          </p:cNvPr>
          <p:cNvSpPr txBox="1"/>
          <p:nvPr/>
        </p:nvSpPr>
        <p:spPr>
          <a:xfrm>
            <a:off x="4601184" y="4185768"/>
            <a:ext cx="14521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Contents</a:t>
            </a:r>
          </a:p>
          <a:p>
            <a:pPr algn="ctr"/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Title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Donut 66">
            <a:extLst>
              <a:ext uri="{FF2B5EF4-FFF2-40B4-BE49-F238E27FC236}">
                <a16:creationId xmlns:a16="http://schemas.microsoft.com/office/drawing/2014/main" id="{2BD36C63-7B89-486C-B769-ABA9C2642472}"/>
              </a:ext>
            </a:extLst>
          </p:cNvPr>
          <p:cNvSpPr/>
          <p:nvPr/>
        </p:nvSpPr>
        <p:spPr>
          <a:xfrm>
            <a:off x="7397978" y="4116706"/>
            <a:ext cx="701030" cy="701030"/>
          </a:xfrm>
          <a:prstGeom prst="donut">
            <a:avLst>
              <a:gd name="adj" fmla="val 8736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65CFD93-D820-4C21-A81A-E5236D97CE4F}"/>
              </a:ext>
            </a:extLst>
          </p:cNvPr>
          <p:cNvCxnSpPr>
            <a:cxnSpLocks/>
            <a:stCxn id="10" idx="6"/>
          </p:cNvCxnSpPr>
          <p:nvPr/>
        </p:nvCxnSpPr>
        <p:spPr>
          <a:xfrm>
            <a:off x="8099008" y="4467220"/>
            <a:ext cx="3142609" cy="4070"/>
          </a:xfrm>
          <a:prstGeom prst="line">
            <a:avLst/>
          </a:prstGeom>
          <a:ln w="12700">
            <a:solidFill>
              <a:schemeClr val="accent3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2">
            <a:extLst>
              <a:ext uri="{FF2B5EF4-FFF2-40B4-BE49-F238E27FC236}">
                <a16:creationId xmlns:a16="http://schemas.microsoft.com/office/drawing/2014/main" id="{FAF98BA9-5BE8-48D9-8AC1-AAFEC28AF98B}"/>
              </a:ext>
            </a:extLst>
          </p:cNvPr>
          <p:cNvGrpSpPr/>
          <p:nvPr/>
        </p:nvGrpSpPr>
        <p:grpSpPr>
          <a:xfrm>
            <a:off x="8189304" y="4161243"/>
            <a:ext cx="2996190" cy="758119"/>
            <a:chOff x="8736091" y="4094174"/>
            <a:chExt cx="2493362" cy="75811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0DCFF81-006F-4006-81CF-130E90E76D88}"/>
                </a:ext>
              </a:extLst>
            </p:cNvPr>
            <p:cNvSpPr txBox="1"/>
            <p:nvPr/>
          </p:nvSpPr>
          <p:spPr>
            <a:xfrm>
              <a:off x="8744645" y="4390628"/>
              <a:ext cx="248480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Example Text : Get a modern PowerPoint  Presentation that is beautifully designed.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803CB5B-9F66-42F1-92FA-DF0EE773C081}"/>
                </a:ext>
              </a:extLst>
            </p:cNvPr>
            <p:cNvSpPr txBox="1"/>
            <p:nvPr/>
          </p:nvSpPr>
          <p:spPr>
            <a:xfrm>
              <a:off x="8736091" y="4094174"/>
              <a:ext cx="249219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Contents _ Graph 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15" name="Donut 59">
            <a:extLst>
              <a:ext uri="{FF2B5EF4-FFF2-40B4-BE49-F238E27FC236}">
                <a16:creationId xmlns:a16="http://schemas.microsoft.com/office/drawing/2014/main" id="{557C7C23-6CEA-42A8-AD55-DD1239D7CFEE}"/>
              </a:ext>
            </a:extLst>
          </p:cNvPr>
          <p:cNvSpPr/>
          <p:nvPr/>
        </p:nvSpPr>
        <p:spPr>
          <a:xfrm>
            <a:off x="6395968" y="1817732"/>
            <a:ext cx="701030" cy="701030"/>
          </a:xfrm>
          <a:prstGeom prst="donut">
            <a:avLst>
              <a:gd name="adj" fmla="val 873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2CBB424-9FBD-4F42-99C5-7046427A7BA3}"/>
              </a:ext>
            </a:extLst>
          </p:cNvPr>
          <p:cNvCxnSpPr>
            <a:cxnSpLocks/>
            <a:stCxn id="15" idx="6"/>
          </p:cNvCxnSpPr>
          <p:nvPr/>
        </p:nvCxnSpPr>
        <p:spPr>
          <a:xfrm>
            <a:off x="7096998" y="2168247"/>
            <a:ext cx="4144619" cy="0"/>
          </a:xfrm>
          <a:prstGeom prst="line">
            <a:avLst/>
          </a:prstGeom>
          <a:ln w="12700">
            <a:solidFill>
              <a:schemeClr val="accent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그룹 6">
            <a:extLst>
              <a:ext uri="{FF2B5EF4-FFF2-40B4-BE49-F238E27FC236}">
                <a16:creationId xmlns:a16="http://schemas.microsoft.com/office/drawing/2014/main" id="{920C62EB-4FEA-4E49-BFC4-4C3B1BE694F5}"/>
              </a:ext>
            </a:extLst>
          </p:cNvPr>
          <p:cNvGrpSpPr/>
          <p:nvPr/>
        </p:nvGrpSpPr>
        <p:grpSpPr>
          <a:xfrm>
            <a:off x="7127318" y="1865918"/>
            <a:ext cx="4063349" cy="758119"/>
            <a:chOff x="8306211" y="1865918"/>
            <a:chExt cx="2909365" cy="758119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638CB81-0AF4-4C28-9417-CF35856B0688}"/>
                </a:ext>
              </a:extLst>
            </p:cNvPr>
            <p:cNvSpPr txBox="1"/>
            <p:nvPr/>
          </p:nvSpPr>
          <p:spPr>
            <a:xfrm>
              <a:off x="8315999" y="2162372"/>
              <a:ext cx="289957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Example Text : Get a modern PowerPoint  Presentation that is beautifully designed.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83272A5-C287-413C-AEF1-68DF8C9B90B1}"/>
                </a:ext>
              </a:extLst>
            </p:cNvPr>
            <p:cNvSpPr txBox="1"/>
            <p:nvPr/>
          </p:nvSpPr>
          <p:spPr>
            <a:xfrm>
              <a:off x="8306211" y="1865918"/>
              <a:ext cx="290819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Contents _ Graph 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20" name="Donut 60">
            <a:extLst>
              <a:ext uri="{FF2B5EF4-FFF2-40B4-BE49-F238E27FC236}">
                <a16:creationId xmlns:a16="http://schemas.microsoft.com/office/drawing/2014/main" id="{CCC0BF68-441B-415C-8CD8-CE85DE9A9AD2}"/>
              </a:ext>
            </a:extLst>
          </p:cNvPr>
          <p:cNvSpPr/>
          <p:nvPr/>
        </p:nvSpPr>
        <p:spPr>
          <a:xfrm>
            <a:off x="6395968" y="5334514"/>
            <a:ext cx="701030" cy="701030"/>
          </a:xfrm>
          <a:prstGeom prst="donut">
            <a:avLst>
              <a:gd name="adj" fmla="val 8736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D383741-49EA-4A42-B67A-98DBAADD43B4}"/>
              </a:ext>
            </a:extLst>
          </p:cNvPr>
          <p:cNvCxnSpPr>
            <a:cxnSpLocks/>
            <a:stCxn id="20" idx="6"/>
          </p:cNvCxnSpPr>
          <p:nvPr/>
        </p:nvCxnSpPr>
        <p:spPr>
          <a:xfrm>
            <a:off x="7096998" y="5685029"/>
            <a:ext cx="4144619" cy="0"/>
          </a:xfrm>
          <a:prstGeom prst="line">
            <a:avLst/>
          </a:prstGeom>
          <a:ln w="12700">
            <a:solidFill>
              <a:schemeClr val="accent4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그룹 7">
            <a:extLst>
              <a:ext uri="{FF2B5EF4-FFF2-40B4-BE49-F238E27FC236}">
                <a16:creationId xmlns:a16="http://schemas.microsoft.com/office/drawing/2014/main" id="{E8F5A65F-5F0C-46C2-B9DF-258782060443}"/>
              </a:ext>
            </a:extLst>
          </p:cNvPr>
          <p:cNvGrpSpPr/>
          <p:nvPr/>
        </p:nvGrpSpPr>
        <p:grpSpPr>
          <a:xfrm>
            <a:off x="7127318" y="5374777"/>
            <a:ext cx="4063349" cy="767847"/>
            <a:chOff x="8306211" y="5374777"/>
            <a:chExt cx="2909365" cy="767847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93CD86A-0260-4DD2-80E5-77D070F793A5}"/>
                </a:ext>
              </a:extLst>
            </p:cNvPr>
            <p:cNvSpPr txBox="1"/>
            <p:nvPr/>
          </p:nvSpPr>
          <p:spPr>
            <a:xfrm>
              <a:off x="8315999" y="5680959"/>
              <a:ext cx="289957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Example Text : Get a modern PowerPoint  Presentation that is beautifully designed.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6FA5611-4828-4AE2-A681-B1606FB1A227}"/>
                </a:ext>
              </a:extLst>
            </p:cNvPr>
            <p:cNvSpPr txBox="1"/>
            <p:nvPr/>
          </p:nvSpPr>
          <p:spPr>
            <a:xfrm>
              <a:off x="8306211" y="5374777"/>
              <a:ext cx="290819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Contents _ Graph 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25" name="Donut 61">
            <a:extLst>
              <a:ext uri="{FF2B5EF4-FFF2-40B4-BE49-F238E27FC236}">
                <a16:creationId xmlns:a16="http://schemas.microsoft.com/office/drawing/2014/main" id="{B95D94AA-7784-4950-B2D9-560C420BF8A3}"/>
              </a:ext>
            </a:extLst>
          </p:cNvPr>
          <p:cNvSpPr/>
          <p:nvPr/>
        </p:nvSpPr>
        <p:spPr>
          <a:xfrm>
            <a:off x="7397978" y="2885302"/>
            <a:ext cx="701030" cy="701030"/>
          </a:xfrm>
          <a:prstGeom prst="donut">
            <a:avLst>
              <a:gd name="adj" fmla="val 8736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8AA7DFB-C98C-46A3-A7F6-ECDC1205ADEE}"/>
              </a:ext>
            </a:extLst>
          </p:cNvPr>
          <p:cNvCxnSpPr>
            <a:cxnSpLocks/>
            <a:stCxn id="25" idx="6"/>
          </p:cNvCxnSpPr>
          <p:nvPr/>
        </p:nvCxnSpPr>
        <p:spPr>
          <a:xfrm>
            <a:off x="8099008" y="3235818"/>
            <a:ext cx="3142609" cy="4070"/>
          </a:xfrm>
          <a:prstGeom prst="line">
            <a:avLst/>
          </a:prstGeom>
          <a:ln w="12700">
            <a:solidFill>
              <a:schemeClr val="accent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그룹 5">
            <a:extLst>
              <a:ext uri="{FF2B5EF4-FFF2-40B4-BE49-F238E27FC236}">
                <a16:creationId xmlns:a16="http://schemas.microsoft.com/office/drawing/2014/main" id="{B6E3E031-7059-4A5E-BE83-4D4BC6DB99B3}"/>
              </a:ext>
            </a:extLst>
          </p:cNvPr>
          <p:cNvGrpSpPr/>
          <p:nvPr/>
        </p:nvGrpSpPr>
        <p:grpSpPr>
          <a:xfrm>
            <a:off x="8170114" y="2933707"/>
            <a:ext cx="2996190" cy="767847"/>
            <a:chOff x="8697852" y="2990115"/>
            <a:chExt cx="2493362" cy="767847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5DE587B-01C7-404B-9E30-EAEAA27379E8}"/>
                </a:ext>
              </a:extLst>
            </p:cNvPr>
            <p:cNvSpPr txBox="1"/>
            <p:nvPr/>
          </p:nvSpPr>
          <p:spPr>
            <a:xfrm>
              <a:off x="8706406" y="3296297"/>
              <a:ext cx="248480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Example Text : Get a modern PowerPoint  Presentation that is beautifully designed.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137DFF6-8B27-42AB-98AB-1FA9749C8F64}"/>
                </a:ext>
              </a:extLst>
            </p:cNvPr>
            <p:cNvSpPr txBox="1"/>
            <p:nvPr/>
          </p:nvSpPr>
          <p:spPr>
            <a:xfrm>
              <a:off x="8697852" y="2990115"/>
              <a:ext cx="249219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Contents _ Graph 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AC2DAFB0-D8DD-45F7-9675-D2E79A770AD3}"/>
              </a:ext>
            </a:extLst>
          </p:cNvPr>
          <p:cNvSpPr/>
          <p:nvPr/>
        </p:nvSpPr>
        <p:spPr>
          <a:xfrm>
            <a:off x="7608768" y="3078623"/>
            <a:ext cx="295624" cy="294760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2" name="Frame 17">
            <a:extLst>
              <a:ext uri="{FF2B5EF4-FFF2-40B4-BE49-F238E27FC236}">
                <a16:creationId xmlns:a16="http://schemas.microsoft.com/office/drawing/2014/main" id="{2F2203D1-13BE-4616-A341-22B750B7557C}"/>
              </a:ext>
            </a:extLst>
          </p:cNvPr>
          <p:cNvSpPr/>
          <p:nvPr/>
        </p:nvSpPr>
        <p:spPr>
          <a:xfrm>
            <a:off x="6596317" y="2012517"/>
            <a:ext cx="294760" cy="294760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3" name="Isosceles Triangle 8">
            <a:extLst>
              <a:ext uri="{FF2B5EF4-FFF2-40B4-BE49-F238E27FC236}">
                <a16:creationId xmlns:a16="http://schemas.microsoft.com/office/drawing/2014/main" id="{10312BA5-947F-4ECC-8FFB-AFE5861741B4}"/>
              </a:ext>
            </a:extLst>
          </p:cNvPr>
          <p:cNvSpPr/>
          <p:nvPr/>
        </p:nvSpPr>
        <p:spPr>
          <a:xfrm rot="16200000">
            <a:off x="6605952" y="5508530"/>
            <a:ext cx="290652" cy="346534"/>
          </a:xfrm>
          <a:custGeom>
            <a:avLst/>
            <a:gdLst/>
            <a:ahLst/>
            <a:cxnLst/>
            <a:rect l="l" t="t" r="r" b="b"/>
            <a:pathLst>
              <a:path w="2708011" h="3228660">
                <a:moveTo>
                  <a:pt x="1895121" y="2005092"/>
                </a:moveTo>
                <a:cubicBezTo>
                  <a:pt x="1769067" y="2196199"/>
                  <a:pt x="1559641" y="2315968"/>
                  <a:pt x="1331007" y="2327705"/>
                </a:cubicBezTo>
                <a:cubicBezTo>
                  <a:pt x="1102373" y="2339443"/>
                  <a:pt x="881783" y="2241749"/>
                  <a:pt x="736821" y="2064556"/>
                </a:cubicBezTo>
                <a:lnTo>
                  <a:pt x="885891" y="1942602"/>
                </a:lnTo>
                <a:cubicBezTo>
                  <a:pt x="992076" y="2072396"/>
                  <a:pt x="1153658" y="2143956"/>
                  <a:pt x="1321132" y="2135359"/>
                </a:cubicBezTo>
                <a:cubicBezTo>
                  <a:pt x="1488607" y="2126761"/>
                  <a:pt x="1642011" y="2039030"/>
                  <a:pt x="1734346" y="1899045"/>
                </a:cubicBezTo>
                <a:close/>
                <a:moveTo>
                  <a:pt x="2315256" y="2179725"/>
                </a:moveTo>
                <a:cubicBezTo>
                  <a:pt x="2124977" y="2519973"/>
                  <a:pt x="1777729" y="2743099"/>
                  <a:pt x="1389179" y="2774782"/>
                </a:cubicBezTo>
                <a:cubicBezTo>
                  <a:pt x="1000629" y="2806465"/>
                  <a:pt x="621821" y="2642541"/>
                  <a:pt x="378934" y="2337614"/>
                </a:cubicBezTo>
                <a:lnTo>
                  <a:pt x="519502" y="2225645"/>
                </a:lnTo>
                <a:cubicBezTo>
                  <a:pt x="725082" y="2483736"/>
                  <a:pt x="1045705" y="2622480"/>
                  <a:pt x="1374574" y="2595664"/>
                </a:cubicBezTo>
                <a:cubicBezTo>
                  <a:pt x="1703443" y="2568848"/>
                  <a:pt x="1997353" y="2379994"/>
                  <a:pt x="2158406" y="2092008"/>
                </a:cubicBezTo>
                <a:close/>
                <a:moveTo>
                  <a:pt x="2315941" y="1615003"/>
                </a:moveTo>
                <a:lnTo>
                  <a:pt x="272242" y="1615003"/>
                </a:lnTo>
                <a:lnTo>
                  <a:pt x="872561" y="666216"/>
                </a:lnTo>
                <a:lnTo>
                  <a:pt x="872561" y="219906"/>
                </a:lnTo>
                <a:cubicBezTo>
                  <a:pt x="872561" y="98674"/>
                  <a:pt x="970839" y="396"/>
                  <a:pt x="1092071" y="396"/>
                </a:cubicBezTo>
                <a:lnTo>
                  <a:pt x="1293841" y="396"/>
                </a:lnTo>
                <a:lnTo>
                  <a:pt x="1294092" y="0"/>
                </a:lnTo>
                <a:lnTo>
                  <a:pt x="1294343" y="396"/>
                </a:lnTo>
                <a:lnTo>
                  <a:pt x="1470231" y="396"/>
                </a:lnTo>
                <a:cubicBezTo>
                  <a:pt x="1591463" y="396"/>
                  <a:pt x="1689741" y="98674"/>
                  <a:pt x="1689741" y="219906"/>
                </a:cubicBezTo>
                <a:lnTo>
                  <a:pt x="1689741" y="625313"/>
                </a:lnTo>
                <a:close/>
                <a:moveTo>
                  <a:pt x="2708011" y="2399368"/>
                </a:moveTo>
                <a:cubicBezTo>
                  <a:pt x="2440740" y="2877288"/>
                  <a:pt x="1950128" y="3187847"/>
                  <a:pt x="1403807" y="3224932"/>
                </a:cubicBezTo>
                <a:cubicBezTo>
                  <a:pt x="857486" y="3262017"/>
                  <a:pt x="329406" y="3020609"/>
                  <a:pt x="0" y="2583191"/>
                </a:cubicBezTo>
                <a:lnTo>
                  <a:pt x="143153" y="2475389"/>
                </a:lnTo>
                <a:cubicBezTo>
                  <a:pt x="436120" y="2864419"/>
                  <a:pt x="905784" y="3079123"/>
                  <a:pt x="1391671" y="3046140"/>
                </a:cubicBezTo>
                <a:cubicBezTo>
                  <a:pt x="1877558" y="3013157"/>
                  <a:pt x="2313899" y="2736952"/>
                  <a:pt x="2551604" y="2311899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4" name="Donut 39">
            <a:extLst>
              <a:ext uri="{FF2B5EF4-FFF2-40B4-BE49-F238E27FC236}">
                <a16:creationId xmlns:a16="http://schemas.microsoft.com/office/drawing/2014/main" id="{C12C0219-82F5-4C67-AAC2-F99E9F8A1899}"/>
              </a:ext>
            </a:extLst>
          </p:cNvPr>
          <p:cNvSpPr/>
          <p:nvPr/>
        </p:nvSpPr>
        <p:spPr>
          <a:xfrm>
            <a:off x="7553131" y="4271822"/>
            <a:ext cx="376632" cy="37663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152300" y="922782"/>
                </a:moveTo>
                <a:lnTo>
                  <a:pt x="2354400" y="1620000"/>
                </a:lnTo>
                <a:lnTo>
                  <a:pt x="1152300" y="2317218"/>
                </a:lnTo>
                <a:close/>
                <a:moveTo>
                  <a:pt x="1620000" y="342403"/>
                </a:moveTo>
                <a:cubicBezTo>
                  <a:pt x="914403" y="342403"/>
                  <a:pt x="342403" y="914403"/>
                  <a:pt x="342403" y="1620000"/>
                </a:cubicBezTo>
                <a:cubicBezTo>
                  <a:pt x="342403" y="2325597"/>
                  <a:pt x="914403" y="2897597"/>
                  <a:pt x="1620000" y="2897597"/>
                </a:cubicBezTo>
                <a:cubicBezTo>
                  <a:pt x="2325597" y="2897597"/>
                  <a:pt x="2897597" y="2325597"/>
                  <a:pt x="2897597" y="1620000"/>
                </a:cubicBezTo>
                <a:cubicBezTo>
                  <a:pt x="2897597" y="914403"/>
                  <a:pt x="2325597" y="342403"/>
                  <a:pt x="1620000" y="342403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41" name="Graphic 11">
            <a:extLst>
              <a:ext uri="{FF2B5EF4-FFF2-40B4-BE49-F238E27FC236}">
                <a16:creationId xmlns:a16="http://schemas.microsoft.com/office/drawing/2014/main" id="{DF30BA93-42C7-4DD7-A29D-40FCFD29705D}"/>
              </a:ext>
            </a:extLst>
          </p:cNvPr>
          <p:cNvGrpSpPr/>
          <p:nvPr/>
        </p:nvGrpSpPr>
        <p:grpSpPr>
          <a:xfrm>
            <a:off x="4650956" y="3134372"/>
            <a:ext cx="1352557" cy="1026871"/>
            <a:chOff x="2788260" y="350227"/>
            <a:chExt cx="2662971" cy="2021746"/>
          </a:xfrm>
          <a:solidFill>
            <a:schemeClr val="accent2"/>
          </a:solidFill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4049AA58-E581-4EAA-AFD7-8BCA1F89905C}"/>
                </a:ext>
              </a:extLst>
            </p:cNvPr>
            <p:cNvSpPr/>
            <p:nvPr/>
          </p:nvSpPr>
          <p:spPr>
            <a:xfrm>
              <a:off x="2859798" y="418041"/>
              <a:ext cx="2512094" cy="1885957"/>
            </a:xfrm>
            <a:custGeom>
              <a:avLst/>
              <a:gdLst>
                <a:gd name="connsiteX0" fmla="*/ 1236561 w 2512094"/>
                <a:gd name="connsiteY0" fmla="*/ 1886038 h 1885957"/>
                <a:gd name="connsiteX1" fmla="*/ 834475 w 2512094"/>
                <a:gd name="connsiteY1" fmla="*/ 1828705 h 1885957"/>
                <a:gd name="connsiteX2" fmla="*/ 255109 w 2512094"/>
                <a:gd name="connsiteY2" fmla="*/ 1390408 h 1885957"/>
                <a:gd name="connsiteX3" fmla="*/ 58215 w 2512094"/>
                <a:gd name="connsiteY3" fmla="*/ 927217 h 1885957"/>
                <a:gd name="connsiteX4" fmla="*/ 5409 w 2512094"/>
                <a:gd name="connsiteY4" fmla="*/ 653376 h 1885957"/>
                <a:gd name="connsiteX5" fmla="*/ 36338 w 2512094"/>
                <a:gd name="connsiteY5" fmla="*/ 459500 h 1885957"/>
                <a:gd name="connsiteX6" fmla="*/ 38602 w 2512094"/>
                <a:gd name="connsiteY6" fmla="*/ 426307 h 1885957"/>
                <a:gd name="connsiteX7" fmla="*/ 21251 w 2512094"/>
                <a:gd name="connsiteY7" fmla="*/ 230922 h 1885957"/>
                <a:gd name="connsiteX8" fmla="*/ 31812 w 2512094"/>
                <a:gd name="connsiteY8" fmla="*/ 184905 h 1885957"/>
                <a:gd name="connsiteX9" fmla="*/ 127619 w 2512094"/>
                <a:gd name="connsiteY9" fmla="*/ 80800 h 1885957"/>
                <a:gd name="connsiteX10" fmla="*/ 351670 w 2512094"/>
                <a:gd name="connsiteY10" fmla="*/ 32519 h 1885957"/>
                <a:gd name="connsiteX11" fmla="*/ 436161 w 2512094"/>
                <a:gd name="connsiteY11" fmla="*/ 31765 h 1885957"/>
                <a:gd name="connsiteX12" fmla="*/ 547810 w 2512094"/>
                <a:gd name="connsiteY12" fmla="*/ 100414 h 1885957"/>
                <a:gd name="connsiteX13" fmla="*/ 608915 w 2512094"/>
                <a:gd name="connsiteY13" fmla="*/ 121536 h 1885957"/>
                <a:gd name="connsiteX14" fmla="*/ 1101527 w 2512094"/>
                <a:gd name="connsiteY14" fmla="*/ 18186 h 1885957"/>
                <a:gd name="connsiteX15" fmla="*/ 1689945 w 2512094"/>
                <a:gd name="connsiteY15" fmla="*/ 13660 h 1885957"/>
                <a:gd name="connsiteX16" fmla="*/ 2193119 w 2512094"/>
                <a:gd name="connsiteY16" fmla="*/ 127572 h 1885957"/>
                <a:gd name="connsiteX17" fmla="*/ 2398311 w 2512094"/>
                <a:gd name="connsiteY17" fmla="*/ 242992 h 1885957"/>
                <a:gd name="connsiteX18" fmla="*/ 2516749 w 2512094"/>
                <a:gd name="connsiteY18" fmla="*/ 482131 h 1885957"/>
                <a:gd name="connsiteX19" fmla="*/ 2501661 w 2512094"/>
                <a:gd name="connsiteY19" fmla="*/ 701657 h 1885957"/>
                <a:gd name="connsiteX20" fmla="*/ 2411135 w 2512094"/>
                <a:gd name="connsiteY20" fmla="*/ 1079603 h 1885957"/>
                <a:gd name="connsiteX21" fmla="*/ 1808383 w 2512094"/>
                <a:gd name="connsiteY21" fmla="*/ 1757793 h 1885957"/>
                <a:gd name="connsiteX22" fmla="*/ 1331614 w 2512094"/>
                <a:gd name="connsiteY22" fmla="*/ 1881512 h 1885957"/>
                <a:gd name="connsiteX23" fmla="*/ 1236561 w 2512094"/>
                <a:gd name="connsiteY23" fmla="*/ 1886038 h 1885957"/>
                <a:gd name="connsiteX24" fmla="*/ 1060790 w 2512094"/>
                <a:gd name="connsiteY24" fmla="*/ 1005673 h 1885957"/>
                <a:gd name="connsiteX25" fmla="*/ 1483245 w 2512094"/>
                <a:gd name="connsiteY25" fmla="*/ 977007 h 1885957"/>
                <a:gd name="connsiteX26" fmla="*/ 1783489 w 2512094"/>
                <a:gd name="connsiteY26" fmla="*/ 924200 h 1885957"/>
                <a:gd name="connsiteX27" fmla="*/ 2213487 w 2512094"/>
                <a:gd name="connsiteY27" fmla="*/ 764271 h 1885957"/>
                <a:gd name="connsiteX28" fmla="*/ 2397556 w 2512094"/>
                <a:gd name="connsiteY28" fmla="*/ 590008 h 1885957"/>
                <a:gd name="connsiteX29" fmla="*/ 2432258 w 2512094"/>
                <a:gd name="connsiteY29" fmla="*/ 394623 h 1885957"/>
                <a:gd name="connsiteX30" fmla="*/ 2333434 w 2512094"/>
                <a:gd name="connsiteY30" fmla="*/ 257325 h 1885957"/>
                <a:gd name="connsiteX31" fmla="*/ 2030172 w 2512094"/>
                <a:gd name="connsiteY31" fmla="*/ 112484 h 1885957"/>
                <a:gd name="connsiteX32" fmla="*/ 1664296 w 2512094"/>
                <a:gd name="connsiteY32" fmla="*/ 49116 h 1885957"/>
                <a:gd name="connsiteX33" fmla="*/ 1351228 w 2512094"/>
                <a:gd name="connsiteY33" fmla="*/ 38554 h 1885957"/>
                <a:gd name="connsiteX34" fmla="*/ 1107562 w 2512094"/>
                <a:gd name="connsiteY34" fmla="*/ 58923 h 1885957"/>
                <a:gd name="connsiteX35" fmla="*/ 793739 w 2512094"/>
                <a:gd name="connsiteY35" fmla="*/ 104940 h 1885957"/>
                <a:gd name="connsiteX36" fmla="*/ 394670 w 2512094"/>
                <a:gd name="connsiteY36" fmla="*/ 216589 h 1885957"/>
                <a:gd name="connsiteX37" fmla="*/ 133654 w 2512094"/>
                <a:gd name="connsiteY37" fmla="*/ 395377 h 1885957"/>
                <a:gd name="connsiteX38" fmla="*/ 158548 w 2512094"/>
                <a:gd name="connsiteY38" fmla="*/ 787657 h 1885957"/>
                <a:gd name="connsiteX39" fmla="*/ 322249 w 2512094"/>
                <a:gd name="connsiteY39" fmla="*/ 890253 h 1885957"/>
                <a:gd name="connsiteX40" fmla="*/ 690388 w 2512094"/>
                <a:gd name="connsiteY40" fmla="*/ 985305 h 1885957"/>
                <a:gd name="connsiteX41" fmla="*/ 1060790 w 2512094"/>
                <a:gd name="connsiteY41" fmla="*/ 1005673 h 1885957"/>
                <a:gd name="connsiteX42" fmla="*/ 106496 w 2512094"/>
                <a:gd name="connsiteY42" fmla="*/ 283729 h 1885957"/>
                <a:gd name="connsiteX43" fmla="*/ 106496 w 2512094"/>
                <a:gd name="connsiteY43" fmla="*/ 293536 h 1885957"/>
                <a:gd name="connsiteX44" fmla="*/ 125356 w 2512094"/>
                <a:gd name="connsiteY44" fmla="*/ 333518 h 1885957"/>
                <a:gd name="connsiteX45" fmla="*/ 170619 w 2512094"/>
                <a:gd name="connsiteY45" fmla="*/ 325974 h 1885957"/>
                <a:gd name="connsiteX46" fmla="*/ 258127 w 2512094"/>
                <a:gd name="connsiteY46" fmla="*/ 270150 h 1885957"/>
                <a:gd name="connsiteX47" fmla="*/ 280004 w 2512094"/>
                <a:gd name="connsiteY47" fmla="*/ 222624 h 1885957"/>
                <a:gd name="connsiteX48" fmla="*/ 223425 w 2512094"/>
                <a:gd name="connsiteY48" fmla="*/ 144168 h 1885957"/>
                <a:gd name="connsiteX49" fmla="*/ 163829 w 2512094"/>
                <a:gd name="connsiteY49" fmla="*/ 150203 h 1885957"/>
                <a:gd name="connsiteX50" fmla="*/ 106496 w 2512094"/>
                <a:gd name="connsiteY50" fmla="*/ 283729 h 1885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2512094" h="1885957">
                  <a:moveTo>
                    <a:pt x="1236561" y="1886038"/>
                  </a:moveTo>
                  <a:cubicBezTo>
                    <a:pt x="1100018" y="1884529"/>
                    <a:pt x="964984" y="1868687"/>
                    <a:pt x="834475" y="1828705"/>
                  </a:cubicBezTo>
                  <a:cubicBezTo>
                    <a:pt x="588547" y="1753267"/>
                    <a:pt x="395425" y="1605408"/>
                    <a:pt x="255109" y="1390408"/>
                  </a:cubicBezTo>
                  <a:cubicBezTo>
                    <a:pt x="161566" y="1247830"/>
                    <a:pt x="97443" y="1092427"/>
                    <a:pt x="58215" y="927217"/>
                  </a:cubicBezTo>
                  <a:cubicBezTo>
                    <a:pt x="36338" y="836691"/>
                    <a:pt x="20496" y="744657"/>
                    <a:pt x="5409" y="653376"/>
                  </a:cubicBezTo>
                  <a:cubicBezTo>
                    <a:pt x="-5153" y="586236"/>
                    <a:pt x="-2890" y="519851"/>
                    <a:pt x="36338" y="459500"/>
                  </a:cubicBezTo>
                  <a:cubicBezTo>
                    <a:pt x="41619" y="451202"/>
                    <a:pt x="42373" y="435360"/>
                    <a:pt x="38602" y="426307"/>
                  </a:cubicBezTo>
                  <a:cubicBezTo>
                    <a:pt x="9181" y="362939"/>
                    <a:pt x="13707" y="297308"/>
                    <a:pt x="21251" y="230922"/>
                  </a:cubicBezTo>
                  <a:cubicBezTo>
                    <a:pt x="23514" y="215080"/>
                    <a:pt x="27286" y="199992"/>
                    <a:pt x="31812" y="184905"/>
                  </a:cubicBezTo>
                  <a:cubicBezTo>
                    <a:pt x="46900" y="135115"/>
                    <a:pt x="77075" y="99659"/>
                    <a:pt x="127619" y="80800"/>
                  </a:cubicBezTo>
                  <a:cubicBezTo>
                    <a:pt x="200039" y="54396"/>
                    <a:pt x="274723" y="37046"/>
                    <a:pt x="351670" y="32519"/>
                  </a:cubicBezTo>
                  <a:cubicBezTo>
                    <a:pt x="379583" y="31011"/>
                    <a:pt x="408249" y="31011"/>
                    <a:pt x="436161" y="31765"/>
                  </a:cubicBezTo>
                  <a:cubicBezTo>
                    <a:pt x="485951" y="33274"/>
                    <a:pt x="519143" y="64203"/>
                    <a:pt x="547810" y="100414"/>
                  </a:cubicBezTo>
                  <a:cubicBezTo>
                    <a:pt x="569687" y="128326"/>
                    <a:pt x="574968" y="132098"/>
                    <a:pt x="608915" y="121536"/>
                  </a:cubicBezTo>
                  <a:cubicBezTo>
                    <a:pt x="769598" y="71747"/>
                    <a:pt x="934054" y="37046"/>
                    <a:pt x="1101527" y="18186"/>
                  </a:cubicBezTo>
                  <a:cubicBezTo>
                    <a:pt x="1297666" y="-4445"/>
                    <a:pt x="1493806" y="-5954"/>
                    <a:pt x="1689945" y="13660"/>
                  </a:cubicBezTo>
                  <a:cubicBezTo>
                    <a:pt x="1862699" y="31011"/>
                    <a:pt x="2031681" y="62695"/>
                    <a:pt x="2193119" y="127572"/>
                  </a:cubicBezTo>
                  <a:cubicBezTo>
                    <a:pt x="2266294" y="156992"/>
                    <a:pt x="2335697" y="193203"/>
                    <a:pt x="2398311" y="242992"/>
                  </a:cubicBezTo>
                  <a:cubicBezTo>
                    <a:pt x="2475258" y="304097"/>
                    <a:pt x="2520521" y="381044"/>
                    <a:pt x="2516749" y="482131"/>
                  </a:cubicBezTo>
                  <a:cubicBezTo>
                    <a:pt x="2513731" y="555307"/>
                    <a:pt x="2509960" y="629236"/>
                    <a:pt x="2501661" y="701657"/>
                  </a:cubicBezTo>
                  <a:cubicBezTo>
                    <a:pt x="2487328" y="831411"/>
                    <a:pt x="2457907" y="958147"/>
                    <a:pt x="2411135" y="1079603"/>
                  </a:cubicBezTo>
                  <a:cubicBezTo>
                    <a:pt x="2294960" y="1380601"/>
                    <a:pt x="2100330" y="1612951"/>
                    <a:pt x="1808383" y="1757793"/>
                  </a:cubicBezTo>
                  <a:cubicBezTo>
                    <a:pt x="1658261" y="1832477"/>
                    <a:pt x="1499087" y="1872459"/>
                    <a:pt x="1331614" y="1881512"/>
                  </a:cubicBezTo>
                  <a:cubicBezTo>
                    <a:pt x="1299930" y="1883020"/>
                    <a:pt x="1268245" y="1884529"/>
                    <a:pt x="1236561" y="1886038"/>
                  </a:cubicBezTo>
                  <a:close/>
                  <a:moveTo>
                    <a:pt x="1060790" y="1005673"/>
                  </a:moveTo>
                  <a:cubicBezTo>
                    <a:pt x="1101527" y="1005673"/>
                    <a:pt x="1390455" y="989077"/>
                    <a:pt x="1483245" y="977007"/>
                  </a:cubicBezTo>
                  <a:cubicBezTo>
                    <a:pt x="1583577" y="964182"/>
                    <a:pt x="1683910" y="943814"/>
                    <a:pt x="1783489" y="924200"/>
                  </a:cubicBezTo>
                  <a:cubicBezTo>
                    <a:pt x="1935120" y="894025"/>
                    <a:pt x="2076944" y="837446"/>
                    <a:pt x="2213487" y="764271"/>
                  </a:cubicBezTo>
                  <a:cubicBezTo>
                    <a:pt x="2290434" y="722780"/>
                    <a:pt x="2351539" y="663938"/>
                    <a:pt x="2397556" y="590008"/>
                  </a:cubicBezTo>
                  <a:cubicBezTo>
                    <a:pt x="2435275" y="530412"/>
                    <a:pt x="2454135" y="465535"/>
                    <a:pt x="2432258" y="394623"/>
                  </a:cubicBezTo>
                  <a:cubicBezTo>
                    <a:pt x="2414907" y="338044"/>
                    <a:pt x="2378697" y="294290"/>
                    <a:pt x="2333434" y="257325"/>
                  </a:cubicBezTo>
                  <a:cubicBezTo>
                    <a:pt x="2244417" y="183396"/>
                    <a:pt x="2139558" y="144168"/>
                    <a:pt x="2030172" y="112484"/>
                  </a:cubicBezTo>
                  <a:cubicBezTo>
                    <a:pt x="1910225" y="78537"/>
                    <a:pt x="1788015" y="56660"/>
                    <a:pt x="1664296" y="49116"/>
                  </a:cubicBezTo>
                  <a:cubicBezTo>
                    <a:pt x="1560192" y="42326"/>
                    <a:pt x="1456087" y="37800"/>
                    <a:pt x="1351228" y="38554"/>
                  </a:cubicBezTo>
                  <a:cubicBezTo>
                    <a:pt x="1269754" y="39309"/>
                    <a:pt x="1188281" y="49116"/>
                    <a:pt x="1107562" y="58923"/>
                  </a:cubicBezTo>
                  <a:cubicBezTo>
                    <a:pt x="1002703" y="71747"/>
                    <a:pt x="897843" y="86835"/>
                    <a:pt x="793739" y="104940"/>
                  </a:cubicBezTo>
                  <a:cubicBezTo>
                    <a:pt x="657195" y="127572"/>
                    <a:pt x="522915" y="161519"/>
                    <a:pt x="394670" y="216589"/>
                  </a:cubicBezTo>
                  <a:cubicBezTo>
                    <a:pt x="295846" y="258834"/>
                    <a:pt x="204566" y="312395"/>
                    <a:pt x="133654" y="395377"/>
                  </a:cubicBezTo>
                  <a:cubicBezTo>
                    <a:pt x="27286" y="519096"/>
                    <a:pt x="33321" y="680534"/>
                    <a:pt x="158548" y="787657"/>
                  </a:cubicBezTo>
                  <a:cubicBezTo>
                    <a:pt x="208338" y="829902"/>
                    <a:pt x="261144" y="863849"/>
                    <a:pt x="322249" y="890253"/>
                  </a:cubicBezTo>
                  <a:cubicBezTo>
                    <a:pt x="440688" y="942305"/>
                    <a:pt x="563652" y="972480"/>
                    <a:pt x="690388" y="985305"/>
                  </a:cubicBezTo>
                  <a:cubicBezTo>
                    <a:pt x="812598" y="998129"/>
                    <a:pt x="983089" y="1003410"/>
                    <a:pt x="1060790" y="1005673"/>
                  </a:cubicBezTo>
                  <a:close/>
                  <a:moveTo>
                    <a:pt x="106496" y="283729"/>
                  </a:moveTo>
                  <a:cubicBezTo>
                    <a:pt x="106496" y="286746"/>
                    <a:pt x="106496" y="290518"/>
                    <a:pt x="106496" y="293536"/>
                  </a:cubicBezTo>
                  <a:cubicBezTo>
                    <a:pt x="106496" y="310132"/>
                    <a:pt x="108759" y="325220"/>
                    <a:pt x="125356" y="333518"/>
                  </a:cubicBezTo>
                  <a:cubicBezTo>
                    <a:pt x="142706" y="341816"/>
                    <a:pt x="156285" y="335781"/>
                    <a:pt x="170619" y="325974"/>
                  </a:cubicBezTo>
                  <a:cubicBezTo>
                    <a:pt x="199285" y="306360"/>
                    <a:pt x="228706" y="288255"/>
                    <a:pt x="258127" y="270150"/>
                  </a:cubicBezTo>
                  <a:cubicBezTo>
                    <a:pt x="278495" y="257325"/>
                    <a:pt x="283776" y="246010"/>
                    <a:pt x="280004" y="222624"/>
                  </a:cubicBezTo>
                  <a:cubicBezTo>
                    <a:pt x="273969" y="186413"/>
                    <a:pt x="252846" y="162273"/>
                    <a:pt x="223425" y="144168"/>
                  </a:cubicBezTo>
                  <a:cubicBezTo>
                    <a:pt x="199285" y="129080"/>
                    <a:pt x="183443" y="129835"/>
                    <a:pt x="163829" y="150203"/>
                  </a:cubicBezTo>
                  <a:cubicBezTo>
                    <a:pt x="127619" y="187168"/>
                    <a:pt x="108005" y="230922"/>
                    <a:pt x="106496" y="283729"/>
                  </a:cubicBezTo>
                  <a:close/>
                </a:path>
              </a:pathLst>
            </a:custGeom>
            <a:solidFill>
              <a:schemeClr val="bg1"/>
            </a:solidFill>
            <a:ln w="75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50CFEB5F-7B22-42DA-9D0E-B768A8F88ED2}"/>
                </a:ext>
              </a:extLst>
            </p:cNvPr>
            <p:cNvSpPr/>
            <p:nvPr/>
          </p:nvSpPr>
          <p:spPr>
            <a:xfrm>
              <a:off x="2919680" y="456335"/>
              <a:ext cx="2376306" cy="965610"/>
            </a:xfrm>
            <a:custGeom>
              <a:avLst/>
              <a:gdLst>
                <a:gd name="connsiteX0" fmla="*/ 998645 w 2376305"/>
                <a:gd name="connsiteY0" fmla="*/ 970397 h 965610"/>
                <a:gd name="connsiteX1" fmla="*/ 631260 w 2376305"/>
                <a:gd name="connsiteY1" fmla="*/ 947011 h 965610"/>
                <a:gd name="connsiteX2" fmla="*/ 263122 w 2376305"/>
                <a:gd name="connsiteY2" fmla="*/ 851959 h 965610"/>
                <a:gd name="connsiteX3" fmla="*/ 99421 w 2376305"/>
                <a:gd name="connsiteY3" fmla="*/ 749363 h 965610"/>
                <a:gd name="connsiteX4" fmla="*/ 74526 w 2376305"/>
                <a:gd name="connsiteY4" fmla="*/ 357084 h 965610"/>
                <a:gd name="connsiteX5" fmla="*/ 335542 w 2376305"/>
                <a:gd name="connsiteY5" fmla="*/ 178295 h 965610"/>
                <a:gd name="connsiteX6" fmla="*/ 734611 w 2376305"/>
                <a:gd name="connsiteY6" fmla="*/ 66646 h 965610"/>
                <a:gd name="connsiteX7" fmla="*/ 1048434 w 2376305"/>
                <a:gd name="connsiteY7" fmla="*/ 20629 h 965610"/>
                <a:gd name="connsiteX8" fmla="*/ 1292100 w 2376305"/>
                <a:gd name="connsiteY8" fmla="*/ 260 h 965610"/>
                <a:gd name="connsiteX9" fmla="*/ 1589327 w 2376305"/>
                <a:gd name="connsiteY9" fmla="*/ 10067 h 965610"/>
                <a:gd name="connsiteX10" fmla="*/ 1965009 w 2376305"/>
                <a:gd name="connsiteY10" fmla="*/ 72681 h 965610"/>
                <a:gd name="connsiteX11" fmla="*/ 2274306 w 2376305"/>
                <a:gd name="connsiteY11" fmla="*/ 219031 h 965610"/>
                <a:gd name="connsiteX12" fmla="*/ 2373130 w 2376305"/>
                <a:gd name="connsiteY12" fmla="*/ 356329 h 965610"/>
                <a:gd name="connsiteX13" fmla="*/ 2338429 w 2376305"/>
                <a:gd name="connsiteY13" fmla="*/ 551714 h 965610"/>
                <a:gd name="connsiteX14" fmla="*/ 2154359 w 2376305"/>
                <a:gd name="connsiteY14" fmla="*/ 725977 h 965610"/>
                <a:gd name="connsiteX15" fmla="*/ 1724361 w 2376305"/>
                <a:gd name="connsiteY15" fmla="*/ 885906 h 965610"/>
                <a:gd name="connsiteX16" fmla="*/ 1424117 w 2376305"/>
                <a:gd name="connsiteY16" fmla="*/ 938713 h 965610"/>
                <a:gd name="connsiteX17" fmla="*/ 998645 w 2376305"/>
                <a:gd name="connsiteY17" fmla="*/ 970397 h 965610"/>
                <a:gd name="connsiteX18" fmla="*/ 134877 w 2376305"/>
                <a:gd name="connsiteY18" fmla="*/ 733521 h 965610"/>
                <a:gd name="connsiteX19" fmla="*/ 132613 w 2376305"/>
                <a:gd name="connsiteY19" fmla="*/ 719942 h 965610"/>
                <a:gd name="connsiteX20" fmla="*/ 142420 w 2376305"/>
                <a:gd name="connsiteY20" fmla="*/ 609047 h 965610"/>
                <a:gd name="connsiteX21" fmla="*/ 269911 w 2376305"/>
                <a:gd name="connsiteY21" fmla="*/ 474767 h 965610"/>
                <a:gd name="connsiteX22" fmla="*/ 713488 w 2376305"/>
                <a:gd name="connsiteY22" fmla="*/ 304277 h 965610"/>
                <a:gd name="connsiteX23" fmla="*/ 1270223 w 2376305"/>
                <a:gd name="connsiteY23" fmla="*/ 238645 h 965610"/>
                <a:gd name="connsiteX24" fmla="*/ 1757554 w 2376305"/>
                <a:gd name="connsiteY24" fmla="*/ 259768 h 965610"/>
                <a:gd name="connsiteX25" fmla="*/ 2105324 w 2376305"/>
                <a:gd name="connsiteY25" fmla="*/ 341996 h 965610"/>
                <a:gd name="connsiteX26" fmla="*/ 2257710 w 2376305"/>
                <a:gd name="connsiteY26" fmla="*/ 436294 h 965610"/>
                <a:gd name="connsiteX27" fmla="*/ 2287131 w 2376305"/>
                <a:gd name="connsiteY27" fmla="*/ 544925 h 965610"/>
                <a:gd name="connsiteX28" fmla="*/ 2276569 w 2376305"/>
                <a:gd name="connsiteY28" fmla="*/ 584907 h 965610"/>
                <a:gd name="connsiteX29" fmla="*/ 2344464 w 2376305"/>
                <a:gd name="connsiteY29" fmla="*/ 442329 h 965610"/>
                <a:gd name="connsiteX30" fmla="*/ 2324850 w 2376305"/>
                <a:gd name="connsiteY30" fmla="*/ 344259 h 965610"/>
                <a:gd name="connsiteX31" fmla="*/ 2266008 w 2376305"/>
                <a:gd name="connsiteY31" fmla="*/ 271084 h 965610"/>
                <a:gd name="connsiteX32" fmla="*/ 1986886 w 2376305"/>
                <a:gd name="connsiteY32" fmla="*/ 126997 h 965610"/>
                <a:gd name="connsiteX33" fmla="*/ 1600642 w 2376305"/>
                <a:gd name="connsiteY33" fmla="*/ 54576 h 965610"/>
                <a:gd name="connsiteX34" fmla="*/ 1120855 w 2376305"/>
                <a:gd name="connsiteY34" fmla="*/ 56839 h 965610"/>
                <a:gd name="connsiteX35" fmla="*/ 771576 w 2376305"/>
                <a:gd name="connsiteY35" fmla="*/ 102856 h 965610"/>
                <a:gd name="connsiteX36" fmla="*/ 354402 w 2376305"/>
                <a:gd name="connsiteY36" fmla="*/ 213751 h 965610"/>
                <a:gd name="connsiteX37" fmla="*/ 102438 w 2376305"/>
                <a:gd name="connsiteY37" fmla="*/ 380469 h 965610"/>
                <a:gd name="connsiteX38" fmla="*/ 134877 w 2376305"/>
                <a:gd name="connsiteY38" fmla="*/ 733521 h 965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2376305" h="965610">
                  <a:moveTo>
                    <a:pt x="998645" y="970397"/>
                  </a:moveTo>
                  <a:cubicBezTo>
                    <a:pt x="942066" y="970397"/>
                    <a:pt x="753470" y="959835"/>
                    <a:pt x="631260" y="947011"/>
                  </a:cubicBezTo>
                  <a:cubicBezTo>
                    <a:pt x="504524" y="934186"/>
                    <a:pt x="381560" y="904011"/>
                    <a:pt x="263122" y="851959"/>
                  </a:cubicBezTo>
                  <a:cubicBezTo>
                    <a:pt x="202017" y="825555"/>
                    <a:pt x="149210" y="791608"/>
                    <a:pt x="99421" y="749363"/>
                  </a:cubicBezTo>
                  <a:cubicBezTo>
                    <a:pt x="-25053" y="642240"/>
                    <a:pt x="-31842" y="480802"/>
                    <a:pt x="74526" y="357084"/>
                  </a:cubicBezTo>
                  <a:cubicBezTo>
                    <a:pt x="145438" y="274101"/>
                    <a:pt x="236718" y="220540"/>
                    <a:pt x="335542" y="178295"/>
                  </a:cubicBezTo>
                  <a:cubicBezTo>
                    <a:pt x="463787" y="123225"/>
                    <a:pt x="598068" y="89278"/>
                    <a:pt x="734611" y="66646"/>
                  </a:cubicBezTo>
                  <a:cubicBezTo>
                    <a:pt x="838716" y="49295"/>
                    <a:pt x="943575" y="33453"/>
                    <a:pt x="1048434" y="20629"/>
                  </a:cubicBezTo>
                  <a:cubicBezTo>
                    <a:pt x="1129153" y="10822"/>
                    <a:pt x="1210626" y="1769"/>
                    <a:pt x="1292100" y="260"/>
                  </a:cubicBezTo>
                  <a:cubicBezTo>
                    <a:pt x="1390924" y="-1248"/>
                    <a:pt x="1490502" y="4032"/>
                    <a:pt x="1589327" y="10067"/>
                  </a:cubicBezTo>
                  <a:cubicBezTo>
                    <a:pt x="1716063" y="17611"/>
                    <a:pt x="1842045" y="38734"/>
                    <a:pt x="1965009" y="72681"/>
                  </a:cubicBezTo>
                  <a:cubicBezTo>
                    <a:pt x="2075903" y="103611"/>
                    <a:pt x="2183780" y="143593"/>
                    <a:pt x="2274306" y="219031"/>
                  </a:cubicBezTo>
                  <a:cubicBezTo>
                    <a:pt x="2318815" y="255996"/>
                    <a:pt x="2355780" y="299750"/>
                    <a:pt x="2373130" y="356329"/>
                  </a:cubicBezTo>
                  <a:cubicBezTo>
                    <a:pt x="2394253" y="426487"/>
                    <a:pt x="2375393" y="492118"/>
                    <a:pt x="2338429" y="551714"/>
                  </a:cubicBezTo>
                  <a:cubicBezTo>
                    <a:pt x="2292411" y="624889"/>
                    <a:pt x="2231306" y="684486"/>
                    <a:pt x="2154359" y="725977"/>
                  </a:cubicBezTo>
                  <a:cubicBezTo>
                    <a:pt x="2018570" y="798398"/>
                    <a:pt x="1875992" y="854976"/>
                    <a:pt x="1724361" y="885906"/>
                  </a:cubicBezTo>
                  <a:cubicBezTo>
                    <a:pt x="1624783" y="906274"/>
                    <a:pt x="1524450" y="925888"/>
                    <a:pt x="1424117" y="938713"/>
                  </a:cubicBezTo>
                  <a:cubicBezTo>
                    <a:pt x="1331328" y="950783"/>
                    <a:pt x="1086153" y="970397"/>
                    <a:pt x="998645" y="970397"/>
                  </a:cubicBezTo>
                  <a:close/>
                  <a:moveTo>
                    <a:pt x="134877" y="733521"/>
                  </a:moveTo>
                  <a:cubicBezTo>
                    <a:pt x="133368" y="725977"/>
                    <a:pt x="133368" y="722959"/>
                    <a:pt x="132613" y="719942"/>
                  </a:cubicBezTo>
                  <a:cubicBezTo>
                    <a:pt x="120543" y="681468"/>
                    <a:pt x="125070" y="644503"/>
                    <a:pt x="142420" y="609047"/>
                  </a:cubicBezTo>
                  <a:cubicBezTo>
                    <a:pt x="170333" y="550960"/>
                    <a:pt x="217104" y="510223"/>
                    <a:pt x="269911" y="474767"/>
                  </a:cubicBezTo>
                  <a:cubicBezTo>
                    <a:pt x="404946" y="384241"/>
                    <a:pt x="557331" y="338978"/>
                    <a:pt x="713488" y="304277"/>
                  </a:cubicBezTo>
                  <a:cubicBezTo>
                    <a:pt x="896803" y="264294"/>
                    <a:pt x="1082381" y="244680"/>
                    <a:pt x="1270223" y="238645"/>
                  </a:cubicBezTo>
                  <a:cubicBezTo>
                    <a:pt x="1433169" y="233365"/>
                    <a:pt x="1596116" y="238645"/>
                    <a:pt x="1757554" y="259768"/>
                  </a:cubicBezTo>
                  <a:cubicBezTo>
                    <a:pt x="1875992" y="275610"/>
                    <a:pt x="1993676" y="298242"/>
                    <a:pt x="2105324" y="341996"/>
                  </a:cubicBezTo>
                  <a:cubicBezTo>
                    <a:pt x="2161903" y="364627"/>
                    <a:pt x="2216219" y="390276"/>
                    <a:pt x="2257710" y="436294"/>
                  </a:cubicBezTo>
                  <a:cubicBezTo>
                    <a:pt x="2286376" y="467223"/>
                    <a:pt x="2297692" y="503434"/>
                    <a:pt x="2287131" y="544925"/>
                  </a:cubicBezTo>
                  <a:cubicBezTo>
                    <a:pt x="2284113" y="556995"/>
                    <a:pt x="2281095" y="569065"/>
                    <a:pt x="2276569" y="584907"/>
                  </a:cubicBezTo>
                  <a:cubicBezTo>
                    <a:pt x="2308253" y="551714"/>
                    <a:pt x="2338429" y="483820"/>
                    <a:pt x="2344464" y="442329"/>
                  </a:cubicBezTo>
                  <a:cubicBezTo>
                    <a:pt x="2348990" y="406873"/>
                    <a:pt x="2344464" y="373680"/>
                    <a:pt x="2324850" y="344259"/>
                  </a:cubicBezTo>
                  <a:cubicBezTo>
                    <a:pt x="2307499" y="317856"/>
                    <a:pt x="2288639" y="292207"/>
                    <a:pt x="2266008" y="271084"/>
                  </a:cubicBezTo>
                  <a:cubicBezTo>
                    <a:pt x="2186798" y="197154"/>
                    <a:pt x="2088728" y="158681"/>
                    <a:pt x="1986886" y="126997"/>
                  </a:cubicBezTo>
                  <a:cubicBezTo>
                    <a:pt x="1860904" y="88523"/>
                    <a:pt x="1731905" y="68155"/>
                    <a:pt x="1600642" y="54576"/>
                  </a:cubicBezTo>
                  <a:cubicBezTo>
                    <a:pt x="1440713" y="37980"/>
                    <a:pt x="1280784" y="37225"/>
                    <a:pt x="1120855" y="56839"/>
                  </a:cubicBezTo>
                  <a:cubicBezTo>
                    <a:pt x="1003926" y="71172"/>
                    <a:pt x="887751" y="85506"/>
                    <a:pt x="771576" y="102856"/>
                  </a:cubicBezTo>
                  <a:cubicBezTo>
                    <a:pt x="628997" y="124734"/>
                    <a:pt x="488682" y="158681"/>
                    <a:pt x="354402" y="213751"/>
                  </a:cubicBezTo>
                  <a:cubicBezTo>
                    <a:pt x="260104" y="254487"/>
                    <a:pt x="171841" y="304277"/>
                    <a:pt x="102438" y="380469"/>
                  </a:cubicBezTo>
                  <a:cubicBezTo>
                    <a:pt x="-6193" y="498153"/>
                    <a:pt x="27000" y="633188"/>
                    <a:pt x="134877" y="733521"/>
                  </a:cubicBezTo>
                  <a:close/>
                </a:path>
              </a:pathLst>
            </a:custGeom>
            <a:grpFill/>
            <a:ln w="75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C5F19311-AD17-4B6D-B92D-0425C0C4C871}"/>
                </a:ext>
              </a:extLst>
            </p:cNvPr>
            <p:cNvSpPr/>
            <p:nvPr/>
          </p:nvSpPr>
          <p:spPr>
            <a:xfrm>
              <a:off x="2966189" y="551808"/>
              <a:ext cx="173508" cy="196140"/>
            </a:xfrm>
            <a:custGeom>
              <a:avLst/>
              <a:gdLst>
                <a:gd name="connsiteX0" fmla="*/ 105 w 173508"/>
                <a:gd name="connsiteY0" fmla="*/ 149962 h 196139"/>
                <a:gd name="connsiteX1" fmla="*/ 57438 w 173508"/>
                <a:gd name="connsiteY1" fmla="*/ 16436 h 196139"/>
                <a:gd name="connsiteX2" fmla="*/ 117034 w 173508"/>
                <a:gd name="connsiteY2" fmla="*/ 10401 h 196139"/>
                <a:gd name="connsiteX3" fmla="*/ 173613 w 173508"/>
                <a:gd name="connsiteY3" fmla="*/ 88857 h 196139"/>
                <a:gd name="connsiteX4" fmla="*/ 151736 w 173508"/>
                <a:gd name="connsiteY4" fmla="*/ 136383 h 196139"/>
                <a:gd name="connsiteX5" fmla="*/ 64227 w 173508"/>
                <a:gd name="connsiteY5" fmla="*/ 192207 h 196139"/>
                <a:gd name="connsiteX6" fmla="*/ 18964 w 173508"/>
                <a:gd name="connsiteY6" fmla="*/ 199751 h 196139"/>
                <a:gd name="connsiteX7" fmla="*/ 105 w 173508"/>
                <a:gd name="connsiteY7" fmla="*/ 159769 h 196139"/>
                <a:gd name="connsiteX8" fmla="*/ 105 w 173508"/>
                <a:gd name="connsiteY8" fmla="*/ 149962 h 196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3508" h="196139">
                  <a:moveTo>
                    <a:pt x="105" y="149962"/>
                  </a:moveTo>
                  <a:cubicBezTo>
                    <a:pt x="1614" y="97909"/>
                    <a:pt x="21982" y="53401"/>
                    <a:pt x="57438" y="16436"/>
                  </a:cubicBezTo>
                  <a:cubicBezTo>
                    <a:pt x="77052" y="-3933"/>
                    <a:pt x="92894" y="-4687"/>
                    <a:pt x="117034" y="10401"/>
                  </a:cubicBezTo>
                  <a:cubicBezTo>
                    <a:pt x="146455" y="28506"/>
                    <a:pt x="168332" y="52646"/>
                    <a:pt x="173613" y="88857"/>
                  </a:cubicBezTo>
                  <a:cubicBezTo>
                    <a:pt x="177385" y="112242"/>
                    <a:pt x="172104" y="123558"/>
                    <a:pt x="151736" y="136383"/>
                  </a:cubicBezTo>
                  <a:cubicBezTo>
                    <a:pt x="122315" y="154488"/>
                    <a:pt x="92894" y="173347"/>
                    <a:pt x="64227" y="192207"/>
                  </a:cubicBezTo>
                  <a:cubicBezTo>
                    <a:pt x="49894" y="202014"/>
                    <a:pt x="35561" y="208049"/>
                    <a:pt x="18964" y="199751"/>
                  </a:cubicBezTo>
                  <a:cubicBezTo>
                    <a:pt x="2368" y="191453"/>
                    <a:pt x="-650" y="176365"/>
                    <a:pt x="105" y="159769"/>
                  </a:cubicBezTo>
                  <a:cubicBezTo>
                    <a:pt x="105" y="155997"/>
                    <a:pt x="105" y="152979"/>
                    <a:pt x="105" y="149962"/>
                  </a:cubicBezTo>
                  <a:close/>
                </a:path>
              </a:pathLst>
            </a:custGeom>
            <a:grpFill/>
            <a:ln w="75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7952727C-F017-4051-9A4D-6DED43350016}"/>
                </a:ext>
              </a:extLst>
            </p:cNvPr>
            <p:cNvSpPr/>
            <p:nvPr/>
          </p:nvSpPr>
          <p:spPr>
            <a:xfrm>
              <a:off x="2955310" y="500720"/>
              <a:ext cx="2308411" cy="686488"/>
            </a:xfrm>
            <a:custGeom>
              <a:avLst/>
              <a:gdLst>
                <a:gd name="connsiteX0" fmla="*/ 99247 w 2308411"/>
                <a:gd name="connsiteY0" fmla="*/ 689135 h 686488"/>
                <a:gd name="connsiteX1" fmla="*/ 66808 w 2308411"/>
                <a:gd name="connsiteY1" fmla="*/ 336083 h 686488"/>
                <a:gd name="connsiteX2" fmla="*/ 318772 w 2308411"/>
                <a:gd name="connsiteY2" fmla="*/ 171628 h 686488"/>
                <a:gd name="connsiteX3" fmla="*/ 735946 w 2308411"/>
                <a:gd name="connsiteY3" fmla="*/ 60734 h 686488"/>
                <a:gd name="connsiteX4" fmla="*/ 1085225 w 2308411"/>
                <a:gd name="connsiteY4" fmla="*/ 14716 h 686488"/>
                <a:gd name="connsiteX5" fmla="*/ 1565012 w 2308411"/>
                <a:gd name="connsiteY5" fmla="*/ 12453 h 686488"/>
                <a:gd name="connsiteX6" fmla="*/ 1951256 w 2308411"/>
                <a:gd name="connsiteY6" fmla="*/ 84874 h 686488"/>
                <a:gd name="connsiteX7" fmla="*/ 2230378 w 2308411"/>
                <a:gd name="connsiteY7" fmla="*/ 228961 h 686488"/>
                <a:gd name="connsiteX8" fmla="*/ 2289220 w 2308411"/>
                <a:gd name="connsiteY8" fmla="*/ 302136 h 686488"/>
                <a:gd name="connsiteX9" fmla="*/ 2308834 w 2308411"/>
                <a:gd name="connsiteY9" fmla="*/ 400206 h 686488"/>
                <a:gd name="connsiteX10" fmla="*/ 2240939 w 2308411"/>
                <a:gd name="connsiteY10" fmla="*/ 542784 h 686488"/>
                <a:gd name="connsiteX11" fmla="*/ 2251501 w 2308411"/>
                <a:gd name="connsiteY11" fmla="*/ 502802 h 686488"/>
                <a:gd name="connsiteX12" fmla="*/ 2222080 w 2308411"/>
                <a:gd name="connsiteY12" fmla="*/ 394171 h 686488"/>
                <a:gd name="connsiteX13" fmla="*/ 2069694 w 2308411"/>
                <a:gd name="connsiteY13" fmla="*/ 299873 h 686488"/>
                <a:gd name="connsiteX14" fmla="*/ 1721924 w 2308411"/>
                <a:gd name="connsiteY14" fmla="*/ 217645 h 686488"/>
                <a:gd name="connsiteX15" fmla="*/ 1234593 w 2308411"/>
                <a:gd name="connsiteY15" fmla="*/ 196523 h 686488"/>
                <a:gd name="connsiteX16" fmla="*/ 677858 w 2308411"/>
                <a:gd name="connsiteY16" fmla="*/ 262154 h 686488"/>
                <a:gd name="connsiteX17" fmla="*/ 233527 w 2308411"/>
                <a:gd name="connsiteY17" fmla="*/ 431136 h 686488"/>
                <a:gd name="connsiteX18" fmla="*/ 106036 w 2308411"/>
                <a:gd name="connsiteY18" fmla="*/ 565416 h 686488"/>
                <a:gd name="connsiteX19" fmla="*/ 96229 w 2308411"/>
                <a:gd name="connsiteY19" fmla="*/ 676310 h 686488"/>
                <a:gd name="connsiteX20" fmla="*/ 99247 w 2308411"/>
                <a:gd name="connsiteY20" fmla="*/ 689135 h 686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308411" h="686488">
                  <a:moveTo>
                    <a:pt x="99247" y="689135"/>
                  </a:moveTo>
                  <a:cubicBezTo>
                    <a:pt x="-8630" y="588802"/>
                    <a:pt x="-41823" y="453767"/>
                    <a:pt x="66808" y="336083"/>
                  </a:cubicBezTo>
                  <a:cubicBezTo>
                    <a:pt x="136966" y="259891"/>
                    <a:pt x="224474" y="210856"/>
                    <a:pt x="318772" y="171628"/>
                  </a:cubicBezTo>
                  <a:cubicBezTo>
                    <a:pt x="453052" y="116558"/>
                    <a:pt x="593367" y="82611"/>
                    <a:pt x="735946" y="60734"/>
                  </a:cubicBezTo>
                  <a:cubicBezTo>
                    <a:pt x="852121" y="42629"/>
                    <a:pt x="968296" y="28295"/>
                    <a:pt x="1085225" y="14716"/>
                  </a:cubicBezTo>
                  <a:cubicBezTo>
                    <a:pt x="1245154" y="-4898"/>
                    <a:pt x="1405083" y="-4143"/>
                    <a:pt x="1565012" y="12453"/>
                  </a:cubicBezTo>
                  <a:cubicBezTo>
                    <a:pt x="1696275" y="26032"/>
                    <a:pt x="1825274" y="45646"/>
                    <a:pt x="1951256" y="84874"/>
                  </a:cubicBezTo>
                  <a:cubicBezTo>
                    <a:pt x="2053098" y="115804"/>
                    <a:pt x="2151168" y="155032"/>
                    <a:pt x="2230378" y="228961"/>
                  </a:cubicBezTo>
                  <a:cubicBezTo>
                    <a:pt x="2253009" y="250084"/>
                    <a:pt x="2271869" y="276487"/>
                    <a:pt x="2289220" y="302136"/>
                  </a:cubicBezTo>
                  <a:cubicBezTo>
                    <a:pt x="2308834" y="331557"/>
                    <a:pt x="2313360" y="364750"/>
                    <a:pt x="2308834" y="400206"/>
                  </a:cubicBezTo>
                  <a:cubicBezTo>
                    <a:pt x="2303553" y="440943"/>
                    <a:pt x="2273378" y="509592"/>
                    <a:pt x="2240939" y="542784"/>
                  </a:cubicBezTo>
                  <a:cubicBezTo>
                    <a:pt x="2244711" y="526942"/>
                    <a:pt x="2248483" y="514872"/>
                    <a:pt x="2251501" y="502802"/>
                  </a:cubicBezTo>
                  <a:cubicBezTo>
                    <a:pt x="2262816" y="460557"/>
                    <a:pt x="2250746" y="425101"/>
                    <a:pt x="2222080" y="394171"/>
                  </a:cubicBezTo>
                  <a:cubicBezTo>
                    <a:pt x="2180589" y="348154"/>
                    <a:pt x="2126273" y="321750"/>
                    <a:pt x="2069694" y="299873"/>
                  </a:cubicBezTo>
                  <a:cubicBezTo>
                    <a:pt x="1958046" y="255364"/>
                    <a:pt x="1840362" y="232733"/>
                    <a:pt x="1721924" y="217645"/>
                  </a:cubicBezTo>
                  <a:cubicBezTo>
                    <a:pt x="1559732" y="196523"/>
                    <a:pt x="1397539" y="191242"/>
                    <a:pt x="1234593" y="196523"/>
                  </a:cubicBezTo>
                  <a:cubicBezTo>
                    <a:pt x="1047506" y="202558"/>
                    <a:pt x="861173" y="221417"/>
                    <a:pt x="677858" y="262154"/>
                  </a:cubicBezTo>
                  <a:cubicBezTo>
                    <a:pt x="520947" y="295347"/>
                    <a:pt x="368561" y="341364"/>
                    <a:pt x="233527" y="431136"/>
                  </a:cubicBezTo>
                  <a:cubicBezTo>
                    <a:pt x="181474" y="465837"/>
                    <a:pt x="134703" y="506574"/>
                    <a:pt x="106036" y="565416"/>
                  </a:cubicBezTo>
                  <a:cubicBezTo>
                    <a:pt x="88685" y="600872"/>
                    <a:pt x="84913" y="637837"/>
                    <a:pt x="96229" y="676310"/>
                  </a:cubicBezTo>
                  <a:cubicBezTo>
                    <a:pt x="97738" y="679328"/>
                    <a:pt x="97738" y="682345"/>
                    <a:pt x="99247" y="689135"/>
                  </a:cubicBezTo>
                  <a:close/>
                </a:path>
              </a:pathLst>
            </a:custGeom>
            <a:solidFill>
              <a:schemeClr val="bg1"/>
            </a:solidFill>
            <a:ln w="75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91F4EDC6-965C-4B7A-8F8D-1F31349DD0D3}"/>
                </a:ext>
              </a:extLst>
            </p:cNvPr>
            <p:cNvSpPr/>
            <p:nvPr/>
          </p:nvSpPr>
          <p:spPr>
            <a:xfrm>
              <a:off x="2788180" y="350960"/>
              <a:ext cx="2655427" cy="2021746"/>
            </a:xfrm>
            <a:custGeom>
              <a:avLst/>
              <a:gdLst>
                <a:gd name="connsiteX0" fmla="*/ 1753265 w 2655427"/>
                <a:gd name="connsiteY0" fmla="*/ 1953873 h 2021746"/>
                <a:gd name="connsiteX1" fmla="*/ 1810598 w 2655427"/>
                <a:gd name="connsiteY1" fmla="*/ 1931996 h 2021746"/>
                <a:gd name="connsiteX2" fmla="*/ 2489543 w 2655427"/>
                <a:gd name="connsiteY2" fmla="*/ 1306613 h 2021746"/>
                <a:gd name="connsiteX3" fmla="*/ 2598174 w 2655427"/>
                <a:gd name="connsiteY3" fmla="*/ 979211 h 2021746"/>
                <a:gd name="connsiteX4" fmla="*/ 2641174 w 2655427"/>
                <a:gd name="connsiteY4" fmla="*/ 785334 h 2021746"/>
                <a:gd name="connsiteX5" fmla="*/ 2652489 w 2655427"/>
                <a:gd name="connsiteY5" fmla="*/ 473020 h 2021746"/>
                <a:gd name="connsiteX6" fmla="*/ 2561963 w 2655427"/>
                <a:gd name="connsiteY6" fmla="*/ 299512 h 2021746"/>
                <a:gd name="connsiteX7" fmla="*/ 2322070 w 2655427"/>
                <a:gd name="connsiteY7" fmla="*/ 141846 h 2021746"/>
                <a:gd name="connsiteX8" fmla="*/ 2102544 w 2655427"/>
                <a:gd name="connsiteY8" fmla="*/ 67916 h 2021746"/>
                <a:gd name="connsiteX9" fmla="*/ 2102544 w 2655427"/>
                <a:gd name="connsiteY9" fmla="*/ 67916 h 2021746"/>
                <a:gd name="connsiteX10" fmla="*/ 2102544 w 2655427"/>
                <a:gd name="connsiteY10" fmla="*/ 67916 h 2021746"/>
                <a:gd name="connsiteX11" fmla="*/ 2016545 w 2655427"/>
                <a:gd name="connsiteY11" fmla="*/ 47548 h 2021746"/>
                <a:gd name="connsiteX12" fmla="*/ 1373811 w 2655427"/>
                <a:gd name="connsiteY12" fmla="*/ 22 h 2021746"/>
                <a:gd name="connsiteX13" fmla="*/ 1035093 w 2655427"/>
                <a:gd name="connsiteY13" fmla="*/ 33215 h 2021746"/>
                <a:gd name="connsiteX14" fmla="*/ 685814 w 2655427"/>
                <a:gd name="connsiteY14" fmla="*/ 113179 h 2021746"/>
                <a:gd name="connsiteX15" fmla="*/ 662428 w 2655427"/>
                <a:gd name="connsiteY15" fmla="*/ 107144 h 2021746"/>
                <a:gd name="connsiteX16" fmla="*/ 473832 w 2655427"/>
                <a:gd name="connsiteY16" fmla="*/ 25671 h 2021746"/>
                <a:gd name="connsiteX17" fmla="*/ 200745 w 2655427"/>
                <a:gd name="connsiteY17" fmla="*/ 70934 h 2021746"/>
                <a:gd name="connsiteX18" fmla="*/ 48360 w 2655427"/>
                <a:gd name="connsiteY18" fmla="*/ 194653 h 2021746"/>
                <a:gd name="connsiteX19" fmla="*/ 32518 w 2655427"/>
                <a:gd name="connsiteY19" fmla="*/ 495651 h 2021746"/>
                <a:gd name="connsiteX20" fmla="*/ 32518 w 2655427"/>
                <a:gd name="connsiteY20" fmla="*/ 513757 h 2021746"/>
                <a:gd name="connsiteX21" fmla="*/ 6869 w 2655427"/>
                <a:gd name="connsiteY21" fmla="*/ 740826 h 2021746"/>
                <a:gd name="connsiteX22" fmla="*/ 83816 w 2655427"/>
                <a:gd name="connsiteY22" fmla="*/ 1098403 h 2021746"/>
                <a:gd name="connsiteX23" fmla="*/ 332008 w 2655427"/>
                <a:gd name="connsiteY23" fmla="*/ 1587243 h 2021746"/>
                <a:gd name="connsiteX24" fmla="*/ 909111 w 2655427"/>
                <a:gd name="connsiteY24" fmla="*/ 1971224 h 2021746"/>
                <a:gd name="connsiteX25" fmla="*/ 1209355 w 2655427"/>
                <a:gd name="connsiteY25" fmla="*/ 2021014 h 2021746"/>
                <a:gd name="connsiteX26" fmla="*/ 1478670 w 2655427"/>
                <a:gd name="connsiteY26" fmla="*/ 2014224 h 2021746"/>
                <a:gd name="connsiteX27" fmla="*/ 1753265 w 2655427"/>
                <a:gd name="connsiteY27" fmla="*/ 1953873 h 2021746"/>
                <a:gd name="connsiteX28" fmla="*/ 1402477 w 2655427"/>
                <a:gd name="connsiteY28" fmla="*/ 1948593 h 2021746"/>
                <a:gd name="connsiteX29" fmla="*/ 1308179 w 2655427"/>
                <a:gd name="connsiteY29" fmla="*/ 1953119 h 2021746"/>
                <a:gd name="connsiteX30" fmla="*/ 906093 w 2655427"/>
                <a:gd name="connsiteY30" fmla="*/ 1895786 h 2021746"/>
                <a:gd name="connsiteX31" fmla="*/ 326727 w 2655427"/>
                <a:gd name="connsiteY31" fmla="*/ 1457490 h 2021746"/>
                <a:gd name="connsiteX32" fmla="*/ 129833 w 2655427"/>
                <a:gd name="connsiteY32" fmla="*/ 994298 h 2021746"/>
                <a:gd name="connsiteX33" fmla="*/ 77027 w 2655427"/>
                <a:gd name="connsiteY33" fmla="*/ 720457 h 2021746"/>
                <a:gd name="connsiteX34" fmla="*/ 107956 w 2655427"/>
                <a:gd name="connsiteY34" fmla="*/ 526581 h 2021746"/>
                <a:gd name="connsiteX35" fmla="*/ 110219 w 2655427"/>
                <a:gd name="connsiteY35" fmla="*/ 493388 h 2021746"/>
                <a:gd name="connsiteX36" fmla="*/ 92869 w 2655427"/>
                <a:gd name="connsiteY36" fmla="*/ 298003 h 2021746"/>
                <a:gd name="connsiteX37" fmla="*/ 103430 w 2655427"/>
                <a:gd name="connsiteY37" fmla="*/ 251986 h 2021746"/>
                <a:gd name="connsiteX38" fmla="*/ 199237 w 2655427"/>
                <a:gd name="connsiteY38" fmla="*/ 147881 h 2021746"/>
                <a:gd name="connsiteX39" fmla="*/ 423288 w 2655427"/>
                <a:gd name="connsiteY39" fmla="*/ 99600 h 2021746"/>
                <a:gd name="connsiteX40" fmla="*/ 507779 w 2655427"/>
                <a:gd name="connsiteY40" fmla="*/ 98846 h 2021746"/>
                <a:gd name="connsiteX41" fmla="*/ 619428 w 2655427"/>
                <a:gd name="connsiteY41" fmla="*/ 167495 h 2021746"/>
                <a:gd name="connsiteX42" fmla="*/ 680533 w 2655427"/>
                <a:gd name="connsiteY42" fmla="*/ 188618 h 2021746"/>
                <a:gd name="connsiteX43" fmla="*/ 1173145 w 2655427"/>
                <a:gd name="connsiteY43" fmla="*/ 85267 h 2021746"/>
                <a:gd name="connsiteX44" fmla="*/ 1761563 w 2655427"/>
                <a:gd name="connsiteY44" fmla="*/ 80741 h 2021746"/>
                <a:gd name="connsiteX45" fmla="*/ 2264737 w 2655427"/>
                <a:gd name="connsiteY45" fmla="*/ 194653 h 2021746"/>
                <a:gd name="connsiteX46" fmla="*/ 2469929 w 2655427"/>
                <a:gd name="connsiteY46" fmla="*/ 310073 h 2021746"/>
                <a:gd name="connsiteX47" fmla="*/ 2588367 w 2655427"/>
                <a:gd name="connsiteY47" fmla="*/ 549213 h 2021746"/>
                <a:gd name="connsiteX48" fmla="*/ 2573279 w 2655427"/>
                <a:gd name="connsiteY48" fmla="*/ 768738 h 2021746"/>
                <a:gd name="connsiteX49" fmla="*/ 2482753 w 2655427"/>
                <a:gd name="connsiteY49" fmla="*/ 1146684 h 2021746"/>
                <a:gd name="connsiteX50" fmla="*/ 1880001 w 2655427"/>
                <a:gd name="connsiteY50" fmla="*/ 1824874 h 2021746"/>
                <a:gd name="connsiteX51" fmla="*/ 1402477 w 2655427"/>
                <a:gd name="connsiteY51" fmla="*/ 1948593 h 2021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2655427" h="2021746">
                  <a:moveTo>
                    <a:pt x="1753265" y="1953873"/>
                  </a:moveTo>
                  <a:cubicBezTo>
                    <a:pt x="1772125" y="1946330"/>
                    <a:pt x="1791739" y="1939540"/>
                    <a:pt x="1810598" y="1931996"/>
                  </a:cubicBezTo>
                  <a:cubicBezTo>
                    <a:pt x="2117632" y="1811295"/>
                    <a:pt x="2340175" y="1598559"/>
                    <a:pt x="2489543" y="1306613"/>
                  </a:cubicBezTo>
                  <a:cubicBezTo>
                    <a:pt x="2543104" y="1202508"/>
                    <a:pt x="2571770" y="1091614"/>
                    <a:pt x="2598174" y="979211"/>
                  </a:cubicBezTo>
                  <a:cubicBezTo>
                    <a:pt x="2613261" y="915088"/>
                    <a:pt x="2629858" y="850211"/>
                    <a:pt x="2641174" y="785334"/>
                  </a:cubicBezTo>
                  <a:cubicBezTo>
                    <a:pt x="2659279" y="681984"/>
                    <a:pt x="2663805" y="577125"/>
                    <a:pt x="2652489" y="473020"/>
                  </a:cubicBezTo>
                  <a:cubicBezTo>
                    <a:pt x="2644946" y="405125"/>
                    <a:pt x="2608735" y="348547"/>
                    <a:pt x="2561963" y="299512"/>
                  </a:cubicBezTo>
                  <a:cubicBezTo>
                    <a:pt x="2494069" y="228600"/>
                    <a:pt x="2410332" y="180319"/>
                    <a:pt x="2322070" y="141846"/>
                  </a:cubicBezTo>
                  <a:cubicBezTo>
                    <a:pt x="2251158" y="110916"/>
                    <a:pt x="2177228" y="86776"/>
                    <a:pt x="2102544" y="67916"/>
                  </a:cubicBezTo>
                  <a:lnTo>
                    <a:pt x="2102544" y="67916"/>
                  </a:lnTo>
                  <a:lnTo>
                    <a:pt x="2102544" y="67916"/>
                  </a:lnTo>
                  <a:cubicBezTo>
                    <a:pt x="2073878" y="60372"/>
                    <a:pt x="2045211" y="52829"/>
                    <a:pt x="2016545" y="47548"/>
                  </a:cubicBezTo>
                  <a:cubicBezTo>
                    <a:pt x="1852089" y="18127"/>
                    <a:pt x="1616722" y="-733"/>
                    <a:pt x="1373811" y="22"/>
                  </a:cubicBezTo>
                  <a:cubicBezTo>
                    <a:pt x="1259899" y="776"/>
                    <a:pt x="1146741" y="14355"/>
                    <a:pt x="1035093" y="33215"/>
                  </a:cubicBezTo>
                  <a:cubicBezTo>
                    <a:pt x="917409" y="52074"/>
                    <a:pt x="800480" y="78478"/>
                    <a:pt x="685814" y="113179"/>
                  </a:cubicBezTo>
                  <a:cubicBezTo>
                    <a:pt x="679024" y="115442"/>
                    <a:pt x="666954" y="112425"/>
                    <a:pt x="662428" y="107144"/>
                  </a:cubicBezTo>
                  <a:cubicBezTo>
                    <a:pt x="611884" y="49811"/>
                    <a:pt x="549270" y="24916"/>
                    <a:pt x="473832" y="25671"/>
                  </a:cubicBezTo>
                  <a:cubicBezTo>
                    <a:pt x="380289" y="27180"/>
                    <a:pt x="289763" y="41513"/>
                    <a:pt x="200745" y="70934"/>
                  </a:cubicBezTo>
                  <a:cubicBezTo>
                    <a:pt x="134360" y="92811"/>
                    <a:pt x="76272" y="125249"/>
                    <a:pt x="48360" y="194653"/>
                  </a:cubicBezTo>
                  <a:cubicBezTo>
                    <a:pt x="9132" y="292722"/>
                    <a:pt x="4606" y="393055"/>
                    <a:pt x="32518" y="495651"/>
                  </a:cubicBezTo>
                  <a:cubicBezTo>
                    <a:pt x="34027" y="501686"/>
                    <a:pt x="35536" y="509230"/>
                    <a:pt x="32518" y="513757"/>
                  </a:cubicBezTo>
                  <a:cubicBezTo>
                    <a:pt x="-6710" y="586177"/>
                    <a:pt x="-3692" y="663124"/>
                    <a:pt x="6869" y="740826"/>
                  </a:cubicBezTo>
                  <a:cubicBezTo>
                    <a:pt x="23465" y="861527"/>
                    <a:pt x="47606" y="981474"/>
                    <a:pt x="83816" y="1098403"/>
                  </a:cubicBezTo>
                  <a:cubicBezTo>
                    <a:pt x="138886" y="1275683"/>
                    <a:pt x="215833" y="1440893"/>
                    <a:pt x="332008" y="1587243"/>
                  </a:cubicBezTo>
                  <a:cubicBezTo>
                    <a:pt x="482885" y="1777348"/>
                    <a:pt x="675252" y="1904839"/>
                    <a:pt x="909111" y="1971224"/>
                  </a:cubicBezTo>
                  <a:cubicBezTo>
                    <a:pt x="1007181" y="1999136"/>
                    <a:pt x="1108268" y="2013470"/>
                    <a:pt x="1209355" y="2021014"/>
                  </a:cubicBezTo>
                  <a:cubicBezTo>
                    <a:pt x="1299127" y="2027803"/>
                    <a:pt x="1388898" y="2019505"/>
                    <a:pt x="1478670" y="2014224"/>
                  </a:cubicBezTo>
                  <a:cubicBezTo>
                    <a:pt x="1557880" y="2008943"/>
                    <a:pt x="1754019" y="1956137"/>
                    <a:pt x="1753265" y="1953873"/>
                  </a:cubicBezTo>
                  <a:close/>
                  <a:moveTo>
                    <a:pt x="1402477" y="1948593"/>
                  </a:moveTo>
                  <a:cubicBezTo>
                    <a:pt x="1370793" y="1950102"/>
                    <a:pt x="1339863" y="1951610"/>
                    <a:pt x="1308179" y="1953119"/>
                  </a:cubicBezTo>
                  <a:cubicBezTo>
                    <a:pt x="1171636" y="1951610"/>
                    <a:pt x="1036601" y="1935768"/>
                    <a:pt x="906093" y="1895786"/>
                  </a:cubicBezTo>
                  <a:cubicBezTo>
                    <a:pt x="660164" y="1820348"/>
                    <a:pt x="467043" y="1672489"/>
                    <a:pt x="326727" y="1457490"/>
                  </a:cubicBezTo>
                  <a:cubicBezTo>
                    <a:pt x="233184" y="1314911"/>
                    <a:pt x="169061" y="1159508"/>
                    <a:pt x="129833" y="994298"/>
                  </a:cubicBezTo>
                  <a:cubicBezTo>
                    <a:pt x="107956" y="903773"/>
                    <a:pt x="92114" y="811738"/>
                    <a:pt x="77027" y="720457"/>
                  </a:cubicBezTo>
                  <a:cubicBezTo>
                    <a:pt x="66465" y="653317"/>
                    <a:pt x="68728" y="586932"/>
                    <a:pt x="107956" y="526581"/>
                  </a:cubicBezTo>
                  <a:cubicBezTo>
                    <a:pt x="113237" y="518283"/>
                    <a:pt x="113991" y="502441"/>
                    <a:pt x="110219" y="493388"/>
                  </a:cubicBezTo>
                  <a:cubicBezTo>
                    <a:pt x="80799" y="430020"/>
                    <a:pt x="85325" y="364389"/>
                    <a:pt x="92869" y="298003"/>
                  </a:cubicBezTo>
                  <a:cubicBezTo>
                    <a:pt x="95132" y="282161"/>
                    <a:pt x="98904" y="267073"/>
                    <a:pt x="103430" y="251986"/>
                  </a:cubicBezTo>
                  <a:cubicBezTo>
                    <a:pt x="118518" y="202196"/>
                    <a:pt x="148693" y="166740"/>
                    <a:pt x="199237" y="147881"/>
                  </a:cubicBezTo>
                  <a:cubicBezTo>
                    <a:pt x="271657" y="121477"/>
                    <a:pt x="346341" y="104127"/>
                    <a:pt x="423288" y="99600"/>
                  </a:cubicBezTo>
                  <a:cubicBezTo>
                    <a:pt x="451200" y="98092"/>
                    <a:pt x="479867" y="98092"/>
                    <a:pt x="507779" y="98846"/>
                  </a:cubicBezTo>
                  <a:cubicBezTo>
                    <a:pt x="557568" y="100355"/>
                    <a:pt x="590761" y="131284"/>
                    <a:pt x="619428" y="167495"/>
                  </a:cubicBezTo>
                  <a:cubicBezTo>
                    <a:pt x="641305" y="195407"/>
                    <a:pt x="646586" y="199179"/>
                    <a:pt x="680533" y="188618"/>
                  </a:cubicBezTo>
                  <a:cubicBezTo>
                    <a:pt x="841216" y="138828"/>
                    <a:pt x="1005672" y="104127"/>
                    <a:pt x="1173145" y="85267"/>
                  </a:cubicBezTo>
                  <a:cubicBezTo>
                    <a:pt x="1369284" y="62636"/>
                    <a:pt x="1565424" y="61127"/>
                    <a:pt x="1761563" y="80741"/>
                  </a:cubicBezTo>
                  <a:cubicBezTo>
                    <a:pt x="1934317" y="98092"/>
                    <a:pt x="2103299" y="129776"/>
                    <a:pt x="2264737" y="194653"/>
                  </a:cubicBezTo>
                  <a:cubicBezTo>
                    <a:pt x="2337912" y="224074"/>
                    <a:pt x="2407315" y="260284"/>
                    <a:pt x="2469929" y="310073"/>
                  </a:cubicBezTo>
                  <a:cubicBezTo>
                    <a:pt x="2546876" y="371178"/>
                    <a:pt x="2592139" y="448125"/>
                    <a:pt x="2588367" y="549213"/>
                  </a:cubicBezTo>
                  <a:cubicBezTo>
                    <a:pt x="2585349" y="622388"/>
                    <a:pt x="2581577" y="696317"/>
                    <a:pt x="2573279" y="768738"/>
                  </a:cubicBezTo>
                  <a:cubicBezTo>
                    <a:pt x="2558946" y="898492"/>
                    <a:pt x="2529525" y="1025228"/>
                    <a:pt x="2482753" y="1146684"/>
                  </a:cubicBezTo>
                  <a:cubicBezTo>
                    <a:pt x="2366578" y="1447683"/>
                    <a:pt x="2171948" y="1680032"/>
                    <a:pt x="1880001" y="1824874"/>
                  </a:cubicBezTo>
                  <a:cubicBezTo>
                    <a:pt x="1729879" y="1898804"/>
                    <a:pt x="1569950" y="1938786"/>
                    <a:pt x="1402477" y="1948593"/>
                  </a:cubicBezTo>
                  <a:close/>
                </a:path>
              </a:pathLst>
            </a:custGeom>
            <a:grpFill/>
            <a:ln w="75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051385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9BB6991-A8BD-497E-9486-7E3BABBA550A}"/>
              </a:ext>
            </a:extLst>
          </p:cNvPr>
          <p:cNvSpPr txBox="1"/>
          <p:nvPr/>
        </p:nvSpPr>
        <p:spPr>
          <a:xfrm>
            <a:off x="9417482" y="5801831"/>
            <a:ext cx="205200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i="1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Portfolio Presentation</a:t>
            </a:r>
            <a:endParaRPr lang="ko-KR" altLang="en-US" sz="1400" b="1" i="1" dirty="0">
              <a:solidFill>
                <a:schemeClr val="accent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99E2E3-41C3-4C47-87EA-02219D3E7EF4}"/>
              </a:ext>
            </a:extLst>
          </p:cNvPr>
          <p:cNvSpPr txBox="1"/>
          <p:nvPr/>
        </p:nvSpPr>
        <p:spPr>
          <a:xfrm>
            <a:off x="2472919" y="1841479"/>
            <a:ext cx="317973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Easy to change colors, photos and Text. Get a modern PowerPoint  Presentation that is beautifully designed. </a:t>
            </a: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58E5F176-1E9C-4645-B5B5-FF67EEF04C78}"/>
              </a:ext>
            </a:extLst>
          </p:cNvPr>
          <p:cNvSpPr txBox="1">
            <a:spLocks/>
          </p:cNvSpPr>
          <p:nvPr/>
        </p:nvSpPr>
        <p:spPr>
          <a:xfrm>
            <a:off x="1970346" y="5149520"/>
            <a:ext cx="3684288" cy="1203290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10000"/>
              </a:lnSpc>
              <a:buNone/>
            </a:pPr>
            <a:r>
              <a:rPr lang="en-US" altLang="ko-KR" b="1" dirty="0">
                <a:solidFill>
                  <a:schemeClr val="accent2"/>
                </a:solidFill>
                <a:latin typeface="+mj-lt"/>
                <a:cs typeface="Arial" pitchFamily="34" charset="0"/>
              </a:rPr>
              <a:t>Modern Portfolio Presentation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1D2DC18-6240-4045-BA22-B8427F1C8D4E}"/>
              </a:ext>
            </a:extLst>
          </p:cNvPr>
          <p:cNvGrpSpPr/>
          <p:nvPr/>
        </p:nvGrpSpPr>
        <p:grpSpPr>
          <a:xfrm>
            <a:off x="273078" y="729342"/>
            <a:ext cx="3394537" cy="5447060"/>
            <a:chOff x="3855504" y="427890"/>
            <a:chExt cx="2069825" cy="3321354"/>
          </a:xfrm>
          <a:solidFill>
            <a:schemeClr val="accent1">
              <a:alpha val="40000"/>
            </a:schemeClr>
          </a:solidFill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A23A5F17-EE65-413F-8364-8B167D3C57FB}"/>
                </a:ext>
              </a:extLst>
            </p:cNvPr>
            <p:cNvSpPr/>
            <p:nvPr/>
          </p:nvSpPr>
          <p:spPr>
            <a:xfrm>
              <a:off x="4225032" y="427890"/>
              <a:ext cx="1588341" cy="2003413"/>
            </a:xfrm>
            <a:custGeom>
              <a:avLst/>
              <a:gdLst>
                <a:gd name="connsiteX0" fmla="*/ 687060 w 1588341"/>
                <a:gd name="connsiteY0" fmla="*/ 478632 h 2003413"/>
                <a:gd name="connsiteX1" fmla="*/ 675992 w 1588341"/>
                <a:gd name="connsiteY1" fmla="*/ 459815 h 2003413"/>
                <a:gd name="connsiteX2" fmla="*/ 513837 w 1588341"/>
                <a:gd name="connsiteY2" fmla="*/ 217967 h 2003413"/>
                <a:gd name="connsiteX3" fmla="*/ 350022 w 1588341"/>
                <a:gd name="connsiteY3" fmla="*/ 107281 h 2003413"/>
                <a:gd name="connsiteX4" fmla="*/ 181226 w 1588341"/>
                <a:gd name="connsiteY4" fmla="*/ 156536 h 2003413"/>
                <a:gd name="connsiteX5" fmla="*/ 138612 w 1588341"/>
                <a:gd name="connsiteY5" fmla="*/ 298214 h 2003413"/>
                <a:gd name="connsiteX6" fmla="*/ 146914 w 1588341"/>
                <a:gd name="connsiteY6" fmla="*/ 473651 h 2003413"/>
                <a:gd name="connsiteX7" fmla="*/ 169051 w 1588341"/>
                <a:gd name="connsiteY7" fmla="*/ 600386 h 2003413"/>
                <a:gd name="connsiteX8" fmla="*/ 221627 w 1588341"/>
                <a:gd name="connsiteY8" fmla="*/ 781911 h 2003413"/>
                <a:gd name="connsiteX9" fmla="*/ 285824 w 1588341"/>
                <a:gd name="connsiteY9" fmla="*/ 945172 h 2003413"/>
                <a:gd name="connsiteX10" fmla="*/ 384888 w 1588341"/>
                <a:gd name="connsiteY10" fmla="*/ 1122270 h 2003413"/>
                <a:gd name="connsiteX11" fmla="*/ 564753 w 1588341"/>
                <a:gd name="connsiteY11" fmla="*/ 1288298 h 2003413"/>
                <a:gd name="connsiteX12" fmla="*/ 741296 w 1588341"/>
                <a:gd name="connsiteY12" fmla="*/ 1304348 h 2003413"/>
                <a:gd name="connsiteX13" fmla="*/ 927249 w 1588341"/>
                <a:gd name="connsiteY13" fmla="*/ 1231295 h 2003413"/>
                <a:gd name="connsiteX14" fmla="*/ 1272035 w 1588341"/>
                <a:gd name="connsiteY14" fmla="*/ 1158243 h 2003413"/>
                <a:gd name="connsiteX15" fmla="*/ 1485105 w 1588341"/>
                <a:gd name="connsiteY15" fmla="*/ 1217460 h 2003413"/>
                <a:gd name="connsiteX16" fmla="*/ 1589703 w 1588341"/>
                <a:gd name="connsiteY16" fmla="*/ 1410053 h 2003413"/>
                <a:gd name="connsiteX17" fmla="*/ 1515544 w 1588341"/>
                <a:gd name="connsiteY17" fmla="*/ 1687874 h 2003413"/>
                <a:gd name="connsiteX18" fmla="*/ 1291958 w 1588341"/>
                <a:gd name="connsiteY18" fmla="*/ 1953520 h 2003413"/>
                <a:gd name="connsiteX19" fmla="*/ 1182379 w 1588341"/>
                <a:gd name="connsiteY19" fmla="*/ 2007203 h 2003413"/>
                <a:gd name="connsiteX20" fmla="*/ 1229421 w 1588341"/>
                <a:gd name="connsiteY20" fmla="*/ 1940238 h 2003413"/>
                <a:gd name="connsiteX21" fmla="*/ 1358923 w 1588341"/>
                <a:gd name="connsiteY21" fmla="*/ 1770335 h 2003413"/>
                <a:gd name="connsiteX22" fmla="*/ 1453006 w 1588341"/>
                <a:gd name="connsiteY22" fmla="*/ 1470930 h 2003413"/>
                <a:gd name="connsiteX23" fmla="*/ 1441938 w 1588341"/>
                <a:gd name="connsiteY23" fmla="*/ 1385149 h 2003413"/>
                <a:gd name="connsiteX24" fmla="*/ 1420907 w 1588341"/>
                <a:gd name="connsiteY24" fmla="*/ 1348069 h 2003413"/>
                <a:gd name="connsiteX25" fmla="*/ 1283104 w 1588341"/>
                <a:gd name="connsiteY25" fmla="*/ 1266715 h 2003413"/>
                <a:gd name="connsiteX26" fmla="*/ 1087190 w 1588341"/>
                <a:gd name="connsiteY26" fmla="*/ 1278890 h 2003413"/>
                <a:gd name="connsiteX27" fmla="*/ 860837 w 1588341"/>
                <a:gd name="connsiteY27" fmla="*/ 1353050 h 2003413"/>
                <a:gd name="connsiteX28" fmla="*/ 460155 w 1588341"/>
                <a:gd name="connsiteY28" fmla="*/ 1282211 h 2003413"/>
                <a:gd name="connsiteX29" fmla="*/ 279737 w 1588341"/>
                <a:gd name="connsiteY29" fmla="*/ 1072461 h 2003413"/>
                <a:gd name="connsiteX30" fmla="*/ 138059 w 1588341"/>
                <a:gd name="connsiteY30" fmla="*/ 782464 h 2003413"/>
                <a:gd name="connsiteX31" fmla="*/ 39548 w 1588341"/>
                <a:gd name="connsiteY31" fmla="*/ 491361 h 2003413"/>
                <a:gd name="connsiteX32" fmla="*/ 1362 w 1588341"/>
                <a:gd name="connsiteY32" fmla="*/ 311496 h 2003413"/>
                <a:gd name="connsiteX33" fmla="*/ 5236 w 1588341"/>
                <a:gd name="connsiteY33" fmla="*/ 153769 h 2003413"/>
                <a:gd name="connsiteX34" fmla="*/ 102639 w 1588341"/>
                <a:gd name="connsiteY34" fmla="*/ 23713 h 2003413"/>
                <a:gd name="connsiteX35" fmla="*/ 286378 w 1588341"/>
                <a:gd name="connsiteY35" fmla="*/ 15965 h 2003413"/>
                <a:gd name="connsiteX36" fmla="*/ 622309 w 1588341"/>
                <a:gd name="connsiteY36" fmla="*/ 305409 h 2003413"/>
                <a:gd name="connsiteX37" fmla="*/ 686507 w 1588341"/>
                <a:gd name="connsiteY37" fmla="*/ 453174 h 2003413"/>
                <a:gd name="connsiteX38" fmla="*/ 689274 w 1588341"/>
                <a:gd name="connsiteY38" fmla="*/ 478078 h 2003413"/>
                <a:gd name="connsiteX39" fmla="*/ 687060 w 1588341"/>
                <a:gd name="connsiteY39" fmla="*/ 478632 h 2003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588341" h="2003413">
                  <a:moveTo>
                    <a:pt x="687060" y="478632"/>
                  </a:moveTo>
                  <a:cubicBezTo>
                    <a:pt x="683186" y="472544"/>
                    <a:pt x="679312" y="466456"/>
                    <a:pt x="675992" y="459815"/>
                  </a:cubicBezTo>
                  <a:cubicBezTo>
                    <a:pt x="631718" y="372373"/>
                    <a:pt x="579142" y="290466"/>
                    <a:pt x="513837" y="217967"/>
                  </a:cubicBezTo>
                  <a:cubicBezTo>
                    <a:pt x="468456" y="167605"/>
                    <a:pt x="416434" y="126651"/>
                    <a:pt x="350022" y="107281"/>
                  </a:cubicBezTo>
                  <a:cubicBezTo>
                    <a:pt x="284164" y="88464"/>
                    <a:pt x="226054" y="105067"/>
                    <a:pt x="181226" y="156536"/>
                  </a:cubicBezTo>
                  <a:cubicBezTo>
                    <a:pt x="146360" y="196383"/>
                    <a:pt x="136952" y="246745"/>
                    <a:pt x="138612" y="298214"/>
                  </a:cubicBezTo>
                  <a:cubicBezTo>
                    <a:pt x="140273" y="356877"/>
                    <a:pt x="141379" y="414987"/>
                    <a:pt x="146914" y="473651"/>
                  </a:cubicBezTo>
                  <a:cubicBezTo>
                    <a:pt x="150788" y="516265"/>
                    <a:pt x="159089" y="558879"/>
                    <a:pt x="169051" y="600386"/>
                  </a:cubicBezTo>
                  <a:cubicBezTo>
                    <a:pt x="184547" y="661263"/>
                    <a:pt x="201703" y="722141"/>
                    <a:pt x="221627" y="781911"/>
                  </a:cubicBezTo>
                  <a:cubicBezTo>
                    <a:pt x="240443" y="837254"/>
                    <a:pt x="264794" y="890936"/>
                    <a:pt x="285824" y="945172"/>
                  </a:cubicBezTo>
                  <a:cubicBezTo>
                    <a:pt x="310729" y="1008817"/>
                    <a:pt x="345041" y="1066927"/>
                    <a:pt x="384888" y="1122270"/>
                  </a:cubicBezTo>
                  <a:cubicBezTo>
                    <a:pt x="434143" y="1189235"/>
                    <a:pt x="491700" y="1247898"/>
                    <a:pt x="564753" y="1288298"/>
                  </a:cubicBezTo>
                  <a:cubicBezTo>
                    <a:pt x="621202" y="1319844"/>
                    <a:pt x="680973" y="1325378"/>
                    <a:pt x="741296" y="1304348"/>
                  </a:cubicBezTo>
                  <a:cubicBezTo>
                    <a:pt x="804387" y="1282211"/>
                    <a:pt x="865818" y="1256753"/>
                    <a:pt x="927249" y="1231295"/>
                  </a:cubicBezTo>
                  <a:cubicBezTo>
                    <a:pt x="1037934" y="1185361"/>
                    <a:pt x="1151387" y="1155476"/>
                    <a:pt x="1272035" y="1158243"/>
                  </a:cubicBezTo>
                  <a:cubicBezTo>
                    <a:pt x="1347855" y="1160456"/>
                    <a:pt x="1420907" y="1174292"/>
                    <a:pt x="1485105" y="1217460"/>
                  </a:cubicBezTo>
                  <a:cubicBezTo>
                    <a:pt x="1553730" y="1263394"/>
                    <a:pt x="1585276" y="1329252"/>
                    <a:pt x="1589703" y="1410053"/>
                  </a:cubicBezTo>
                  <a:cubicBezTo>
                    <a:pt x="1595238" y="1510777"/>
                    <a:pt x="1565906" y="1602093"/>
                    <a:pt x="1515544" y="1687874"/>
                  </a:cubicBezTo>
                  <a:cubicBezTo>
                    <a:pt x="1455773" y="1789152"/>
                    <a:pt x="1384381" y="1880468"/>
                    <a:pt x="1291958" y="1953520"/>
                  </a:cubicBezTo>
                  <a:cubicBezTo>
                    <a:pt x="1260413" y="1978425"/>
                    <a:pt x="1225547" y="1999455"/>
                    <a:pt x="1182379" y="2007203"/>
                  </a:cubicBezTo>
                  <a:cubicBezTo>
                    <a:pt x="1197876" y="1985066"/>
                    <a:pt x="1213372" y="1962375"/>
                    <a:pt x="1229421" y="1940238"/>
                  </a:cubicBezTo>
                  <a:cubicBezTo>
                    <a:pt x="1272588" y="1883235"/>
                    <a:pt x="1318523" y="1828445"/>
                    <a:pt x="1358923" y="1770335"/>
                  </a:cubicBezTo>
                  <a:cubicBezTo>
                    <a:pt x="1421461" y="1680680"/>
                    <a:pt x="1459647" y="1582169"/>
                    <a:pt x="1453006" y="1470930"/>
                  </a:cubicBezTo>
                  <a:cubicBezTo>
                    <a:pt x="1451346" y="1442152"/>
                    <a:pt x="1448025" y="1412820"/>
                    <a:pt x="1441938" y="1385149"/>
                  </a:cubicBezTo>
                  <a:cubicBezTo>
                    <a:pt x="1439170" y="1371866"/>
                    <a:pt x="1429209" y="1359137"/>
                    <a:pt x="1420907" y="1348069"/>
                  </a:cubicBezTo>
                  <a:cubicBezTo>
                    <a:pt x="1386041" y="1302688"/>
                    <a:pt x="1337893" y="1279444"/>
                    <a:pt x="1283104" y="1266715"/>
                  </a:cubicBezTo>
                  <a:cubicBezTo>
                    <a:pt x="1216692" y="1251772"/>
                    <a:pt x="1150834" y="1260627"/>
                    <a:pt x="1087190" y="1278890"/>
                  </a:cubicBezTo>
                  <a:cubicBezTo>
                    <a:pt x="1010816" y="1301027"/>
                    <a:pt x="936657" y="1329252"/>
                    <a:pt x="860837" y="1353050"/>
                  </a:cubicBezTo>
                  <a:cubicBezTo>
                    <a:pt x="715285" y="1398984"/>
                    <a:pt x="581356" y="1375740"/>
                    <a:pt x="460155" y="1282211"/>
                  </a:cubicBezTo>
                  <a:cubicBezTo>
                    <a:pt x="385995" y="1224654"/>
                    <a:pt x="328992" y="1151602"/>
                    <a:pt x="279737" y="1072461"/>
                  </a:cubicBezTo>
                  <a:cubicBezTo>
                    <a:pt x="222180" y="980592"/>
                    <a:pt x="174585" y="883742"/>
                    <a:pt x="138059" y="782464"/>
                  </a:cubicBezTo>
                  <a:cubicBezTo>
                    <a:pt x="103193" y="686168"/>
                    <a:pt x="73308" y="588211"/>
                    <a:pt x="39548" y="491361"/>
                  </a:cubicBezTo>
                  <a:cubicBezTo>
                    <a:pt x="19625" y="432697"/>
                    <a:pt x="4682" y="372927"/>
                    <a:pt x="1362" y="311496"/>
                  </a:cubicBezTo>
                  <a:cubicBezTo>
                    <a:pt x="-1959" y="258921"/>
                    <a:pt x="1362" y="206345"/>
                    <a:pt x="5236" y="153769"/>
                  </a:cubicBezTo>
                  <a:cubicBezTo>
                    <a:pt x="10217" y="90678"/>
                    <a:pt x="49510" y="50278"/>
                    <a:pt x="102639" y="23713"/>
                  </a:cubicBezTo>
                  <a:cubicBezTo>
                    <a:pt x="161856" y="-6172"/>
                    <a:pt x="222733" y="-6725"/>
                    <a:pt x="286378" y="15965"/>
                  </a:cubicBezTo>
                  <a:cubicBezTo>
                    <a:pt x="435250" y="70201"/>
                    <a:pt x="538188" y="175906"/>
                    <a:pt x="622309" y="305409"/>
                  </a:cubicBezTo>
                  <a:cubicBezTo>
                    <a:pt x="651641" y="351343"/>
                    <a:pt x="674885" y="399492"/>
                    <a:pt x="686507" y="453174"/>
                  </a:cubicBezTo>
                  <a:cubicBezTo>
                    <a:pt x="688167" y="461476"/>
                    <a:pt x="688167" y="469777"/>
                    <a:pt x="689274" y="478078"/>
                  </a:cubicBezTo>
                  <a:cubicBezTo>
                    <a:pt x="689274" y="478078"/>
                    <a:pt x="688167" y="478632"/>
                    <a:pt x="687060" y="478632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6F1B0863-8194-46AF-A95D-7CD342780807}"/>
                </a:ext>
              </a:extLst>
            </p:cNvPr>
            <p:cNvSpPr/>
            <p:nvPr/>
          </p:nvSpPr>
          <p:spPr>
            <a:xfrm>
              <a:off x="4092587" y="2349864"/>
              <a:ext cx="954720" cy="901922"/>
            </a:xfrm>
            <a:custGeom>
              <a:avLst/>
              <a:gdLst>
                <a:gd name="connsiteX0" fmla="*/ 355732 w 954720"/>
                <a:gd name="connsiteY0" fmla="*/ 349767 h 901922"/>
                <a:gd name="connsiteX1" fmla="*/ 216268 w 954720"/>
                <a:gd name="connsiteY1" fmla="*/ 419499 h 901922"/>
                <a:gd name="connsiteX2" fmla="*/ 479700 w 954720"/>
                <a:gd name="connsiteY2" fmla="*/ 557304 h 901922"/>
                <a:gd name="connsiteX3" fmla="*/ 355732 w 954720"/>
                <a:gd name="connsiteY3" fmla="*/ 349767 h 901922"/>
                <a:gd name="connsiteX4" fmla="*/ 231210 w 954720"/>
                <a:gd name="connsiteY4" fmla="*/ 204769 h 901922"/>
                <a:gd name="connsiteX5" fmla="*/ 155944 w 954720"/>
                <a:gd name="connsiteY5" fmla="*/ 283356 h 901922"/>
                <a:gd name="connsiteX6" fmla="*/ 194684 w 954720"/>
                <a:gd name="connsiteY6" fmla="*/ 400129 h 901922"/>
                <a:gd name="connsiteX7" fmla="*/ 221249 w 954720"/>
                <a:gd name="connsiteY7" fmla="*/ 405664 h 901922"/>
                <a:gd name="connsiteX8" fmla="*/ 339682 w 954720"/>
                <a:gd name="connsiteY8" fmla="*/ 344233 h 901922"/>
                <a:gd name="connsiteX9" fmla="*/ 346323 w 954720"/>
                <a:gd name="connsiteY9" fmla="*/ 326523 h 901922"/>
                <a:gd name="connsiteX10" fmla="*/ 314778 w 954720"/>
                <a:gd name="connsiteY10" fmla="*/ 225799 h 901922"/>
                <a:gd name="connsiteX11" fmla="*/ 296515 w 954720"/>
                <a:gd name="connsiteY11" fmla="*/ 209196 h 901922"/>
                <a:gd name="connsiteX12" fmla="*/ 231210 w 954720"/>
                <a:gd name="connsiteY12" fmla="*/ 204769 h 901922"/>
                <a:gd name="connsiteX13" fmla="*/ 293748 w 954720"/>
                <a:gd name="connsiteY13" fmla="*/ 0 h 901922"/>
                <a:gd name="connsiteX14" fmla="*/ 327507 w 954720"/>
                <a:gd name="connsiteY14" fmla="*/ 121754 h 901922"/>
                <a:gd name="connsiteX15" fmla="*/ 399453 w 954720"/>
                <a:gd name="connsiteY15" fmla="*/ 322649 h 901922"/>
                <a:gd name="connsiteX16" fmla="*/ 519547 w 954720"/>
                <a:gd name="connsiteY16" fmla="*/ 539594 h 901922"/>
                <a:gd name="connsiteX17" fmla="*/ 797368 w 954720"/>
                <a:gd name="connsiteY17" fmla="*/ 791958 h 901922"/>
                <a:gd name="connsiteX18" fmla="*/ 936832 w 954720"/>
                <a:gd name="connsiteY18" fmla="*/ 873865 h 901922"/>
                <a:gd name="connsiteX19" fmla="*/ 948454 w 954720"/>
                <a:gd name="connsiteY19" fmla="*/ 881060 h 901922"/>
                <a:gd name="connsiteX20" fmla="*/ 954720 w 954720"/>
                <a:gd name="connsiteY20" fmla="*/ 865532 h 901922"/>
                <a:gd name="connsiteX21" fmla="*/ 952820 w 954720"/>
                <a:gd name="connsiteY21" fmla="*/ 901922 h 901922"/>
                <a:gd name="connsiteX22" fmla="*/ 940706 w 954720"/>
                <a:gd name="connsiteY22" fmla="*/ 887701 h 901922"/>
                <a:gd name="connsiteX23" fmla="*/ 804563 w 954720"/>
                <a:gd name="connsiteY23" fmla="*/ 821843 h 901922"/>
                <a:gd name="connsiteX24" fmla="*/ 625805 w 954720"/>
                <a:gd name="connsiteY24" fmla="*/ 712264 h 901922"/>
                <a:gd name="connsiteX25" fmla="*/ 439300 w 954720"/>
                <a:gd name="connsiteY25" fmla="*/ 602132 h 901922"/>
                <a:gd name="connsiteX26" fmla="*/ 272164 w 954720"/>
                <a:gd name="connsiteY26" fmla="*/ 543468 h 901922"/>
                <a:gd name="connsiteX27" fmla="*/ 118311 w 954720"/>
                <a:gd name="connsiteY27" fmla="*/ 475396 h 901922"/>
                <a:gd name="connsiteX28" fmla="*/ 4304 w 954720"/>
                <a:gd name="connsiteY28" fmla="*/ 330951 h 901922"/>
                <a:gd name="connsiteX29" fmla="*/ 132146 w 954720"/>
                <a:gd name="connsiteY29" fmla="*/ 142785 h 901922"/>
                <a:gd name="connsiteX30" fmla="*/ 288767 w 954720"/>
                <a:gd name="connsiteY30" fmla="*/ 178758 h 901922"/>
                <a:gd name="connsiteX31" fmla="*/ 309797 w 954720"/>
                <a:gd name="connsiteY31" fmla="*/ 192593 h 901922"/>
                <a:gd name="connsiteX32" fmla="*/ 295408 w 954720"/>
                <a:gd name="connsiteY32" fmla="*/ 95190 h 901922"/>
                <a:gd name="connsiteX33" fmla="*/ 289874 w 954720"/>
                <a:gd name="connsiteY33" fmla="*/ 553 h 901922"/>
                <a:gd name="connsiteX34" fmla="*/ 293748 w 954720"/>
                <a:gd name="connsiteY34" fmla="*/ 0 h 901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954720" h="901922">
                  <a:moveTo>
                    <a:pt x="355732" y="349767"/>
                  </a:moveTo>
                  <a:cubicBezTo>
                    <a:pt x="305370" y="366924"/>
                    <a:pt x="258328" y="387400"/>
                    <a:pt x="216268" y="419499"/>
                  </a:cubicBezTo>
                  <a:cubicBezTo>
                    <a:pt x="252794" y="459346"/>
                    <a:pt x="432658" y="552877"/>
                    <a:pt x="479700" y="557304"/>
                  </a:cubicBezTo>
                  <a:cubicBezTo>
                    <a:pt x="431552" y="492552"/>
                    <a:pt x="384510" y="427801"/>
                    <a:pt x="355732" y="349767"/>
                  </a:cubicBezTo>
                  <a:close/>
                  <a:moveTo>
                    <a:pt x="231210" y="204769"/>
                  </a:moveTo>
                  <a:cubicBezTo>
                    <a:pt x="185276" y="206982"/>
                    <a:pt x="155390" y="241849"/>
                    <a:pt x="155944" y="283356"/>
                  </a:cubicBezTo>
                  <a:cubicBezTo>
                    <a:pt x="155390" y="330397"/>
                    <a:pt x="173100" y="365817"/>
                    <a:pt x="194684" y="400129"/>
                  </a:cubicBezTo>
                  <a:cubicBezTo>
                    <a:pt x="202432" y="411751"/>
                    <a:pt x="209073" y="412858"/>
                    <a:pt x="221249" y="405664"/>
                  </a:cubicBezTo>
                  <a:cubicBezTo>
                    <a:pt x="259989" y="384080"/>
                    <a:pt x="299835" y="364156"/>
                    <a:pt x="339682" y="344233"/>
                  </a:cubicBezTo>
                  <a:cubicBezTo>
                    <a:pt x="349644" y="339252"/>
                    <a:pt x="348537" y="334271"/>
                    <a:pt x="346323" y="326523"/>
                  </a:cubicBezTo>
                  <a:cubicBezTo>
                    <a:pt x="335808" y="292764"/>
                    <a:pt x="326400" y="259005"/>
                    <a:pt x="314778" y="225799"/>
                  </a:cubicBezTo>
                  <a:cubicBezTo>
                    <a:pt x="312564" y="218604"/>
                    <a:pt x="303156" y="210303"/>
                    <a:pt x="296515" y="209196"/>
                  </a:cubicBezTo>
                  <a:cubicBezTo>
                    <a:pt x="274931" y="205876"/>
                    <a:pt x="252794" y="203109"/>
                    <a:pt x="231210" y="204769"/>
                  </a:cubicBezTo>
                  <a:close/>
                  <a:moveTo>
                    <a:pt x="293748" y="0"/>
                  </a:moveTo>
                  <a:cubicBezTo>
                    <a:pt x="304816" y="40954"/>
                    <a:pt x="314225" y="81908"/>
                    <a:pt x="327507" y="121754"/>
                  </a:cubicBezTo>
                  <a:cubicBezTo>
                    <a:pt x="349644" y="189273"/>
                    <a:pt x="370121" y="258451"/>
                    <a:pt x="399453" y="322649"/>
                  </a:cubicBezTo>
                  <a:cubicBezTo>
                    <a:pt x="434319" y="397362"/>
                    <a:pt x="472505" y="472075"/>
                    <a:pt x="519547" y="539594"/>
                  </a:cubicBezTo>
                  <a:cubicBezTo>
                    <a:pt x="591493" y="644192"/>
                    <a:pt x="681148" y="732741"/>
                    <a:pt x="797368" y="791958"/>
                  </a:cubicBezTo>
                  <a:cubicBezTo>
                    <a:pt x="845517" y="816309"/>
                    <a:pt x="890344" y="846194"/>
                    <a:pt x="936832" y="873865"/>
                  </a:cubicBezTo>
                  <a:cubicBezTo>
                    <a:pt x="941813" y="876633"/>
                    <a:pt x="946241" y="879953"/>
                    <a:pt x="948454" y="881060"/>
                  </a:cubicBezTo>
                  <a:lnTo>
                    <a:pt x="954720" y="865532"/>
                  </a:lnTo>
                  <a:lnTo>
                    <a:pt x="952820" y="901922"/>
                  </a:lnTo>
                  <a:lnTo>
                    <a:pt x="940706" y="887701"/>
                  </a:lnTo>
                  <a:cubicBezTo>
                    <a:pt x="895325" y="865564"/>
                    <a:pt x="848284" y="846194"/>
                    <a:pt x="804563" y="821843"/>
                  </a:cubicBezTo>
                  <a:cubicBezTo>
                    <a:pt x="743686" y="787531"/>
                    <a:pt x="683915" y="751004"/>
                    <a:pt x="625805" y="712264"/>
                  </a:cubicBezTo>
                  <a:cubicBezTo>
                    <a:pt x="565481" y="671864"/>
                    <a:pt x="507925" y="627589"/>
                    <a:pt x="439300" y="602132"/>
                  </a:cubicBezTo>
                  <a:cubicBezTo>
                    <a:pt x="383957" y="581655"/>
                    <a:pt x="326953" y="565052"/>
                    <a:pt x="272164" y="543468"/>
                  </a:cubicBezTo>
                  <a:cubicBezTo>
                    <a:pt x="220142" y="522991"/>
                    <a:pt x="167012" y="502514"/>
                    <a:pt x="118311" y="475396"/>
                  </a:cubicBezTo>
                  <a:cubicBezTo>
                    <a:pt x="61308" y="444404"/>
                    <a:pt x="19800" y="395702"/>
                    <a:pt x="4304" y="330951"/>
                  </a:cubicBezTo>
                  <a:cubicBezTo>
                    <a:pt x="-15619" y="249043"/>
                    <a:pt x="34743" y="159388"/>
                    <a:pt x="132146" y="142785"/>
                  </a:cubicBezTo>
                  <a:cubicBezTo>
                    <a:pt x="189150" y="133376"/>
                    <a:pt x="241725" y="143892"/>
                    <a:pt x="288767" y="178758"/>
                  </a:cubicBezTo>
                  <a:cubicBezTo>
                    <a:pt x="294855" y="183185"/>
                    <a:pt x="300942" y="186506"/>
                    <a:pt x="309797" y="192593"/>
                  </a:cubicBezTo>
                  <a:cubicBezTo>
                    <a:pt x="304816" y="157727"/>
                    <a:pt x="298729" y="126735"/>
                    <a:pt x="295408" y="95190"/>
                  </a:cubicBezTo>
                  <a:cubicBezTo>
                    <a:pt x="292087" y="63644"/>
                    <a:pt x="291534" y="32099"/>
                    <a:pt x="289874" y="553"/>
                  </a:cubicBezTo>
                  <a:cubicBezTo>
                    <a:pt x="290981" y="0"/>
                    <a:pt x="292087" y="0"/>
                    <a:pt x="293748" y="0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3D2592C-0E67-464B-88AD-5C7361F649C7}"/>
                </a:ext>
              </a:extLst>
            </p:cNvPr>
            <p:cNvSpPr/>
            <p:nvPr/>
          </p:nvSpPr>
          <p:spPr>
            <a:xfrm>
              <a:off x="3855504" y="1452907"/>
              <a:ext cx="2069825" cy="1106858"/>
            </a:xfrm>
            <a:custGeom>
              <a:avLst/>
              <a:gdLst>
                <a:gd name="connsiteX0" fmla="*/ 579532 w 2069824"/>
                <a:gd name="connsiteY0" fmla="*/ 774097 h 1106858"/>
                <a:gd name="connsiteX1" fmla="*/ 565143 w 2069824"/>
                <a:gd name="connsiteY1" fmla="*/ 786272 h 1106858"/>
                <a:gd name="connsiteX2" fmla="*/ 554628 w 2069824"/>
                <a:gd name="connsiteY2" fmla="*/ 870393 h 1106858"/>
                <a:gd name="connsiteX3" fmla="*/ 633768 w 2069824"/>
                <a:gd name="connsiteY3" fmla="*/ 944553 h 1106858"/>
                <a:gd name="connsiteX4" fmla="*/ 693539 w 2069824"/>
                <a:gd name="connsiteY4" fmla="*/ 976651 h 1106858"/>
                <a:gd name="connsiteX5" fmla="*/ 711802 w 2069824"/>
                <a:gd name="connsiteY5" fmla="*/ 975545 h 1106858"/>
                <a:gd name="connsiteX6" fmla="*/ 891113 w 2069824"/>
                <a:gd name="connsiteY6" fmla="*/ 873714 h 1106858"/>
                <a:gd name="connsiteX7" fmla="*/ 898861 w 2069824"/>
                <a:gd name="connsiteY7" fmla="*/ 869840 h 1106858"/>
                <a:gd name="connsiteX8" fmla="*/ 776553 w 2069824"/>
                <a:gd name="connsiteY8" fmla="*/ 811730 h 1106858"/>
                <a:gd name="connsiteX9" fmla="*/ 344325 w 2069824"/>
                <a:gd name="connsiteY9" fmla="*/ 580396 h 1106858"/>
                <a:gd name="connsiteX10" fmla="*/ 72591 w 2069824"/>
                <a:gd name="connsiteY10" fmla="*/ 351830 h 1106858"/>
                <a:gd name="connsiteX11" fmla="*/ 13928 w 2069824"/>
                <a:gd name="connsiteY11" fmla="*/ 85631 h 1106858"/>
                <a:gd name="connsiteX12" fmla="*/ 57095 w 2069824"/>
                <a:gd name="connsiteY12" fmla="*/ 19773 h 1106858"/>
                <a:gd name="connsiteX13" fmla="*/ 145090 w 2069824"/>
                <a:gd name="connsiteY13" fmla="*/ 13132 h 1106858"/>
                <a:gd name="connsiteX14" fmla="*/ 209288 w 2069824"/>
                <a:gd name="connsiteY14" fmla="*/ 74009 h 1106858"/>
                <a:gd name="connsiteX15" fmla="*/ 181617 w 2069824"/>
                <a:gd name="connsiteY15" fmla="*/ 127691 h 1106858"/>
                <a:gd name="connsiteX16" fmla="*/ 208735 w 2069824"/>
                <a:gd name="connsiteY16" fmla="*/ 316964 h 1106858"/>
                <a:gd name="connsiteX17" fmla="*/ 317207 w 2069824"/>
                <a:gd name="connsiteY17" fmla="*/ 466943 h 1106858"/>
                <a:gd name="connsiteX18" fmla="*/ 722870 w 2069824"/>
                <a:gd name="connsiteY18" fmla="*/ 741998 h 1106858"/>
                <a:gd name="connsiteX19" fmla="*/ 872296 w 2069824"/>
                <a:gd name="connsiteY19" fmla="*/ 816710 h 1106858"/>
                <a:gd name="connsiteX20" fmla="*/ 1147904 w 2069824"/>
                <a:gd name="connsiteY20" fmla="*/ 986613 h 1106858"/>
                <a:gd name="connsiteX21" fmla="*/ 1221510 w 2069824"/>
                <a:gd name="connsiteY21" fmla="*/ 1050258 h 1106858"/>
                <a:gd name="connsiteX22" fmla="*/ 1281834 w 2069824"/>
                <a:gd name="connsiteY22" fmla="*/ 1074608 h 1106858"/>
                <a:gd name="connsiteX23" fmla="*/ 1569063 w 2069824"/>
                <a:gd name="connsiteY23" fmla="*/ 1069074 h 1106858"/>
                <a:gd name="connsiteX24" fmla="*/ 2022875 w 2069824"/>
                <a:gd name="connsiteY24" fmla="*/ 1015945 h 1106858"/>
                <a:gd name="connsiteX25" fmla="*/ 2050547 w 2069824"/>
                <a:gd name="connsiteY25" fmla="*/ 1012624 h 1106858"/>
                <a:gd name="connsiteX26" fmla="*/ 2070470 w 2069824"/>
                <a:gd name="connsiteY26" fmla="*/ 1004876 h 1106858"/>
                <a:gd name="connsiteX27" fmla="*/ 2058295 w 2069824"/>
                <a:gd name="connsiteY27" fmla="*/ 1018159 h 1106858"/>
                <a:gd name="connsiteX28" fmla="*/ 1883964 w 2069824"/>
                <a:gd name="connsiteY28" fmla="*/ 1051364 h 1106858"/>
                <a:gd name="connsiteX29" fmla="*/ 1492690 w 2069824"/>
                <a:gd name="connsiteY29" fmla="*/ 1102833 h 1106858"/>
                <a:gd name="connsiteX30" fmla="*/ 1163953 w 2069824"/>
                <a:gd name="connsiteY30" fmla="*/ 1106154 h 1106858"/>
                <a:gd name="connsiteX31" fmla="*/ 928746 w 2069824"/>
                <a:gd name="connsiteY31" fmla="*/ 1083463 h 1106858"/>
                <a:gd name="connsiteX32" fmla="*/ 712909 w 2069824"/>
                <a:gd name="connsiteY32" fmla="*/ 1024246 h 1106858"/>
                <a:gd name="connsiteX33" fmla="*/ 562376 w 2069824"/>
                <a:gd name="connsiteY33" fmla="*/ 917435 h 1106858"/>
                <a:gd name="connsiteX34" fmla="*/ 544666 w 2069824"/>
                <a:gd name="connsiteY34" fmla="*/ 803982 h 1106858"/>
                <a:gd name="connsiteX35" fmla="*/ 573444 w 2069824"/>
                <a:gd name="connsiteY35" fmla="*/ 769116 h 1106858"/>
                <a:gd name="connsiteX36" fmla="*/ 579532 w 2069824"/>
                <a:gd name="connsiteY36" fmla="*/ 774097 h 1106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069824" h="1106858">
                  <a:moveTo>
                    <a:pt x="579532" y="774097"/>
                  </a:moveTo>
                  <a:cubicBezTo>
                    <a:pt x="574551" y="777970"/>
                    <a:pt x="569571" y="781845"/>
                    <a:pt x="565143" y="786272"/>
                  </a:cubicBezTo>
                  <a:cubicBezTo>
                    <a:pt x="540239" y="810623"/>
                    <a:pt x="536918" y="839955"/>
                    <a:pt x="554628" y="870393"/>
                  </a:cubicBezTo>
                  <a:cubicBezTo>
                    <a:pt x="573444" y="903045"/>
                    <a:pt x="602776" y="925183"/>
                    <a:pt x="633768" y="944553"/>
                  </a:cubicBezTo>
                  <a:cubicBezTo>
                    <a:pt x="652585" y="956728"/>
                    <a:pt x="673062" y="967243"/>
                    <a:pt x="693539" y="976651"/>
                  </a:cubicBezTo>
                  <a:cubicBezTo>
                    <a:pt x="698519" y="978865"/>
                    <a:pt x="707374" y="978312"/>
                    <a:pt x="711802" y="975545"/>
                  </a:cubicBezTo>
                  <a:cubicBezTo>
                    <a:pt x="767145" y="933484"/>
                    <a:pt x="824701" y="896404"/>
                    <a:pt x="891113" y="873714"/>
                  </a:cubicBezTo>
                  <a:cubicBezTo>
                    <a:pt x="892773" y="873160"/>
                    <a:pt x="894433" y="872053"/>
                    <a:pt x="898861" y="869840"/>
                  </a:cubicBezTo>
                  <a:cubicBezTo>
                    <a:pt x="855693" y="849363"/>
                    <a:pt x="816400" y="829993"/>
                    <a:pt x="776553" y="811730"/>
                  </a:cubicBezTo>
                  <a:cubicBezTo>
                    <a:pt x="627681" y="743658"/>
                    <a:pt x="482682" y="668392"/>
                    <a:pt x="344325" y="580396"/>
                  </a:cubicBezTo>
                  <a:cubicBezTo>
                    <a:pt x="244154" y="516199"/>
                    <a:pt x="147304" y="445913"/>
                    <a:pt x="72591" y="351830"/>
                  </a:cubicBezTo>
                  <a:cubicBezTo>
                    <a:pt x="9500" y="274904"/>
                    <a:pt x="-19278" y="186355"/>
                    <a:pt x="13928" y="85631"/>
                  </a:cubicBezTo>
                  <a:cubicBezTo>
                    <a:pt x="22229" y="59620"/>
                    <a:pt x="37172" y="38036"/>
                    <a:pt x="57095" y="19773"/>
                  </a:cubicBezTo>
                  <a:cubicBezTo>
                    <a:pt x="81999" y="-2918"/>
                    <a:pt x="117972" y="-7345"/>
                    <a:pt x="145090" y="13132"/>
                  </a:cubicBezTo>
                  <a:cubicBezTo>
                    <a:pt x="167781" y="30288"/>
                    <a:pt x="186598" y="52425"/>
                    <a:pt x="209288" y="74009"/>
                  </a:cubicBezTo>
                  <a:cubicBezTo>
                    <a:pt x="184937" y="87844"/>
                    <a:pt x="184937" y="108875"/>
                    <a:pt x="181617" y="127691"/>
                  </a:cubicBezTo>
                  <a:cubicBezTo>
                    <a:pt x="169441" y="193549"/>
                    <a:pt x="181063" y="256087"/>
                    <a:pt x="208735" y="316964"/>
                  </a:cubicBezTo>
                  <a:cubicBezTo>
                    <a:pt x="234746" y="374521"/>
                    <a:pt x="272933" y="422669"/>
                    <a:pt x="317207" y="466943"/>
                  </a:cubicBezTo>
                  <a:cubicBezTo>
                    <a:pt x="435087" y="584270"/>
                    <a:pt x="576212" y="666731"/>
                    <a:pt x="722870" y="741998"/>
                  </a:cubicBezTo>
                  <a:cubicBezTo>
                    <a:pt x="772126" y="767455"/>
                    <a:pt x="821934" y="792913"/>
                    <a:pt x="872296" y="816710"/>
                  </a:cubicBezTo>
                  <a:cubicBezTo>
                    <a:pt x="970253" y="863752"/>
                    <a:pt x="1062122" y="919648"/>
                    <a:pt x="1147904" y="986613"/>
                  </a:cubicBezTo>
                  <a:cubicBezTo>
                    <a:pt x="1173362" y="1006537"/>
                    <a:pt x="1197712" y="1028120"/>
                    <a:pt x="1221510" y="1050258"/>
                  </a:cubicBezTo>
                  <a:cubicBezTo>
                    <a:pt x="1239220" y="1066861"/>
                    <a:pt x="1256929" y="1075162"/>
                    <a:pt x="1281834" y="1074608"/>
                  </a:cubicBezTo>
                  <a:cubicBezTo>
                    <a:pt x="1377577" y="1071841"/>
                    <a:pt x="1473320" y="1073502"/>
                    <a:pt x="1569063" y="1069074"/>
                  </a:cubicBezTo>
                  <a:cubicBezTo>
                    <a:pt x="1721810" y="1062433"/>
                    <a:pt x="1872896" y="1043616"/>
                    <a:pt x="2022875" y="1015945"/>
                  </a:cubicBezTo>
                  <a:cubicBezTo>
                    <a:pt x="2031730" y="1014285"/>
                    <a:pt x="2041692" y="1014285"/>
                    <a:pt x="2050547" y="1012624"/>
                  </a:cubicBezTo>
                  <a:cubicBezTo>
                    <a:pt x="2057188" y="1011518"/>
                    <a:pt x="2062722" y="1008197"/>
                    <a:pt x="2070470" y="1004876"/>
                  </a:cubicBezTo>
                  <a:cubicBezTo>
                    <a:pt x="2074344" y="1014838"/>
                    <a:pt x="2066596" y="1016498"/>
                    <a:pt x="2058295" y="1018159"/>
                  </a:cubicBezTo>
                  <a:cubicBezTo>
                    <a:pt x="2000185" y="1029227"/>
                    <a:pt x="1942628" y="1043063"/>
                    <a:pt x="1883964" y="1051364"/>
                  </a:cubicBezTo>
                  <a:cubicBezTo>
                    <a:pt x="1753909" y="1070181"/>
                    <a:pt x="1623299" y="1087891"/>
                    <a:pt x="1492690" y="1102833"/>
                  </a:cubicBezTo>
                  <a:cubicBezTo>
                    <a:pt x="1383665" y="1115009"/>
                    <a:pt x="1273532" y="1113349"/>
                    <a:pt x="1163953" y="1106154"/>
                  </a:cubicBezTo>
                  <a:cubicBezTo>
                    <a:pt x="1085366" y="1101173"/>
                    <a:pt x="1006226" y="1095639"/>
                    <a:pt x="928746" y="1083463"/>
                  </a:cubicBezTo>
                  <a:cubicBezTo>
                    <a:pt x="855140" y="1071841"/>
                    <a:pt x="781534" y="1055238"/>
                    <a:pt x="712909" y="1024246"/>
                  </a:cubicBezTo>
                  <a:cubicBezTo>
                    <a:pt x="655905" y="998789"/>
                    <a:pt x="603883" y="965030"/>
                    <a:pt x="562376" y="917435"/>
                  </a:cubicBezTo>
                  <a:cubicBezTo>
                    <a:pt x="529170" y="879248"/>
                    <a:pt x="523636" y="839401"/>
                    <a:pt x="544666" y="803982"/>
                  </a:cubicBezTo>
                  <a:cubicBezTo>
                    <a:pt x="552414" y="791253"/>
                    <a:pt x="564036" y="780738"/>
                    <a:pt x="573444" y="769116"/>
                  </a:cubicBezTo>
                  <a:cubicBezTo>
                    <a:pt x="575658" y="770776"/>
                    <a:pt x="577872" y="772436"/>
                    <a:pt x="579532" y="774097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1B032C8C-F938-4F03-87E7-5A37BD9DBD78}"/>
                </a:ext>
              </a:extLst>
            </p:cNvPr>
            <p:cNvSpPr/>
            <p:nvPr/>
          </p:nvSpPr>
          <p:spPr>
            <a:xfrm>
              <a:off x="3881304" y="2432083"/>
              <a:ext cx="1505327" cy="1317161"/>
            </a:xfrm>
            <a:custGeom>
              <a:avLst/>
              <a:gdLst>
                <a:gd name="connsiteX0" fmla="*/ 1507844 w 1505326"/>
                <a:gd name="connsiteY0" fmla="*/ 1291392 h 1317161"/>
                <a:gd name="connsiteX1" fmla="*/ 1399371 w 1505326"/>
                <a:gd name="connsiteY1" fmla="*/ 1301908 h 1317161"/>
                <a:gd name="connsiteX2" fmla="*/ 973784 w 1505326"/>
                <a:gd name="connsiteY2" fmla="*/ 1315743 h 1317161"/>
                <a:gd name="connsiteX3" fmla="*/ 562033 w 1505326"/>
                <a:gd name="connsiteY3" fmla="*/ 1262614 h 1317161"/>
                <a:gd name="connsiteX4" fmla="*/ 228869 w 1505326"/>
                <a:gd name="connsiteY4" fmla="*/ 1130898 h 1317161"/>
                <a:gd name="connsiteX5" fmla="*/ 50665 w 1505326"/>
                <a:gd name="connsiteY5" fmla="*/ 961549 h 1317161"/>
                <a:gd name="connsiteX6" fmla="*/ 26867 w 1505326"/>
                <a:gd name="connsiteY6" fmla="*/ 657716 h 1317161"/>
                <a:gd name="connsiteX7" fmla="*/ 200091 w 1505326"/>
                <a:gd name="connsiteY7" fmla="*/ 465676 h 1317161"/>
                <a:gd name="connsiteX8" fmla="*/ 228316 w 1505326"/>
                <a:gd name="connsiteY8" fmla="*/ 449074 h 1317161"/>
                <a:gd name="connsiteX9" fmla="*/ 164671 w 1505326"/>
                <a:gd name="connsiteY9" fmla="*/ 391517 h 1317161"/>
                <a:gd name="connsiteX10" fmla="*/ 92172 w 1505326"/>
                <a:gd name="connsiteY10" fmla="*/ 289133 h 1317161"/>
                <a:gd name="connsiteX11" fmla="*/ 141981 w 1505326"/>
                <a:gd name="connsiteY11" fmla="*/ 78830 h 1317161"/>
                <a:gd name="connsiteX12" fmla="*/ 368886 w 1505326"/>
                <a:gd name="connsiteY12" fmla="*/ 4670 h 1317161"/>
                <a:gd name="connsiteX13" fmla="*/ 444706 w 1505326"/>
                <a:gd name="connsiteY13" fmla="*/ 20719 h 1317161"/>
                <a:gd name="connsiteX14" fmla="*/ 444153 w 1505326"/>
                <a:gd name="connsiteY14" fmla="*/ 27361 h 1317161"/>
                <a:gd name="connsiteX15" fmla="*/ 425890 w 1505326"/>
                <a:gd name="connsiteY15" fmla="*/ 25700 h 1317161"/>
                <a:gd name="connsiteX16" fmla="*/ 407073 w 1505326"/>
                <a:gd name="connsiteY16" fmla="*/ 22380 h 1317161"/>
                <a:gd name="connsiteX17" fmla="*/ 175186 w 1505326"/>
                <a:gd name="connsiteY17" fmla="*/ 92665 h 1317161"/>
                <a:gd name="connsiteX18" fmla="*/ 147515 w 1505326"/>
                <a:gd name="connsiteY18" fmla="*/ 292453 h 1317161"/>
                <a:gd name="connsiteX19" fmla="*/ 332914 w 1505326"/>
                <a:gd name="connsiteY19" fmla="*/ 465123 h 1317161"/>
                <a:gd name="connsiteX20" fmla="*/ 551518 w 1505326"/>
                <a:gd name="connsiteY20" fmla="*/ 543710 h 1317161"/>
                <a:gd name="connsiteX21" fmla="*/ 786172 w 1505326"/>
                <a:gd name="connsiteY21" fmla="*/ 633919 h 1317161"/>
                <a:gd name="connsiteX22" fmla="*/ 858671 w 1505326"/>
                <a:gd name="connsiteY22" fmla="*/ 690369 h 1317161"/>
                <a:gd name="connsiteX23" fmla="*/ 865866 w 1505326"/>
                <a:gd name="connsiteY23" fmla="*/ 699223 h 1317161"/>
                <a:gd name="connsiteX24" fmla="*/ 750199 w 1505326"/>
                <a:gd name="connsiteY24" fmla="*/ 628938 h 1317161"/>
                <a:gd name="connsiteX25" fmla="*/ 552625 w 1505326"/>
                <a:gd name="connsiteY25" fmla="*/ 564187 h 1317161"/>
                <a:gd name="connsiteX26" fmla="*/ 369440 w 1505326"/>
                <a:gd name="connsiteY26" fmla="*/ 516038 h 1317161"/>
                <a:gd name="connsiteX27" fmla="*/ 268716 w 1505326"/>
                <a:gd name="connsiteY27" fmla="*/ 470657 h 1317161"/>
                <a:gd name="connsiteX28" fmla="*/ 237724 w 1505326"/>
                <a:gd name="connsiteY28" fmla="*/ 469550 h 1317161"/>
                <a:gd name="connsiteX29" fmla="*/ 129805 w 1505326"/>
                <a:gd name="connsiteY29" fmla="*/ 566954 h 1317161"/>
                <a:gd name="connsiteX30" fmla="*/ 63947 w 1505326"/>
                <a:gd name="connsiteY30" fmla="*/ 734089 h 1317161"/>
                <a:gd name="connsiteX31" fmla="*/ 115969 w 1505326"/>
                <a:gd name="connsiteY31" fmla="*/ 897904 h 1317161"/>
                <a:gd name="connsiteX32" fmla="*/ 290300 w 1505326"/>
                <a:gd name="connsiteY32" fmla="*/ 1058952 h 1317161"/>
                <a:gd name="connsiteX33" fmla="*/ 637853 w 1505326"/>
                <a:gd name="connsiteY33" fmla="*/ 1211145 h 1317161"/>
                <a:gd name="connsiteX34" fmla="*/ 1114909 w 1505326"/>
                <a:gd name="connsiteY34" fmla="*/ 1281984 h 1317161"/>
                <a:gd name="connsiteX35" fmla="*/ 1478512 w 1505326"/>
                <a:gd name="connsiteY35" fmla="*/ 1286965 h 1317161"/>
                <a:gd name="connsiteX36" fmla="*/ 1508950 w 1505326"/>
                <a:gd name="connsiteY36" fmla="*/ 1288625 h 1317161"/>
                <a:gd name="connsiteX37" fmla="*/ 1507844 w 1505326"/>
                <a:gd name="connsiteY37" fmla="*/ 1291392 h 1317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505326" h="1317161">
                  <a:moveTo>
                    <a:pt x="1507844" y="1291392"/>
                  </a:moveTo>
                  <a:cubicBezTo>
                    <a:pt x="1471871" y="1294713"/>
                    <a:pt x="1435344" y="1298587"/>
                    <a:pt x="1399371" y="1301908"/>
                  </a:cubicBezTo>
                  <a:cubicBezTo>
                    <a:pt x="1257694" y="1314636"/>
                    <a:pt x="1116016" y="1320171"/>
                    <a:pt x="973784" y="1315743"/>
                  </a:cubicBezTo>
                  <a:cubicBezTo>
                    <a:pt x="834874" y="1311316"/>
                    <a:pt x="697070" y="1295820"/>
                    <a:pt x="562033" y="1262614"/>
                  </a:cubicBezTo>
                  <a:cubicBezTo>
                    <a:pt x="445260" y="1234389"/>
                    <a:pt x="331807" y="1193989"/>
                    <a:pt x="228869" y="1130898"/>
                  </a:cubicBezTo>
                  <a:cubicBezTo>
                    <a:pt x="157477" y="1087177"/>
                    <a:pt x="93279" y="1035708"/>
                    <a:pt x="50665" y="961549"/>
                  </a:cubicBezTo>
                  <a:cubicBezTo>
                    <a:pt x="-5232" y="864145"/>
                    <a:pt x="-17407" y="760654"/>
                    <a:pt x="26867" y="657716"/>
                  </a:cubicBezTo>
                  <a:cubicBezTo>
                    <a:pt x="62287" y="575809"/>
                    <a:pt x="123164" y="512164"/>
                    <a:pt x="200091" y="465676"/>
                  </a:cubicBezTo>
                  <a:cubicBezTo>
                    <a:pt x="208945" y="460142"/>
                    <a:pt x="217800" y="455161"/>
                    <a:pt x="228316" y="449074"/>
                  </a:cubicBezTo>
                  <a:cubicBezTo>
                    <a:pt x="206178" y="429150"/>
                    <a:pt x="184595" y="411440"/>
                    <a:pt x="164671" y="391517"/>
                  </a:cubicBezTo>
                  <a:cubicBezTo>
                    <a:pt x="134233" y="362185"/>
                    <a:pt x="104347" y="331747"/>
                    <a:pt x="92172" y="289133"/>
                  </a:cubicBezTo>
                  <a:cubicBezTo>
                    <a:pt x="70035" y="209992"/>
                    <a:pt x="87745" y="140260"/>
                    <a:pt x="141981" y="78830"/>
                  </a:cubicBezTo>
                  <a:cubicBezTo>
                    <a:pt x="202858" y="9651"/>
                    <a:pt x="280338" y="-10273"/>
                    <a:pt x="368886" y="4670"/>
                  </a:cubicBezTo>
                  <a:cubicBezTo>
                    <a:pt x="394344" y="9097"/>
                    <a:pt x="419249" y="15185"/>
                    <a:pt x="444706" y="20719"/>
                  </a:cubicBezTo>
                  <a:cubicBezTo>
                    <a:pt x="444706" y="22933"/>
                    <a:pt x="444153" y="25147"/>
                    <a:pt x="444153" y="27361"/>
                  </a:cubicBezTo>
                  <a:cubicBezTo>
                    <a:pt x="438065" y="26807"/>
                    <a:pt x="431977" y="26254"/>
                    <a:pt x="425890" y="25700"/>
                  </a:cubicBezTo>
                  <a:cubicBezTo>
                    <a:pt x="419802" y="24594"/>
                    <a:pt x="413161" y="23487"/>
                    <a:pt x="407073" y="22380"/>
                  </a:cubicBezTo>
                  <a:cubicBezTo>
                    <a:pt x="316864" y="3563"/>
                    <a:pt x="239384" y="27361"/>
                    <a:pt x="175186" y="92665"/>
                  </a:cubicBezTo>
                  <a:cubicBezTo>
                    <a:pt x="120397" y="148008"/>
                    <a:pt x="115416" y="229362"/>
                    <a:pt x="147515" y="292453"/>
                  </a:cubicBezTo>
                  <a:cubicBezTo>
                    <a:pt x="188469" y="372147"/>
                    <a:pt x="258754" y="421402"/>
                    <a:pt x="332914" y="465123"/>
                  </a:cubicBezTo>
                  <a:cubicBezTo>
                    <a:pt x="400432" y="505523"/>
                    <a:pt x="476805" y="522680"/>
                    <a:pt x="551518" y="543710"/>
                  </a:cubicBezTo>
                  <a:cubicBezTo>
                    <a:pt x="632872" y="566401"/>
                    <a:pt x="713673" y="589091"/>
                    <a:pt x="786172" y="633919"/>
                  </a:cubicBezTo>
                  <a:cubicBezTo>
                    <a:pt x="812183" y="649968"/>
                    <a:pt x="834874" y="670999"/>
                    <a:pt x="858671" y="690369"/>
                  </a:cubicBezTo>
                  <a:cubicBezTo>
                    <a:pt x="861992" y="693136"/>
                    <a:pt x="864205" y="697010"/>
                    <a:pt x="865866" y="699223"/>
                  </a:cubicBezTo>
                  <a:cubicBezTo>
                    <a:pt x="827679" y="675979"/>
                    <a:pt x="790046" y="650522"/>
                    <a:pt x="750199" y="628938"/>
                  </a:cubicBezTo>
                  <a:cubicBezTo>
                    <a:pt x="688769" y="595179"/>
                    <a:pt x="620143" y="580790"/>
                    <a:pt x="552625" y="564187"/>
                  </a:cubicBezTo>
                  <a:cubicBezTo>
                    <a:pt x="491194" y="548691"/>
                    <a:pt x="429764" y="534855"/>
                    <a:pt x="369440" y="516038"/>
                  </a:cubicBezTo>
                  <a:cubicBezTo>
                    <a:pt x="334574" y="504970"/>
                    <a:pt x="301922" y="486707"/>
                    <a:pt x="268716" y="470657"/>
                  </a:cubicBezTo>
                  <a:cubicBezTo>
                    <a:pt x="257647" y="465676"/>
                    <a:pt x="248792" y="459589"/>
                    <a:pt x="237724" y="469550"/>
                  </a:cubicBezTo>
                  <a:cubicBezTo>
                    <a:pt x="201751" y="502203"/>
                    <a:pt x="161904" y="530981"/>
                    <a:pt x="129805" y="566954"/>
                  </a:cubicBezTo>
                  <a:cubicBezTo>
                    <a:pt x="88851" y="613442"/>
                    <a:pt x="61180" y="669338"/>
                    <a:pt x="63947" y="734089"/>
                  </a:cubicBezTo>
                  <a:cubicBezTo>
                    <a:pt x="66161" y="793306"/>
                    <a:pt x="85531" y="847543"/>
                    <a:pt x="115969" y="897904"/>
                  </a:cubicBezTo>
                  <a:cubicBezTo>
                    <a:pt x="158583" y="968743"/>
                    <a:pt x="222781" y="1015785"/>
                    <a:pt x="290300" y="1058952"/>
                  </a:cubicBezTo>
                  <a:cubicBezTo>
                    <a:pt x="398218" y="1127578"/>
                    <a:pt x="515545" y="1176279"/>
                    <a:pt x="637853" y="1211145"/>
                  </a:cubicBezTo>
                  <a:cubicBezTo>
                    <a:pt x="793920" y="1255420"/>
                    <a:pt x="953308" y="1278664"/>
                    <a:pt x="1114909" y="1281984"/>
                  </a:cubicBezTo>
                  <a:cubicBezTo>
                    <a:pt x="1236110" y="1284752"/>
                    <a:pt x="1357311" y="1285305"/>
                    <a:pt x="1478512" y="1286965"/>
                  </a:cubicBezTo>
                  <a:cubicBezTo>
                    <a:pt x="1488473" y="1286965"/>
                    <a:pt x="1498989" y="1288072"/>
                    <a:pt x="1508950" y="1288625"/>
                  </a:cubicBezTo>
                  <a:cubicBezTo>
                    <a:pt x="1507844" y="1289732"/>
                    <a:pt x="1507844" y="1290839"/>
                    <a:pt x="1507844" y="1291392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01206089-9A98-492A-B412-3D35D9F52DB3}"/>
                </a:ext>
              </a:extLst>
            </p:cNvPr>
            <p:cNvSpPr/>
            <p:nvPr/>
          </p:nvSpPr>
          <p:spPr>
            <a:xfrm>
              <a:off x="4075478" y="1578938"/>
              <a:ext cx="1416778" cy="907624"/>
            </a:xfrm>
            <a:custGeom>
              <a:avLst/>
              <a:gdLst>
                <a:gd name="connsiteX0" fmla="*/ 4810 w 1416778"/>
                <a:gd name="connsiteY0" fmla="*/ 0 h 907623"/>
                <a:gd name="connsiteX1" fmla="*/ 38570 w 1416778"/>
                <a:gd name="connsiteY1" fmla="*/ 66411 h 907623"/>
                <a:gd name="connsiteX2" fmla="*/ 130439 w 1416778"/>
                <a:gd name="connsiteY2" fmla="*/ 203108 h 907623"/>
                <a:gd name="connsiteX3" fmla="*/ 316391 w 1416778"/>
                <a:gd name="connsiteY3" fmla="*/ 395702 h 907623"/>
                <a:gd name="connsiteX4" fmla="*/ 655643 w 1416778"/>
                <a:gd name="connsiteY4" fmla="*/ 623714 h 907623"/>
                <a:gd name="connsiteX5" fmla="*/ 752493 w 1416778"/>
                <a:gd name="connsiteY5" fmla="*/ 675183 h 907623"/>
                <a:gd name="connsiteX6" fmla="*/ 874801 w 1416778"/>
                <a:gd name="connsiteY6" fmla="*/ 700088 h 907623"/>
                <a:gd name="connsiteX7" fmla="*/ 1096726 w 1416778"/>
                <a:gd name="connsiteY7" fmla="*/ 680164 h 907623"/>
                <a:gd name="connsiteX8" fmla="*/ 1400558 w 1416778"/>
                <a:gd name="connsiteY8" fmla="*/ 664668 h 907623"/>
                <a:gd name="connsiteX9" fmla="*/ 1416608 w 1416778"/>
                <a:gd name="connsiteY9" fmla="*/ 665775 h 907623"/>
                <a:gd name="connsiteX10" fmla="*/ 1417161 w 1416778"/>
                <a:gd name="connsiteY10" fmla="*/ 670203 h 907623"/>
                <a:gd name="connsiteX11" fmla="*/ 1289873 w 1416778"/>
                <a:gd name="connsiteY11" fmla="*/ 683485 h 907623"/>
                <a:gd name="connsiteX12" fmla="*/ 1117756 w 1416778"/>
                <a:gd name="connsiteY12" fmla="*/ 715584 h 907623"/>
                <a:gd name="connsiteX13" fmla="*/ 1040830 w 1416778"/>
                <a:gd name="connsiteY13" fmla="*/ 758198 h 907623"/>
                <a:gd name="connsiteX14" fmla="*/ 1032528 w 1416778"/>
                <a:gd name="connsiteY14" fmla="*/ 835678 h 907623"/>
                <a:gd name="connsiteX15" fmla="*/ 1091192 w 1416778"/>
                <a:gd name="connsiteY15" fmla="*/ 899322 h 907623"/>
                <a:gd name="connsiteX16" fmla="*/ 1096172 w 1416778"/>
                <a:gd name="connsiteY16" fmla="*/ 908730 h 907623"/>
                <a:gd name="connsiteX17" fmla="*/ 1006517 w 1416778"/>
                <a:gd name="connsiteY17" fmla="*/ 857262 h 907623"/>
                <a:gd name="connsiteX18" fmla="*/ 769649 w 1416778"/>
                <a:gd name="connsiteY18" fmla="*/ 732740 h 907623"/>
                <a:gd name="connsiteX19" fmla="*/ 227842 w 1416778"/>
                <a:gd name="connsiteY19" fmla="*/ 411751 h 907623"/>
                <a:gd name="connsiteX20" fmla="*/ 35802 w 1416778"/>
                <a:gd name="connsiteY20" fmla="*/ 190380 h 907623"/>
                <a:gd name="connsiteX21" fmla="*/ 4810 w 1416778"/>
                <a:gd name="connsiteY21" fmla="*/ 0 h 907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16778" h="907623">
                  <a:moveTo>
                    <a:pt x="4810" y="0"/>
                  </a:moveTo>
                  <a:cubicBezTo>
                    <a:pt x="16432" y="23244"/>
                    <a:pt x="25841" y="45935"/>
                    <a:pt x="38570" y="66411"/>
                  </a:cubicBezTo>
                  <a:cubicBezTo>
                    <a:pt x="67901" y="112899"/>
                    <a:pt x="94466" y="162155"/>
                    <a:pt x="130439" y="203108"/>
                  </a:cubicBezTo>
                  <a:cubicBezTo>
                    <a:pt x="189102" y="270073"/>
                    <a:pt x="253300" y="332057"/>
                    <a:pt x="316391" y="395702"/>
                  </a:cubicBezTo>
                  <a:cubicBezTo>
                    <a:pt x="414348" y="494212"/>
                    <a:pt x="534995" y="558963"/>
                    <a:pt x="655643" y="623714"/>
                  </a:cubicBezTo>
                  <a:cubicBezTo>
                    <a:pt x="687742" y="640871"/>
                    <a:pt x="720394" y="657474"/>
                    <a:pt x="752493" y="675183"/>
                  </a:cubicBezTo>
                  <a:cubicBezTo>
                    <a:pt x="790680" y="696214"/>
                    <a:pt x="831080" y="704515"/>
                    <a:pt x="874801" y="700088"/>
                  </a:cubicBezTo>
                  <a:cubicBezTo>
                    <a:pt x="948407" y="692340"/>
                    <a:pt x="1022566" y="686805"/>
                    <a:pt x="1096726" y="680164"/>
                  </a:cubicBezTo>
                  <a:cubicBezTo>
                    <a:pt x="1198003" y="671309"/>
                    <a:pt x="1298727" y="660794"/>
                    <a:pt x="1400558" y="664668"/>
                  </a:cubicBezTo>
                  <a:cubicBezTo>
                    <a:pt x="1406093" y="664668"/>
                    <a:pt x="1411627" y="665222"/>
                    <a:pt x="1416608" y="665775"/>
                  </a:cubicBezTo>
                  <a:cubicBezTo>
                    <a:pt x="1416608" y="667435"/>
                    <a:pt x="1416608" y="669096"/>
                    <a:pt x="1417161" y="670203"/>
                  </a:cubicBezTo>
                  <a:cubicBezTo>
                    <a:pt x="1374547" y="674630"/>
                    <a:pt x="1332487" y="679611"/>
                    <a:pt x="1289873" y="683485"/>
                  </a:cubicBezTo>
                  <a:cubicBezTo>
                    <a:pt x="1231209" y="689019"/>
                    <a:pt x="1172546" y="693447"/>
                    <a:pt x="1117756" y="715584"/>
                  </a:cubicBezTo>
                  <a:cubicBezTo>
                    <a:pt x="1090638" y="726652"/>
                    <a:pt x="1064074" y="741041"/>
                    <a:pt x="1040830" y="758198"/>
                  </a:cubicBezTo>
                  <a:cubicBezTo>
                    <a:pt x="1016479" y="776461"/>
                    <a:pt x="1013711" y="811880"/>
                    <a:pt x="1032528" y="835678"/>
                  </a:cubicBezTo>
                  <a:cubicBezTo>
                    <a:pt x="1050238" y="858368"/>
                    <a:pt x="1071268" y="878292"/>
                    <a:pt x="1091192" y="899322"/>
                  </a:cubicBezTo>
                  <a:cubicBezTo>
                    <a:pt x="1093405" y="901536"/>
                    <a:pt x="1095619" y="903750"/>
                    <a:pt x="1096172" y="908730"/>
                  </a:cubicBezTo>
                  <a:cubicBezTo>
                    <a:pt x="1066287" y="891574"/>
                    <a:pt x="1036956" y="873311"/>
                    <a:pt x="1006517" y="857262"/>
                  </a:cubicBezTo>
                  <a:cubicBezTo>
                    <a:pt x="927930" y="815201"/>
                    <a:pt x="849343" y="772587"/>
                    <a:pt x="769649" y="732740"/>
                  </a:cubicBezTo>
                  <a:cubicBezTo>
                    <a:pt x="581483" y="638104"/>
                    <a:pt x="392764" y="545128"/>
                    <a:pt x="227842" y="411751"/>
                  </a:cubicBezTo>
                  <a:cubicBezTo>
                    <a:pt x="150916" y="349214"/>
                    <a:pt x="80630" y="280588"/>
                    <a:pt x="35802" y="190380"/>
                  </a:cubicBezTo>
                  <a:cubicBezTo>
                    <a:pt x="5364" y="130609"/>
                    <a:pt x="-7919" y="68625"/>
                    <a:pt x="4810" y="0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E41D1CD-ACA7-4279-A7AD-F7F9720CB23D}"/>
                </a:ext>
              </a:extLst>
            </p:cNvPr>
            <p:cNvSpPr/>
            <p:nvPr/>
          </p:nvSpPr>
          <p:spPr>
            <a:xfrm>
              <a:off x="4695148" y="678001"/>
              <a:ext cx="691786" cy="686252"/>
            </a:xfrm>
            <a:custGeom>
              <a:avLst/>
              <a:gdLst>
                <a:gd name="connsiteX0" fmla="*/ 0 w 691786"/>
                <a:gd name="connsiteY0" fmla="*/ 688974 h 686251"/>
                <a:gd name="connsiteX1" fmla="*/ 97404 w 691786"/>
                <a:gd name="connsiteY1" fmla="*/ 594337 h 686251"/>
                <a:gd name="connsiteX2" fmla="*/ 407877 w 691786"/>
                <a:gd name="connsiteY2" fmla="*/ 465942 h 686251"/>
                <a:gd name="connsiteX3" fmla="*/ 565051 w 691786"/>
                <a:gd name="connsiteY3" fmla="*/ 401744 h 686251"/>
                <a:gd name="connsiteX4" fmla="*/ 607112 w 691786"/>
                <a:gd name="connsiteY4" fmla="*/ 139419 h 686251"/>
                <a:gd name="connsiteX5" fmla="*/ 343126 w 691786"/>
                <a:gd name="connsiteY5" fmla="*/ 24859 h 686251"/>
                <a:gd name="connsiteX6" fmla="*/ 242955 w 691786"/>
                <a:gd name="connsiteY6" fmla="*/ 30947 h 686251"/>
                <a:gd name="connsiteX7" fmla="*/ 346447 w 691786"/>
                <a:gd name="connsiteY7" fmla="*/ 1062 h 686251"/>
                <a:gd name="connsiteX8" fmla="*/ 587742 w 691786"/>
                <a:gd name="connsiteY8" fmla="*/ 61939 h 686251"/>
                <a:gd name="connsiteX9" fmla="*/ 679611 w 691786"/>
                <a:gd name="connsiteY9" fmla="*/ 158235 h 686251"/>
                <a:gd name="connsiteX10" fmla="*/ 695107 w 691786"/>
                <a:gd name="connsiteY10" fmla="*/ 260066 h 686251"/>
                <a:gd name="connsiteX11" fmla="*/ 570032 w 691786"/>
                <a:gd name="connsiteY11" fmla="*/ 438270 h 686251"/>
                <a:gd name="connsiteX12" fmla="*/ 409537 w 691786"/>
                <a:gd name="connsiteY12" fmla="*/ 494167 h 686251"/>
                <a:gd name="connsiteX13" fmla="*/ 198681 w 691786"/>
                <a:gd name="connsiteY13" fmla="*/ 569987 h 686251"/>
                <a:gd name="connsiteX14" fmla="*/ 0 w 691786"/>
                <a:gd name="connsiteY14" fmla="*/ 688974 h 686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91786" h="686251">
                  <a:moveTo>
                    <a:pt x="0" y="688974"/>
                  </a:moveTo>
                  <a:cubicBezTo>
                    <a:pt x="26011" y="650234"/>
                    <a:pt x="59770" y="619795"/>
                    <a:pt x="97404" y="594337"/>
                  </a:cubicBezTo>
                  <a:cubicBezTo>
                    <a:pt x="192040" y="530693"/>
                    <a:pt x="299405" y="496934"/>
                    <a:pt x="407877" y="465942"/>
                  </a:cubicBezTo>
                  <a:cubicBezTo>
                    <a:pt x="462667" y="449892"/>
                    <a:pt x="515242" y="428862"/>
                    <a:pt x="565051" y="401744"/>
                  </a:cubicBezTo>
                  <a:cubicBezTo>
                    <a:pt x="673523" y="342527"/>
                    <a:pt x="679611" y="218559"/>
                    <a:pt x="607112" y="139419"/>
                  </a:cubicBezTo>
                  <a:cubicBezTo>
                    <a:pt x="536273" y="62492"/>
                    <a:pt x="444404" y="30393"/>
                    <a:pt x="343126" y="24859"/>
                  </a:cubicBezTo>
                  <a:cubicBezTo>
                    <a:pt x="309367" y="22645"/>
                    <a:pt x="275608" y="28733"/>
                    <a:pt x="242955" y="30947"/>
                  </a:cubicBezTo>
                  <a:cubicBezTo>
                    <a:pt x="274501" y="14344"/>
                    <a:pt x="309367" y="3275"/>
                    <a:pt x="346447" y="1062"/>
                  </a:cubicBezTo>
                  <a:cubicBezTo>
                    <a:pt x="433335" y="-4473"/>
                    <a:pt x="515242" y="11023"/>
                    <a:pt x="587742" y="61939"/>
                  </a:cubicBezTo>
                  <a:cubicBezTo>
                    <a:pt x="624821" y="87950"/>
                    <a:pt x="656920" y="118388"/>
                    <a:pt x="679611" y="158235"/>
                  </a:cubicBezTo>
                  <a:cubicBezTo>
                    <a:pt x="697321" y="189781"/>
                    <a:pt x="696214" y="225200"/>
                    <a:pt x="695107" y="260066"/>
                  </a:cubicBezTo>
                  <a:cubicBezTo>
                    <a:pt x="692340" y="346401"/>
                    <a:pt x="642531" y="400084"/>
                    <a:pt x="570032" y="438270"/>
                  </a:cubicBezTo>
                  <a:cubicBezTo>
                    <a:pt x="519116" y="464835"/>
                    <a:pt x="464880" y="480331"/>
                    <a:pt x="409537" y="494167"/>
                  </a:cubicBezTo>
                  <a:cubicBezTo>
                    <a:pt x="337038" y="512430"/>
                    <a:pt x="266753" y="537888"/>
                    <a:pt x="198681" y="569987"/>
                  </a:cubicBezTo>
                  <a:cubicBezTo>
                    <a:pt x="128396" y="602086"/>
                    <a:pt x="63091" y="643593"/>
                    <a:pt x="0" y="688974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B39AFB1-3899-4140-B8C6-5B3CCBF76734}"/>
                </a:ext>
              </a:extLst>
            </p:cNvPr>
            <p:cNvSpPr/>
            <p:nvPr/>
          </p:nvSpPr>
          <p:spPr>
            <a:xfrm>
              <a:off x="4255973" y="3203002"/>
              <a:ext cx="237974" cy="177097"/>
            </a:xfrm>
            <a:custGeom>
              <a:avLst/>
              <a:gdLst>
                <a:gd name="connsiteX0" fmla="*/ 242154 w 237974"/>
                <a:gd name="connsiteY0" fmla="*/ 132519 h 177097"/>
                <a:gd name="connsiteX1" fmla="*/ 139770 w 237974"/>
                <a:gd name="connsiteY1" fmla="*/ 121451 h 177097"/>
                <a:gd name="connsiteX2" fmla="*/ 139217 w 237974"/>
                <a:gd name="connsiteY2" fmla="*/ 126432 h 177097"/>
                <a:gd name="connsiteX3" fmla="*/ 220571 w 237974"/>
                <a:gd name="connsiteY3" fmla="*/ 135287 h 177097"/>
                <a:gd name="connsiteX4" fmla="*/ 221678 w 237974"/>
                <a:gd name="connsiteY4" fmla="*/ 139161 h 177097"/>
                <a:gd name="connsiteX5" fmla="*/ 172976 w 237974"/>
                <a:gd name="connsiteY5" fmla="*/ 152443 h 177097"/>
                <a:gd name="connsiteX6" fmla="*/ 82767 w 237974"/>
                <a:gd name="connsiteY6" fmla="*/ 177901 h 177097"/>
                <a:gd name="connsiteX7" fmla="*/ 10268 w 237974"/>
                <a:gd name="connsiteY7" fmla="*/ 149676 h 177097"/>
                <a:gd name="connsiteX8" fmla="*/ 16355 w 237974"/>
                <a:gd name="connsiteY8" fmla="*/ 72749 h 177097"/>
                <a:gd name="connsiteX9" fmla="*/ 85534 w 237974"/>
                <a:gd name="connsiteY9" fmla="*/ 65001 h 177097"/>
                <a:gd name="connsiteX10" fmla="*/ 98263 w 237974"/>
                <a:gd name="connsiteY10" fmla="*/ 74409 h 177097"/>
                <a:gd name="connsiteX11" fmla="*/ 93282 w 237974"/>
                <a:gd name="connsiteY11" fmla="*/ 65555 h 177097"/>
                <a:gd name="connsiteX12" fmla="*/ 92729 w 237974"/>
                <a:gd name="connsiteY12" fmla="*/ 10765 h 177097"/>
                <a:gd name="connsiteX13" fmla="*/ 154713 w 237974"/>
                <a:gd name="connsiteY13" fmla="*/ 8551 h 177097"/>
                <a:gd name="connsiteX14" fmla="*/ 202861 w 237974"/>
                <a:gd name="connsiteY14" fmla="*/ 59467 h 177097"/>
                <a:gd name="connsiteX15" fmla="*/ 242154 w 237974"/>
                <a:gd name="connsiteY15" fmla="*/ 132519 h 177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37974" h="177097">
                  <a:moveTo>
                    <a:pt x="242154" y="132519"/>
                  </a:moveTo>
                  <a:cubicBezTo>
                    <a:pt x="203968" y="128645"/>
                    <a:pt x="171869" y="124771"/>
                    <a:pt x="139770" y="121451"/>
                  </a:cubicBezTo>
                  <a:cubicBezTo>
                    <a:pt x="139770" y="123111"/>
                    <a:pt x="139217" y="124771"/>
                    <a:pt x="139217" y="126432"/>
                  </a:cubicBezTo>
                  <a:cubicBezTo>
                    <a:pt x="166335" y="129199"/>
                    <a:pt x="193453" y="131966"/>
                    <a:pt x="220571" y="135287"/>
                  </a:cubicBezTo>
                  <a:cubicBezTo>
                    <a:pt x="221124" y="136394"/>
                    <a:pt x="221124" y="138054"/>
                    <a:pt x="221678" y="139161"/>
                  </a:cubicBezTo>
                  <a:cubicBezTo>
                    <a:pt x="205628" y="143588"/>
                    <a:pt x="189025" y="148015"/>
                    <a:pt x="172976" y="152443"/>
                  </a:cubicBezTo>
                  <a:cubicBezTo>
                    <a:pt x="143091" y="160744"/>
                    <a:pt x="113206" y="171259"/>
                    <a:pt x="82767" y="177901"/>
                  </a:cubicBezTo>
                  <a:cubicBezTo>
                    <a:pt x="53435" y="184542"/>
                    <a:pt x="29638" y="171259"/>
                    <a:pt x="10268" y="149676"/>
                  </a:cubicBezTo>
                  <a:cubicBezTo>
                    <a:pt x="-5782" y="130859"/>
                    <a:pt x="-2461" y="93779"/>
                    <a:pt x="16355" y="72749"/>
                  </a:cubicBezTo>
                  <a:cubicBezTo>
                    <a:pt x="33512" y="53379"/>
                    <a:pt x="63950" y="50059"/>
                    <a:pt x="85534" y="65001"/>
                  </a:cubicBezTo>
                  <a:cubicBezTo>
                    <a:pt x="88855" y="67215"/>
                    <a:pt x="91622" y="69428"/>
                    <a:pt x="98263" y="74409"/>
                  </a:cubicBezTo>
                  <a:cubicBezTo>
                    <a:pt x="94942" y="68875"/>
                    <a:pt x="93836" y="67215"/>
                    <a:pt x="93282" y="65555"/>
                  </a:cubicBezTo>
                  <a:cubicBezTo>
                    <a:pt x="80553" y="41757"/>
                    <a:pt x="80553" y="21834"/>
                    <a:pt x="92729" y="10765"/>
                  </a:cubicBezTo>
                  <a:cubicBezTo>
                    <a:pt x="105458" y="-1410"/>
                    <a:pt x="137556" y="-4731"/>
                    <a:pt x="154713" y="8551"/>
                  </a:cubicBezTo>
                  <a:cubicBezTo>
                    <a:pt x="172976" y="22941"/>
                    <a:pt x="189579" y="40650"/>
                    <a:pt x="202861" y="59467"/>
                  </a:cubicBezTo>
                  <a:cubicBezTo>
                    <a:pt x="217804" y="80497"/>
                    <a:pt x="227765" y="104848"/>
                    <a:pt x="242154" y="132519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657E585B-BB5C-4930-9B0E-AB26846CA7C3}"/>
                </a:ext>
              </a:extLst>
            </p:cNvPr>
            <p:cNvSpPr/>
            <p:nvPr/>
          </p:nvSpPr>
          <p:spPr>
            <a:xfrm>
              <a:off x="4769024" y="3523561"/>
              <a:ext cx="265646" cy="143892"/>
            </a:xfrm>
            <a:custGeom>
              <a:avLst/>
              <a:gdLst>
                <a:gd name="connsiteX0" fmla="*/ 267589 w 265645"/>
                <a:gd name="connsiteY0" fmla="*/ 92549 h 143891"/>
                <a:gd name="connsiteX1" fmla="*/ 259288 w 265645"/>
                <a:gd name="connsiteY1" fmla="*/ 101404 h 143891"/>
                <a:gd name="connsiteX2" fmla="*/ 109309 w 265645"/>
                <a:gd name="connsiteY2" fmla="*/ 144571 h 143891"/>
                <a:gd name="connsiteX3" fmla="*/ 11905 w 265645"/>
                <a:gd name="connsiteY3" fmla="*/ 109152 h 143891"/>
                <a:gd name="connsiteX4" fmla="*/ 50092 w 265645"/>
                <a:gd name="connsiteY4" fmla="*/ 2340 h 143891"/>
                <a:gd name="connsiteX5" fmla="*/ 121484 w 265645"/>
                <a:gd name="connsiteY5" fmla="*/ 28905 h 143891"/>
                <a:gd name="connsiteX6" fmla="*/ 144728 w 265645"/>
                <a:gd name="connsiteY6" fmla="*/ 56023 h 143891"/>
                <a:gd name="connsiteX7" fmla="*/ 181254 w 265645"/>
                <a:gd name="connsiteY7" fmla="*/ 87015 h 143891"/>
                <a:gd name="connsiteX8" fmla="*/ 267589 w 265645"/>
                <a:gd name="connsiteY8" fmla="*/ 92549 h 143891"/>
                <a:gd name="connsiteX9" fmla="*/ 267589 w 265645"/>
                <a:gd name="connsiteY9" fmla="*/ 92549 h 143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5645" h="143891">
                  <a:moveTo>
                    <a:pt x="267589" y="92549"/>
                  </a:moveTo>
                  <a:cubicBezTo>
                    <a:pt x="264822" y="95316"/>
                    <a:pt x="262609" y="100297"/>
                    <a:pt x="259288" y="101404"/>
                  </a:cubicBezTo>
                  <a:cubicBezTo>
                    <a:pt x="209479" y="116347"/>
                    <a:pt x="160224" y="132950"/>
                    <a:pt x="109309" y="144571"/>
                  </a:cubicBezTo>
                  <a:cubicBezTo>
                    <a:pt x="71122" y="153426"/>
                    <a:pt x="36809" y="139591"/>
                    <a:pt x="11905" y="109152"/>
                  </a:cubicBezTo>
                  <a:cubicBezTo>
                    <a:pt x="-15766" y="75393"/>
                    <a:pt x="8031" y="13409"/>
                    <a:pt x="50092" y="2340"/>
                  </a:cubicBezTo>
                  <a:cubicBezTo>
                    <a:pt x="81637" y="-5961"/>
                    <a:pt x="102114" y="8981"/>
                    <a:pt x="121484" y="28905"/>
                  </a:cubicBezTo>
                  <a:cubicBezTo>
                    <a:pt x="129232" y="37760"/>
                    <a:pt x="136980" y="47168"/>
                    <a:pt x="144728" y="56023"/>
                  </a:cubicBezTo>
                  <a:cubicBezTo>
                    <a:pt x="149709" y="74286"/>
                    <a:pt x="161331" y="85355"/>
                    <a:pt x="181254" y="87015"/>
                  </a:cubicBezTo>
                  <a:cubicBezTo>
                    <a:pt x="211140" y="88675"/>
                    <a:pt x="239365" y="90889"/>
                    <a:pt x="267589" y="92549"/>
                  </a:cubicBezTo>
                  <a:lnTo>
                    <a:pt x="267589" y="92549"/>
                  </a:ln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113B44B2-B41B-4E6B-8418-3A2705563942}"/>
                </a:ext>
              </a:extLst>
            </p:cNvPr>
            <p:cNvSpPr/>
            <p:nvPr/>
          </p:nvSpPr>
          <p:spPr>
            <a:xfrm>
              <a:off x="4869429" y="3457793"/>
              <a:ext cx="182632" cy="154960"/>
            </a:xfrm>
            <a:custGeom>
              <a:avLst/>
              <a:gdLst>
                <a:gd name="connsiteX0" fmla="*/ 45430 w 182631"/>
                <a:gd name="connsiteY0" fmla="*/ 121790 h 154960"/>
                <a:gd name="connsiteX1" fmla="*/ 22186 w 182631"/>
                <a:gd name="connsiteY1" fmla="*/ 94672 h 154960"/>
                <a:gd name="connsiteX2" fmla="*/ 2816 w 182631"/>
                <a:gd name="connsiteY2" fmla="*/ 56486 h 154960"/>
                <a:gd name="connsiteX3" fmla="*/ 36022 w 182631"/>
                <a:gd name="connsiteY3" fmla="*/ 1143 h 154960"/>
                <a:gd name="connsiteX4" fmla="*/ 127338 w 182631"/>
                <a:gd name="connsiteY4" fmla="*/ 46524 h 154960"/>
                <a:gd name="connsiteX5" fmla="*/ 182681 w 182631"/>
                <a:gd name="connsiteY5" fmla="*/ 142821 h 154960"/>
                <a:gd name="connsiteX6" fmla="*/ 187108 w 182631"/>
                <a:gd name="connsiteY6" fmla="*/ 158870 h 154960"/>
                <a:gd name="connsiteX7" fmla="*/ 168292 w 182631"/>
                <a:gd name="connsiteY7" fmla="*/ 158870 h 154960"/>
                <a:gd name="connsiteX8" fmla="*/ 168845 w 182631"/>
                <a:gd name="connsiteY8" fmla="*/ 159424 h 154960"/>
                <a:gd name="connsiteX9" fmla="*/ 99113 w 182631"/>
                <a:gd name="connsiteY9" fmla="*/ 149462 h 154960"/>
                <a:gd name="connsiteX10" fmla="*/ 45430 w 182631"/>
                <a:gd name="connsiteY10" fmla="*/ 121790 h 154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2631" h="154960">
                  <a:moveTo>
                    <a:pt x="45430" y="121790"/>
                  </a:moveTo>
                  <a:cubicBezTo>
                    <a:pt x="37682" y="112936"/>
                    <a:pt x="29935" y="103527"/>
                    <a:pt x="22186" y="94672"/>
                  </a:cubicBezTo>
                  <a:cubicBezTo>
                    <a:pt x="15545" y="81944"/>
                    <a:pt x="7244" y="69768"/>
                    <a:pt x="2816" y="56486"/>
                  </a:cubicBezTo>
                  <a:cubicBezTo>
                    <a:pt x="-6592" y="30474"/>
                    <a:pt x="8351" y="5570"/>
                    <a:pt x="36022" y="1143"/>
                  </a:cubicBezTo>
                  <a:cubicBezTo>
                    <a:pt x="76976" y="-5498"/>
                    <a:pt x="105754" y="17746"/>
                    <a:pt x="127338" y="46524"/>
                  </a:cubicBezTo>
                  <a:cubicBezTo>
                    <a:pt x="148922" y="76409"/>
                    <a:pt x="164418" y="110168"/>
                    <a:pt x="182681" y="142821"/>
                  </a:cubicBezTo>
                  <a:cubicBezTo>
                    <a:pt x="184895" y="147248"/>
                    <a:pt x="185448" y="152229"/>
                    <a:pt x="187108" y="158870"/>
                  </a:cubicBezTo>
                  <a:cubicBezTo>
                    <a:pt x="179360" y="158870"/>
                    <a:pt x="173826" y="158870"/>
                    <a:pt x="168292" y="158870"/>
                  </a:cubicBezTo>
                  <a:cubicBezTo>
                    <a:pt x="168292" y="158870"/>
                    <a:pt x="168845" y="159424"/>
                    <a:pt x="168845" y="159424"/>
                  </a:cubicBezTo>
                  <a:cubicBezTo>
                    <a:pt x="145601" y="156103"/>
                    <a:pt x="122357" y="151676"/>
                    <a:pt x="99113" y="149462"/>
                  </a:cubicBezTo>
                  <a:cubicBezTo>
                    <a:pt x="76976" y="146141"/>
                    <a:pt x="57606" y="141160"/>
                    <a:pt x="45430" y="121790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CE82A5F8-FBE5-4CFC-AE22-DE85F1DE2FEA}"/>
                </a:ext>
              </a:extLst>
            </p:cNvPr>
            <p:cNvSpPr/>
            <p:nvPr/>
          </p:nvSpPr>
          <p:spPr>
            <a:xfrm>
              <a:off x="4661389" y="2021681"/>
              <a:ext cx="852281" cy="99617"/>
            </a:xfrm>
            <a:custGeom>
              <a:avLst/>
              <a:gdLst>
                <a:gd name="connsiteX0" fmla="*/ 0 w 852280"/>
                <a:gd name="connsiteY0" fmla="*/ 99617 h 99617"/>
                <a:gd name="connsiteX1" fmla="*/ 114560 w 852280"/>
                <a:gd name="connsiteY1" fmla="*/ 66965 h 99617"/>
                <a:gd name="connsiteX2" fmla="*/ 489785 w 852280"/>
                <a:gd name="connsiteY2" fmla="*/ 14389 h 99617"/>
                <a:gd name="connsiteX3" fmla="*/ 857262 w 852280"/>
                <a:gd name="connsiteY3" fmla="*/ 0 h 99617"/>
                <a:gd name="connsiteX4" fmla="*/ 847853 w 852280"/>
                <a:gd name="connsiteY4" fmla="*/ 3321 h 99617"/>
                <a:gd name="connsiteX5" fmla="*/ 694553 w 852280"/>
                <a:gd name="connsiteY5" fmla="*/ 22691 h 99617"/>
                <a:gd name="connsiteX6" fmla="*/ 250703 w 852280"/>
                <a:gd name="connsiteY6" fmla="*/ 57003 h 99617"/>
                <a:gd name="connsiteX7" fmla="*/ 23244 w 852280"/>
                <a:gd name="connsiteY7" fmla="*/ 99064 h 99617"/>
                <a:gd name="connsiteX8" fmla="*/ 1660 w 852280"/>
                <a:gd name="connsiteY8" fmla="*/ 104045 h 99617"/>
                <a:gd name="connsiteX9" fmla="*/ 0 w 852280"/>
                <a:gd name="connsiteY9" fmla="*/ 99617 h 99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52280" h="99617">
                  <a:moveTo>
                    <a:pt x="0" y="99617"/>
                  </a:moveTo>
                  <a:cubicBezTo>
                    <a:pt x="38187" y="88549"/>
                    <a:pt x="76373" y="76927"/>
                    <a:pt x="114560" y="66965"/>
                  </a:cubicBezTo>
                  <a:cubicBezTo>
                    <a:pt x="237421" y="35419"/>
                    <a:pt x="363049" y="21030"/>
                    <a:pt x="489785" y="14389"/>
                  </a:cubicBezTo>
                  <a:cubicBezTo>
                    <a:pt x="612093" y="7748"/>
                    <a:pt x="734400" y="3321"/>
                    <a:pt x="857262" y="0"/>
                  </a:cubicBezTo>
                  <a:cubicBezTo>
                    <a:pt x="853941" y="1107"/>
                    <a:pt x="851174" y="2767"/>
                    <a:pt x="847853" y="3321"/>
                  </a:cubicBezTo>
                  <a:cubicBezTo>
                    <a:pt x="796938" y="9962"/>
                    <a:pt x="746022" y="18817"/>
                    <a:pt x="694553" y="22691"/>
                  </a:cubicBezTo>
                  <a:cubicBezTo>
                    <a:pt x="546788" y="34866"/>
                    <a:pt x="397915" y="42061"/>
                    <a:pt x="250703" y="57003"/>
                  </a:cubicBezTo>
                  <a:cubicBezTo>
                    <a:pt x="174330" y="64751"/>
                    <a:pt x="99064" y="84675"/>
                    <a:pt x="23244" y="99064"/>
                  </a:cubicBezTo>
                  <a:cubicBezTo>
                    <a:pt x="16049" y="100724"/>
                    <a:pt x="8855" y="102384"/>
                    <a:pt x="1660" y="104045"/>
                  </a:cubicBezTo>
                  <a:cubicBezTo>
                    <a:pt x="553" y="102938"/>
                    <a:pt x="0" y="101277"/>
                    <a:pt x="0" y="99617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46C84D51-CCF4-491C-ACCE-7F2D2A09DB0A}"/>
                </a:ext>
              </a:extLst>
            </p:cNvPr>
            <p:cNvSpPr/>
            <p:nvPr/>
          </p:nvSpPr>
          <p:spPr>
            <a:xfrm>
              <a:off x="4516965" y="3068215"/>
              <a:ext cx="564498" cy="304386"/>
            </a:xfrm>
            <a:custGeom>
              <a:avLst/>
              <a:gdLst>
                <a:gd name="connsiteX0" fmla="*/ 13815 w 564497"/>
                <a:gd name="connsiteY0" fmla="*/ 0 h 304385"/>
                <a:gd name="connsiteX1" fmla="*/ 16582 w 564497"/>
                <a:gd name="connsiteY1" fmla="*/ 20477 h 304385"/>
                <a:gd name="connsiteX2" fmla="*/ 74692 w 564497"/>
                <a:gd name="connsiteY2" fmla="*/ 150533 h 304385"/>
                <a:gd name="connsiteX3" fmla="*/ 251789 w 564497"/>
                <a:gd name="connsiteY3" fmla="*/ 233547 h 304385"/>
                <a:gd name="connsiteX4" fmla="*/ 555622 w 564497"/>
                <a:gd name="connsiteY4" fmla="*/ 297745 h 304385"/>
                <a:gd name="connsiteX5" fmla="*/ 565030 w 564497"/>
                <a:gd name="connsiteY5" fmla="*/ 300512 h 304385"/>
                <a:gd name="connsiteX6" fmla="*/ 565030 w 564497"/>
                <a:gd name="connsiteY6" fmla="*/ 304939 h 304385"/>
                <a:gd name="connsiteX7" fmla="*/ 529057 w 564497"/>
                <a:gd name="connsiteY7" fmla="*/ 304939 h 304385"/>
                <a:gd name="connsiteX8" fmla="*/ 490871 w 564497"/>
                <a:gd name="connsiteY8" fmla="*/ 303279 h 304385"/>
                <a:gd name="connsiteX9" fmla="*/ 149405 w 564497"/>
                <a:gd name="connsiteY9" fmla="*/ 213623 h 304385"/>
                <a:gd name="connsiteX10" fmla="*/ 32078 w 564497"/>
                <a:gd name="connsiteY10" fmla="*/ 131163 h 304385"/>
                <a:gd name="connsiteX11" fmla="*/ 13815 w 564497"/>
                <a:gd name="connsiteY11" fmla="*/ 0 h 304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4497" h="304385">
                  <a:moveTo>
                    <a:pt x="13815" y="0"/>
                  </a:moveTo>
                  <a:cubicBezTo>
                    <a:pt x="14922" y="6641"/>
                    <a:pt x="17689" y="13836"/>
                    <a:pt x="16582" y="20477"/>
                  </a:cubicBezTo>
                  <a:cubicBezTo>
                    <a:pt x="6620" y="76927"/>
                    <a:pt x="30971" y="118434"/>
                    <a:pt x="74692" y="150533"/>
                  </a:cubicBezTo>
                  <a:cubicBezTo>
                    <a:pt x="127821" y="190380"/>
                    <a:pt x="189805" y="212517"/>
                    <a:pt x="251789" y="233547"/>
                  </a:cubicBezTo>
                  <a:cubicBezTo>
                    <a:pt x="350853" y="267306"/>
                    <a:pt x="452131" y="286123"/>
                    <a:pt x="555622" y="297745"/>
                  </a:cubicBezTo>
                  <a:cubicBezTo>
                    <a:pt x="558942" y="298298"/>
                    <a:pt x="561710" y="299405"/>
                    <a:pt x="565030" y="300512"/>
                  </a:cubicBezTo>
                  <a:cubicBezTo>
                    <a:pt x="565030" y="302172"/>
                    <a:pt x="565030" y="303279"/>
                    <a:pt x="565030" y="304939"/>
                  </a:cubicBezTo>
                  <a:cubicBezTo>
                    <a:pt x="552855" y="304939"/>
                    <a:pt x="540679" y="304939"/>
                    <a:pt x="529057" y="304939"/>
                  </a:cubicBezTo>
                  <a:cubicBezTo>
                    <a:pt x="516328" y="304386"/>
                    <a:pt x="503600" y="304386"/>
                    <a:pt x="490871" y="303279"/>
                  </a:cubicBezTo>
                  <a:cubicBezTo>
                    <a:pt x="372437" y="291104"/>
                    <a:pt x="257877" y="263986"/>
                    <a:pt x="149405" y="213623"/>
                  </a:cubicBezTo>
                  <a:cubicBezTo>
                    <a:pt x="105684" y="193147"/>
                    <a:pt x="65837" y="166582"/>
                    <a:pt x="32078" y="131163"/>
                  </a:cubicBezTo>
                  <a:cubicBezTo>
                    <a:pt x="-3341" y="95190"/>
                    <a:pt x="-9429" y="32652"/>
                    <a:pt x="13815" y="0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47C3026F-B322-4984-9C52-D11CC2001CAE}"/>
                </a:ext>
              </a:extLst>
            </p:cNvPr>
            <p:cNvSpPr/>
            <p:nvPr/>
          </p:nvSpPr>
          <p:spPr>
            <a:xfrm>
              <a:off x="4914859" y="3579584"/>
              <a:ext cx="121754" cy="33206"/>
            </a:xfrm>
            <a:custGeom>
              <a:avLst/>
              <a:gdLst>
                <a:gd name="connsiteX0" fmla="*/ 0 w 121754"/>
                <a:gd name="connsiteY0" fmla="*/ 0 h 33205"/>
                <a:gd name="connsiteX1" fmla="*/ 52576 w 121754"/>
                <a:gd name="connsiteY1" fmla="*/ 27118 h 33205"/>
                <a:gd name="connsiteX2" fmla="*/ 122308 w 121754"/>
                <a:gd name="connsiteY2" fmla="*/ 37080 h 33205"/>
                <a:gd name="connsiteX3" fmla="*/ 36526 w 121754"/>
                <a:gd name="connsiteY3" fmla="*/ 30992 h 33205"/>
                <a:gd name="connsiteX4" fmla="*/ 0 w 121754"/>
                <a:gd name="connsiteY4" fmla="*/ 0 h 33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754" h="33205">
                  <a:moveTo>
                    <a:pt x="0" y="0"/>
                  </a:moveTo>
                  <a:cubicBezTo>
                    <a:pt x="12176" y="19370"/>
                    <a:pt x="31546" y="24904"/>
                    <a:pt x="52576" y="27118"/>
                  </a:cubicBezTo>
                  <a:cubicBezTo>
                    <a:pt x="75820" y="29332"/>
                    <a:pt x="99064" y="33759"/>
                    <a:pt x="122308" y="37080"/>
                  </a:cubicBezTo>
                  <a:cubicBezTo>
                    <a:pt x="93530" y="34866"/>
                    <a:pt x="64751" y="33206"/>
                    <a:pt x="36526" y="30992"/>
                  </a:cubicBezTo>
                  <a:cubicBezTo>
                    <a:pt x="17156" y="29332"/>
                    <a:pt x="5534" y="18263"/>
                    <a:pt x="0" y="0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4820237D-2E84-4EDB-9C2B-2EA4F2AAD3E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66701022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7" name="Group 196">
            <a:extLst>
              <a:ext uri="{FF2B5EF4-FFF2-40B4-BE49-F238E27FC236}">
                <a16:creationId xmlns:a16="http://schemas.microsoft.com/office/drawing/2014/main" id="{30AB0BAD-8E51-4A26-9A45-CD00DE71CBD5}"/>
              </a:ext>
            </a:extLst>
          </p:cNvPr>
          <p:cNvGrpSpPr/>
          <p:nvPr/>
        </p:nvGrpSpPr>
        <p:grpSpPr>
          <a:xfrm>
            <a:off x="8101806" y="1297608"/>
            <a:ext cx="2640016" cy="4956764"/>
            <a:chOff x="8101806" y="1297608"/>
            <a:chExt cx="2640016" cy="4956764"/>
          </a:xfrm>
        </p:grpSpPr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B2B0CB3F-3902-4BAC-80DC-E8810667795A}"/>
                </a:ext>
              </a:extLst>
            </p:cNvPr>
            <p:cNvSpPr/>
            <p:nvPr/>
          </p:nvSpPr>
          <p:spPr>
            <a:xfrm>
              <a:off x="9866448" y="1297608"/>
              <a:ext cx="138948" cy="1271375"/>
            </a:xfrm>
            <a:custGeom>
              <a:avLst/>
              <a:gdLst>
                <a:gd name="connsiteX0" fmla="*/ 0 w 112432"/>
                <a:gd name="connsiteY0" fmla="*/ 0 h 1028757"/>
                <a:gd name="connsiteX1" fmla="*/ 113557 w 112432"/>
                <a:gd name="connsiteY1" fmla="*/ 0 h 1028757"/>
                <a:gd name="connsiteX2" fmla="*/ 113557 w 112432"/>
                <a:gd name="connsiteY2" fmla="*/ 1029881 h 1028757"/>
                <a:gd name="connsiteX3" fmla="*/ 0 w 112432"/>
                <a:gd name="connsiteY3" fmla="*/ 1029881 h 1028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432" h="1028757">
                  <a:moveTo>
                    <a:pt x="0" y="0"/>
                  </a:moveTo>
                  <a:lnTo>
                    <a:pt x="113557" y="0"/>
                  </a:lnTo>
                  <a:lnTo>
                    <a:pt x="113557" y="1029881"/>
                  </a:lnTo>
                  <a:lnTo>
                    <a:pt x="0" y="1029881"/>
                  </a:lnTo>
                  <a:close/>
                </a:path>
              </a:pathLst>
            </a:custGeom>
            <a:solidFill>
              <a:schemeClr val="bg1"/>
            </a:solidFill>
            <a:ln w="5615" cap="flat">
              <a:noFill/>
              <a:prstDash val="solid"/>
              <a:miter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172" name="Group 171">
              <a:extLst>
                <a:ext uri="{FF2B5EF4-FFF2-40B4-BE49-F238E27FC236}">
                  <a16:creationId xmlns:a16="http://schemas.microsoft.com/office/drawing/2014/main" id="{44EA055C-93E5-4202-902C-43E7CD28A361}"/>
                </a:ext>
              </a:extLst>
            </p:cNvPr>
            <p:cNvGrpSpPr/>
            <p:nvPr/>
          </p:nvGrpSpPr>
          <p:grpSpPr>
            <a:xfrm>
              <a:off x="9865488" y="1328645"/>
              <a:ext cx="167956" cy="1314161"/>
              <a:chOff x="6506834" y="2638613"/>
              <a:chExt cx="112433" cy="1063378"/>
            </a:xfrm>
          </p:grpSpPr>
          <p:sp>
            <p:nvSpPr>
              <p:cNvPr id="190" name="Parallelogram 189">
                <a:extLst>
                  <a:ext uri="{FF2B5EF4-FFF2-40B4-BE49-F238E27FC236}">
                    <a16:creationId xmlns:a16="http://schemas.microsoft.com/office/drawing/2014/main" id="{36F4351C-60C8-4040-A526-FFF54D27720A}"/>
                  </a:ext>
                </a:extLst>
              </p:cNvPr>
              <p:cNvSpPr/>
              <p:nvPr/>
            </p:nvSpPr>
            <p:spPr>
              <a:xfrm rot="16200000">
                <a:off x="6479597" y="3562320"/>
                <a:ext cx="166908" cy="112433"/>
              </a:xfrm>
              <a:prstGeom prst="parallelogram">
                <a:avLst>
                  <a:gd name="adj" fmla="val 60684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5" name="Parallelogram 184">
                <a:extLst>
                  <a:ext uri="{FF2B5EF4-FFF2-40B4-BE49-F238E27FC236}">
                    <a16:creationId xmlns:a16="http://schemas.microsoft.com/office/drawing/2014/main" id="{205E6B94-77F7-4364-B178-AE2C068B353B}"/>
                  </a:ext>
                </a:extLst>
              </p:cNvPr>
              <p:cNvSpPr/>
              <p:nvPr/>
            </p:nvSpPr>
            <p:spPr>
              <a:xfrm rot="16200000">
                <a:off x="6479597" y="2665850"/>
                <a:ext cx="166908" cy="112433"/>
              </a:xfrm>
              <a:prstGeom prst="parallelogram">
                <a:avLst>
                  <a:gd name="adj" fmla="val 60684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86" name="Parallelogram 185">
                <a:extLst>
                  <a:ext uri="{FF2B5EF4-FFF2-40B4-BE49-F238E27FC236}">
                    <a16:creationId xmlns:a16="http://schemas.microsoft.com/office/drawing/2014/main" id="{47A47B4C-4896-4852-A2A5-DAF9C2FBA604}"/>
                  </a:ext>
                </a:extLst>
              </p:cNvPr>
              <p:cNvSpPr/>
              <p:nvPr/>
            </p:nvSpPr>
            <p:spPr>
              <a:xfrm rot="16200000">
                <a:off x="6479597" y="2845144"/>
                <a:ext cx="166908" cy="112433"/>
              </a:xfrm>
              <a:prstGeom prst="parallelogram">
                <a:avLst>
                  <a:gd name="adj" fmla="val 60684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7" name="Parallelogram 186">
                <a:extLst>
                  <a:ext uri="{FF2B5EF4-FFF2-40B4-BE49-F238E27FC236}">
                    <a16:creationId xmlns:a16="http://schemas.microsoft.com/office/drawing/2014/main" id="{32F68C9C-BA9B-494B-9D80-5CF8A6BAB0AB}"/>
                  </a:ext>
                </a:extLst>
              </p:cNvPr>
              <p:cNvSpPr/>
              <p:nvPr/>
            </p:nvSpPr>
            <p:spPr>
              <a:xfrm rot="16200000">
                <a:off x="6479597" y="3024438"/>
                <a:ext cx="166908" cy="112433"/>
              </a:xfrm>
              <a:prstGeom prst="parallelogram">
                <a:avLst>
                  <a:gd name="adj" fmla="val 60684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8" name="Parallelogram 187">
                <a:extLst>
                  <a:ext uri="{FF2B5EF4-FFF2-40B4-BE49-F238E27FC236}">
                    <a16:creationId xmlns:a16="http://schemas.microsoft.com/office/drawing/2014/main" id="{B29B8500-8724-413D-B5FC-E2919C805FEA}"/>
                  </a:ext>
                </a:extLst>
              </p:cNvPr>
              <p:cNvSpPr/>
              <p:nvPr/>
            </p:nvSpPr>
            <p:spPr>
              <a:xfrm rot="16200000">
                <a:off x="6479597" y="3203732"/>
                <a:ext cx="166908" cy="112433"/>
              </a:xfrm>
              <a:prstGeom prst="parallelogram">
                <a:avLst>
                  <a:gd name="adj" fmla="val 60684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9" name="Parallelogram 188">
                <a:extLst>
                  <a:ext uri="{FF2B5EF4-FFF2-40B4-BE49-F238E27FC236}">
                    <a16:creationId xmlns:a16="http://schemas.microsoft.com/office/drawing/2014/main" id="{E196BA87-39E9-4CBB-86EC-2BF9F0200D8E}"/>
                  </a:ext>
                </a:extLst>
              </p:cNvPr>
              <p:cNvSpPr/>
              <p:nvPr/>
            </p:nvSpPr>
            <p:spPr>
              <a:xfrm rot="16200000">
                <a:off x="6479597" y="3383026"/>
                <a:ext cx="166908" cy="112433"/>
              </a:xfrm>
              <a:prstGeom prst="parallelogram">
                <a:avLst>
                  <a:gd name="adj" fmla="val 60684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15FD102D-7AC8-46BC-A43E-431D318744EE}"/>
                </a:ext>
              </a:extLst>
            </p:cNvPr>
            <p:cNvSpPr/>
            <p:nvPr/>
          </p:nvSpPr>
          <p:spPr>
            <a:xfrm>
              <a:off x="8341492" y="2566687"/>
              <a:ext cx="2167593" cy="90316"/>
            </a:xfrm>
            <a:custGeom>
              <a:avLst/>
              <a:gdLst>
                <a:gd name="connsiteX0" fmla="*/ 1750574 w 1753946"/>
                <a:gd name="connsiteY0" fmla="*/ 77578 h 73081"/>
                <a:gd name="connsiteX1" fmla="*/ 6746 w 1753946"/>
                <a:gd name="connsiteY1" fmla="*/ 77578 h 73081"/>
                <a:gd name="connsiteX2" fmla="*/ 0 w 1753946"/>
                <a:gd name="connsiteY2" fmla="*/ 70832 h 73081"/>
                <a:gd name="connsiteX3" fmla="*/ 0 w 1753946"/>
                <a:gd name="connsiteY3" fmla="*/ 14616 h 73081"/>
                <a:gd name="connsiteX4" fmla="*/ 14616 w 1753946"/>
                <a:gd name="connsiteY4" fmla="*/ 0 h 73081"/>
                <a:gd name="connsiteX5" fmla="*/ 1742703 w 1753946"/>
                <a:gd name="connsiteY5" fmla="*/ 0 h 73081"/>
                <a:gd name="connsiteX6" fmla="*/ 1757320 w 1753946"/>
                <a:gd name="connsiteY6" fmla="*/ 14616 h 73081"/>
                <a:gd name="connsiteX7" fmla="*/ 1757320 w 1753946"/>
                <a:gd name="connsiteY7" fmla="*/ 70832 h 73081"/>
                <a:gd name="connsiteX8" fmla="*/ 1750574 w 1753946"/>
                <a:gd name="connsiteY8" fmla="*/ 77578 h 73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53946" h="73081">
                  <a:moveTo>
                    <a:pt x="1750574" y="77578"/>
                  </a:moveTo>
                  <a:lnTo>
                    <a:pt x="6746" y="77578"/>
                  </a:lnTo>
                  <a:cubicBezTo>
                    <a:pt x="2811" y="77578"/>
                    <a:pt x="0" y="74205"/>
                    <a:pt x="0" y="70832"/>
                  </a:cubicBezTo>
                  <a:lnTo>
                    <a:pt x="0" y="14616"/>
                  </a:lnTo>
                  <a:cubicBezTo>
                    <a:pt x="0" y="6746"/>
                    <a:pt x="6746" y="0"/>
                    <a:pt x="14616" y="0"/>
                  </a:cubicBezTo>
                  <a:lnTo>
                    <a:pt x="1742703" y="0"/>
                  </a:lnTo>
                  <a:cubicBezTo>
                    <a:pt x="1750574" y="0"/>
                    <a:pt x="1757320" y="6746"/>
                    <a:pt x="1757320" y="14616"/>
                  </a:cubicBezTo>
                  <a:lnTo>
                    <a:pt x="1757320" y="70832"/>
                  </a:lnTo>
                  <a:cubicBezTo>
                    <a:pt x="1757320" y="74768"/>
                    <a:pt x="1754509" y="77578"/>
                    <a:pt x="1750574" y="77578"/>
                  </a:cubicBezTo>
                  <a:close/>
                </a:path>
              </a:pathLst>
            </a:custGeom>
            <a:solidFill>
              <a:schemeClr val="bg1"/>
            </a:solidFill>
            <a:ln w="5615" cap="flat">
              <a:noFill/>
              <a:prstDash val="solid"/>
              <a:miter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C9E0FF33-795B-4853-85A5-B0DE2A44B50C}"/>
                </a:ext>
              </a:extLst>
            </p:cNvPr>
            <p:cNvSpPr/>
            <p:nvPr/>
          </p:nvSpPr>
          <p:spPr>
            <a:xfrm>
              <a:off x="8332460" y="3032164"/>
              <a:ext cx="2180793" cy="3222208"/>
            </a:xfrm>
            <a:custGeom>
              <a:avLst/>
              <a:gdLst>
                <a:gd name="connsiteX0" fmla="*/ 1539763 w 1759568"/>
                <a:gd name="connsiteY0" fmla="*/ 2585947 h 2602811"/>
                <a:gd name="connsiteX1" fmla="*/ 224303 w 1759568"/>
                <a:gd name="connsiteY1" fmla="*/ 2607309 h 2602811"/>
                <a:gd name="connsiteX2" fmla="*/ 0 w 1759568"/>
                <a:gd name="connsiteY2" fmla="*/ 0 h 2602811"/>
                <a:gd name="connsiteX3" fmla="*/ 1764628 w 1759568"/>
                <a:gd name="connsiteY3" fmla="*/ 0 h 2602811"/>
                <a:gd name="connsiteX0" fmla="*/ 1536685 w 1764628"/>
                <a:gd name="connsiteY0" fmla="*/ 2601341 h 2607309"/>
                <a:gd name="connsiteX1" fmla="*/ 224303 w 1764628"/>
                <a:gd name="connsiteY1" fmla="*/ 2607309 h 2607309"/>
                <a:gd name="connsiteX2" fmla="*/ 0 w 1764628"/>
                <a:gd name="connsiteY2" fmla="*/ 0 h 2607309"/>
                <a:gd name="connsiteX3" fmla="*/ 1764628 w 1764628"/>
                <a:gd name="connsiteY3" fmla="*/ 0 h 2607309"/>
                <a:gd name="connsiteX4" fmla="*/ 1536685 w 1764628"/>
                <a:gd name="connsiteY4" fmla="*/ 2601341 h 2607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4628" h="2607309">
                  <a:moveTo>
                    <a:pt x="1536685" y="2601341"/>
                  </a:moveTo>
                  <a:lnTo>
                    <a:pt x="224303" y="2607309"/>
                  </a:lnTo>
                  <a:lnTo>
                    <a:pt x="0" y="0"/>
                  </a:lnTo>
                  <a:lnTo>
                    <a:pt x="1764628" y="0"/>
                  </a:lnTo>
                  <a:cubicBezTo>
                    <a:pt x="1689673" y="861982"/>
                    <a:pt x="1611640" y="1739359"/>
                    <a:pt x="1536685" y="2601341"/>
                  </a:cubicBezTo>
                  <a:close/>
                </a:path>
              </a:pathLst>
            </a:custGeom>
            <a:solidFill>
              <a:schemeClr val="bg1"/>
            </a:solidFill>
            <a:ln w="5615" cap="flat">
              <a:noFill/>
              <a:prstDash val="solid"/>
              <a:miter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24AF802E-8D8E-43B6-9B5E-387FD254BF25}"/>
                </a:ext>
              </a:extLst>
            </p:cNvPr>
            <p:cNvSpPr/>
            <p:nvPr/>
          </p:nvSpPr>
          <p:spPr>
            <a:xfrm>
              <a:off x="8423471" y="4040233"/>
              <a:ext cx="1993907" cy="903163"/>
            </a:xfrm>
            <a:custGeom>
              <a:avLst/>
              <a:gdLst>
                <a:gd name="connsiteX0" fmla="*/ 1556628 w 1613405"/>
                <a:gd name="connsiteY0" fmla="*/ 730811 h 730811"/>
                <a:gd name="connsiteX1" fmla="*/ 60714 w 1613405"/>
                <a:gd name="connsiteY1" fmla="*/ 730811 h 730811"/>
                <a:gd name="connsiteX2" fmla="*/ 0 w 1613405"/>
                <a:gd name="connsiteY2" fmla="*/ 0 h 730811"/>
                <a:gd name="connsiteX3" fmla="*/ 1618466 w 1613405"/>
                <a:gd name="connsiteY3" fmla="*/ 0 h 730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13405" h="730811">
                  <a:moveTo>
                    <a:pt x="1556628" y="730811"/>
                  </a:moveTo>
                  <a:lnTo>
                    <a:pt x="60714" y="730811"/>
                  </a:lnTo>
                  <a:lnTo>
                    <a:pt x="0" y="0"/>
                  </a:lnTo>
                  <a:lnTo>
                    <a:pt x="1618466" y="0"/>
                  </a:lnTo>
                  <a:close/>
                </a:path>
              </a:pathLst>
            </a:custGeom>
            <a:solidFill>
              <a:schemeClr val="accent2"/>
            </a:solidFill>
            <a:ln w="5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58386EC3-E91E-4423-B43F-103614898986}"/>
                </a:ext>
              </a:extLst>
            </p:cNvPr>
            <p:cNvSpPr/>
            <p:nvPr/>
          </p:nvSpPr>
          <p:spPr>
            <a:xfrm>
              <a:off x="8341492" y="2656097"/>
              <a:ext cx="2167593" cy="56501"/>
            </a:xfrm>
            <a:custGeom>
              <a:avLst/>
              <a:gdLst>
                <a:gd name="connsiteX0" fmla="*/ 1750574 w 1753946"/>
                <a:gd name="connsiteY0" fmla="*/ 77578 h 73081"/>
                <a:gd name="connsiteX1" fmla="*/ 6746 w 1753946"/>
                <a:gd name="connsiteY1" fmla="*/ 77578 h 73081"/>
                <a:gd name="connsiteX2" fmla="*/ 0 w 1753946"/>
                <a:gd name="connsiteY2" fmla="*/ 70832 h 73081"/>
                <a:gd name="connsiteX3" fmla="*/ 0 w 1753946"/>
                <a:gd name="connsiteY3" fmla="*/ 14616 h 73081"/>
                <a:gd name="connsiteX4" fmla="*/ 14616 w 1753946"/>
                <a:gd name="connsiteY4" fmla="*/ 0 h 73081"/>
                <a:gd name="connsiteX5" fmla="*/ 1742703 w 1753946"/>
                <a:gd name="connsiteY5" fmla="*/ 0 h 73081"/>
                <a:gd name="connsiteX6" fmla="*/ 1757320 w 1753946"/>
                <a:gd name="connsiteY6" fmla="*/ 14616 h 73081"/>
                <a:gd name="connsiteX7" fmla="*/ 1757320 w 1753946"/>
                <a:gd name="connsiteY7" fmla="*/ 70832 h 73081"/>
                <a:gd name="connsiteX8" fmla="*/ 1750574 w 1753946"/>
                <a:gd name="connsiteY8" fmla="*/ 77578 h 73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53946" h="73081">
                  <a:moveTo>
                    <a:pt x="1750574" y="77578"/>
                  </a:moveTo>
                  <a:lnTo>
                    <a:pt x="6746" y="77578"/>
                  </a:lnTo>
                  <a:cubicBezTo>
                    <a:pt x="2811" y="77578"/>
                    <a:pt x="0" y="74205"/>
                    <a:pt x="0" y="70832"/>
                  </a:cubicBezTo>
                  <a:lnTo>
                    <a:pt x="0" y="14616"/>
                  </a:lnTo>
                  <a:cubicBezTo>
                    <a:pt x="0" y="6746"/>
                    <a:pt x="6746" y="0"/>
                    <a:pt x="14616" y="0"/>
                  </a:cubicBezTo>
                  <a:lnTo>
                    <a:pt x="1742703" y="0"/>
                  </a:lnTo>
                  <a:cubicBezTo>
                    <a:pt x="1750574" y="0"/>
                    <a:pt x="1757320" y="6746"/>
                    <a:pt x="1757320" y="14616"/>
                  </a:cubicBezTo>
                  <a:lnTo>
                    <a:pt x="1757320" y="70832"/>
                  </a:lnTo>
                  <a:cubicBezTo>
                    <a:pt x="1757320" y="74768"/>
                    <a:pt x="1754509" y="77578"/>
                    <a:pt x="1750574" y="77578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5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9463796F-C4C2-48C0-9B79-DEB9E8CD51A1}"/>
                </a:ext>
              </a:extLst>
            </p:cNvPr>
            <p:cNvSpPr/>
            <p:nvPr/>
          </p:nvSpPr>
          <p:spPr>
            <a:xfrm>
              <a:off x="8101806" y="2701467"/>
              <a:ext cx="2640016" cy="333476"/>
            </a:xfrm>
            <a:custGeom>
              <a:avLst/>
              <a:gdLst>
                <a:gd name="connsiteX0" fmla="*/ 2137904 w 2136217"/>
                <a:gd name="connsiteY0" fmla="*/ 274335 h 269837"/>
                <a:gd name="connsiteX1" fmla="*/ 0 w 2136217"/>
                <a:gd name="connsiteY1" fmla="*/ 274335 h 269837"/>
                <a:gd name="connsiteX2" fmla="*/ 124800 w 2136217"/>
                <a:gd name="connsiteY2" fmla="*/ 37665 h 269837"/>
                <a:gd name="connsiteX3" fmla="*/ 187200 w 2136217"/>
                <a:gd name="connsiteY3" fmla="*/ 0 h 269837"/>
                <a:gd name="connsiteX4" fmla="*/ 1954076 w 2136217"/>
                <a:gd name="connsiteY4" fmla="*/ 8432 h 269837"/>
                <a:gd name="connsiteX5" fmla="*/ 2015914 w 2136217"/>
                <a:gd name="connsiteY5" fmla="*/ 46097 h 269837"/>
                <a:gd name="connsiteX6" fmla="*/ 2137904 w 2136217"/>
                <a:gd name="connsiteY6" fmla="*/ 274335 h 269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36217" h="269837">
                  <a:moveTo>
                    <a:pt x="2137904" y="274335"/>
                  </a:moveTo>
                  <a:lnTo>
                    <a:pt x="0" y="274335"/>
                  </a:lnTo>
                  <a:lnTo>
                    <a:pt x="124800" y="37665"/>
                  </a:lnTo>
                  <a:cubicBezTo>
                    <a:pt x="137168" y="14616"/>
                    <a:pt x="161341" y="0"/>
                    <a:pt x="187200" y="0"/>
                  </a:cubicBezTo>
                  <a:lnTo>
                    <a:pt x="1954076" y="8432"/>
                  </a:lnTo>
                  <a:cubicBezTo>
                    <a:pt x="1979936" y="8432"/>
                    <a:pt x="2003547" y="23049"/>
                    <a:pt x="2015914" y="46097"/>
                  </a:cubicBezTo>
                  <a:lnTo>
                    <a:pt x="2137904" y="274335"/>
                  </a:lnTo>
                  <a:close/>
                </a:path>
              </a:pathLst>
            </a:custGeom>
            <a:solidFill>
              <a:schemeClr val="bg1"/>
            </a:solidFill>
            <a:ln w="5615" cap="flat">
              <a:noFill/>
              <a:prstDash val="solid"/>
              <a:miter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E442CD5-E887-4BC0-A447-2C9BD87CCF6D}"/>
              </a:ext>
            </a:extLst>
          </p:cNvPr>
          <p:cNvSpPr txBox="1"/>
          <p:nvPr/>
        </p:nvSpPr>
        <p:spPr>
          <a:xfrm>
            <a:off x="623380" y="447851"/>
            <a:ext cx="6191673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cs typeface="Arial" pitchFamily="34" charset="0"/>
              </a:rPr>
              <a:t>Infographic Style</a:t>
            </a:r>
            <a:endParaRPr lang="ko-KR" altLang="en-US" sz="5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E7394B8-D000-46B0-9445-98439961DF22}"/>
              </a:ext>
            </a:extLst>
          </p:cNvPr>
          <p:cNvSpPr txBox="1"/>
          <p:nvPr/>
        </p:nvSpPr>
        <p:spPr>
          <a:xfrm>
            <a:off x="617584" y="1327895"/>
            <a:ext cx="61636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 </a:t>
            </a:r>
            <a:r>
              <a:rPr lang="en-US" altLang="ko-KR" sz="1200" dirty="0">
                <a:solidFill>
                  <a:schemeClr val="bg1"/>
                </a:solidFill>
                <a:ea typeface="FZShuTi" pitchFamily="2" charset="-122"/>
                <a:cs typeface="Arial" pitchFamily="34" charset="0"/>
              </a:rPr>
              <a:t>I hope and I believe that this Template will your Time.</a:t>
            </a:r>
            <a:endParaRPr lang="en-US" altLang="ko-KR" sz="1200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EF71BD57-EFAF-4CA2-B162-0AF379729A75}"/>
              </a:ext>
            </a:extLst>
          </p:cNvPr>
          <p:cNvGrpSpPr/>
          <p:nvPr/>
        </p:nvGrpSpPr>
        <p:grpSpPr>
          <a:xfrm>
            <a:off x="-10078" y="4740475"/>
            <a:ext cx="12245349" cy="2153719"/>
            <a:chOff x="-10078" y="4740475"/>
            <a:chExt cx="12245349" cy="2153719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F65870A9-29B2-4343-9110-2AD98DE485A0}"/>
                </a:ext>
              </a:extLst>
            </p:cNvPr>
            <p:cNvGrpSpPr/>
            <p:nvPr/>
          </p:nvGrpSpPr>
          <p:grpSpPr>
            <a:xfrm>
              <a:off x="1223206" y="6187601"/>
              <a:ext cx="461573" cy="534553"/>
              <a:chOff x="3902872" y="3694206"/>
              <a:chExt cx="633507" cy="733672"/>
            </a:xfrm>
          </p:grpSpPr>
          <p:sp>
            <p:nvSpPr>
              <p:cNvPr id="5" name="Freeform: Shape 4">
                <a:extLst>
                  <a:ext uri="{FF2B5EF4-FFF2-40B4-BE49-F238E27FC236}">
                    <a16:creationId xmlns:a16="http://schemas.microsoft.com/office/drawing/2014/main" id="{A69C3398-36AF-4514-B52E-26E5D7BD95D8}"/>
                  </a:ext>
                </a:extLst>
              </p:cNvPr>
              <p:cNvSpPr/>
              <p:nvPr/>
            </p:nvSpPr>
            <p:spPr>
              <a:xfrm>
                <a:off x="3902872" y="3812027"/>
                <a:ext cx="574864" cy="615851"/>
              </a:xfrm>
              <a:custGeom>
                <a:avLst/>
                <a:gdLst>
                  <a:gd name="connsiteX0" fmla="*/ 0 w 791809"/>
                  <a:gd name="connsiteY0" fmla="*/ 108844 h 848263"/>
                  <a:gd name="connsiteX1" fmla="*/ 4632 w 791809"/>
                  <a:gd name="connsiteY1" fmla="*/ 68747 h 848263"/>
                  <a:gd name="connsiteX2" fmla="*/ 15923 w 791809"/>
                  <a:gd name="connsiteY2" fmla="*/ 26334 h 848263"/>
                  <a:gd name="connsiteX3" fmla="*/ 69193 w 791809"/>
                  <a:gd name="connsiteY3" fmla="*/ 5345 h 848263"/>
                  <a:gd name="connsiteX4" fmla="*/ 112764 w 791809"/>
                  <a:gd name="connsiteY4" fmla="*/ 34585 h 848263"/>
                  <a:gd name="connsiteX5" fmla="*/ 211342 w 791809"/>
                  <a:gd name="connsiteY5" fmla="*/ 145033 h 848263"/>
                  <a:gd name="connsiteX6" fmla="*/ 339885 w 791809"/>
                  <a:gd name="connsiteY6" fmla="*/ 319897 h 848263"/>
                  <a:gd name="connsiteX7" fmla="*/ 479139 w 791809"/>
                  <a:gd name="connsiteY7" fmla="*/ 460744 h 848263"/>
                  <a:gd name="connsiteX8" fmla="*/ 659938 w 791809"/>
                  <a:gd name="connsiteY8" fmla="*/ 595800 h 848263"/>
                  <a:gd name="connsiteX9" fmla="*/ 757213 w 791809"/>
                  <a:gd name="connsiteY9" fmla="*/ 685259 h 848263"/>
                  <a:gd name="connsiteX10" fmla="*/ 790362 w 791809"/>
                  <a:gd name="connsiteY10" fmla="*/ 743884 h 848263"/>
                  <a:gd name="connsiteX11" fmla="*/ 775452 w 791809"/>
                  <a:gd name="connsiteY11" fmla="*/ 800773 h 848263"/>
                  <a:gd name="connsiteX12" fmla="*/ 697429 w 791809"/>
                  <a:gd name="connsiteY12" fmla="*/ 842318 h 848263"/>
                  <a:gd name="connsiteX13" fmla="*/ 557306 w 791809"/>
                  <a:gd name="connsiteY13" fmla="*/ 843331 h 848263"/>
                  <a:gd name="connsiteX14" fmla="*/ 252018 w 791809"/>
                  <a:gd name="connsiteY14" fmla="*/ 682219 h 848263"/>
                  <a:gd name="connsiteX15" fmla="*/ 16936 w 791809"/>
                  <a:gd name="connsiteY15" fmla="*/ 269378 h 848263"/>
                  <a:gd name="connsiteX16" fmla="*/ 1303 w 791809"/>
                  <a:gd name="connsiteY16" fmla="*/ 161535 h 848263"/>
                  <a:gd name="connsiteX17" fmla="*/ 0 w 791809"/>
                  <a:gd name="connsiteY17" fmla="*/ 153863 h 848263"/>
                  <a:gd name="connsiteX18" fmla="*/ 0 w 791809"/>
                  <a:gd name="connsiteY18" fmla="*/ 108844 h 848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91809" h="848263">
                    <a:moveTo>
                      <a:pt x="0" y="108844"/>
                    </a:moveTo>
                    <a:cubicBezTo>
                      <a:pt x="1448" y="95527"/>
                      <a:pt x="2171" y="81920"/>
                      <a:pt x="4632" y="68747"/>
                    </a:cubicBezTo>
                    <a:cubicBezTo>
                      <a:pt x="7383" y="54417"/>
                      <a:pt x="10422" y="39796"/>
                      <a:pt x="15923" y="26334"/>
                    </a:cubicBezTo>
                    <a:cubicBezTo>
                      <a:pt x="26056" y="1436"/>
                      <a:pt x="45019" y="-6380"/>
                      <a:pt x="69193" y="5345"/>
                    </a:cubicBezTo>
                    <a:cubicBezTo>
                      <a:pt x="84826" y="12872"/>
                      <a:pt x="99591" y="23150"/>
                      <a:pt x="112764" y="34585"/>
                    </a:cubicBezTo>
                    <a:cubicBezTo>
                      <a:pt x="150400" y="67010"/>
                      <a:pt x="181667" y="105515"/>
                      <a:pt x="211342" y="145033"/>
                    </a:cubicBezTo>
                    <a:cubicBezTo>
                      <a:pt x="254913" y="202790"/>
                      <a:pt x="298050" y="260837"/>
                      <a:pt x="339885" y="319897"/>
                    </a:cubicBezTo>
                    <a:cubicBezTo>
                      <a:pt x="378679" y="374615"/>
                      <a:pt x="425435" y="420936"/>
                      <a:pt x="479139" y="460744"/>
                    </a:cubicBezTo>
                    <a:cubicBezTo>
                      <a:pt x="539646" y="505473"/>
                      <a:pt x="600009" y="550347"/>
                      <a:pt x="659938" y="595800"/>
                    </a:cubicBezTo>
                    <a:cubicBezTo>
                      <a:pt x="695113" y="622580"/>
                      <a:pt x="728696" y="651241"/>
                      <a:pt x="757213" y="685259"/>
                    </a:cubicBezTo>
                    <a:cubicBezTo>
                      <a:pt x="771833" y="702774"/>
                      <a:pt x="784861" y="721303"/>
                      <a:pt x="790362" y="743884"/>
                    </a:cubicBezTo>
                    <a:cubicBezTo>
                      <a:pt x="795573" y="765453"/>
                      <a:pt x="790507" y="784560"/>
                      <a:pt x="775452" y="800773"/>
                    </a:cubicBezTo>
                    <a:cubicBezTo>
                      <a:pt x="754318" y="823644"/>
                      <a:pt x="727104" y="835514"/>
                      <a:pt x="697429" y="842318"/>
                    </a:cubicBezTo>
                    <a:cubicBezTo>
                      <a:pt x="650818" y="853030"/>
                      <a:pt x="604062" y="850858"/>
                      <a:pt x="557306" y="843331"/>
                    </a:cubicBezTo>
                    <a:cubicBezTo>
                      <a:pt x="437594" y="823789"/>
                      <a:pt x="337713" y="765887"/>
                      <a:pt x="252018" y="682219"/>
                    </a:cubicBezTo>
                    <a:cubicBezTo>
                      <a:pt x="134333" y="567428"/>
                      <a:pt x="55875" y="429477"/>
                      <a:pt x="16936" y="269378"/>
                    </a:cubicBezTo>
                    <a:cubicBezTo>
                      <a:pt x="8396" y="233913"/>
                      <a:pt x="3040" y="198014"/>
                      <a:pt x="1303" y="161535"/>
                    </a:cubicBezTo>
                    <a:cubicBezTo>
                      <a:pt x="1158" y="158930"/>
                      <a:pt x="434" y="156324"/>
                      <a:pt x="0" y="153863"/>
                    </a:cubicBezTo>
                    <a:cubicBezTo>
                      <a:pt x="0" y="138809"/>
                      <a:pt x="0" y="123899"/>
                      <a:pt x="0" y="108844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" name="Freeform: Shape 6">
                <a:extLst>
                  <a:ext uri="{FF2B5EF4-FFF2-40B4-BE49-F238E27FC236}">
                    <a16:creationId xmlns:a16="http://schemas.microsoft.com/office/drawing/2014/main" id="{CDC019C2-DC62-4525-9525-5F800CC56E71}"/>
                  </a:ext>
                </a:extLst>
              </p:cNvPr>
              <p:cNvSpPr/>
              <p:nvPr/>
            </p:nvSpPr>
            <p:spPr>
              <a:xfrm>
                <a:off x="3962566" y="3694206"/>
                <a:ext cx="573813" cy="623208"/>
              </a:xfrm>
              <a:custGeom>
                <a:avLst/>
                <a:gdLst>
                  <a:gd name="connsiteX0" fmla="*/ 174719 w 790361"/>
                  <a:gd name="connsiteY0" fmla="*/ 5 h 858396"/>
                  <a:gd name="connsiteX1" fmla="*/ 357979 w 790361"/>
                  <a:gd name="connsiteY1" fmla="*/ 44445 h 858396"/>
                  <a:gd name="connsiteX2" fmla="*/ 629539 w 790361"/>
                  <a:gd name="connsiteY2" fmla="*/ 269684 h 858396"/>
                  <a:gd name="connsiteX3" fmla="*/ 723920 w 790361"/>
                  <a:gd name="connsiteY3" fmla="*/ 445127 h 858396"/>
                  <a:gd name="connsiteX4" fmla="*/ 782545 w 790361"/>
                  <a:gd name="connsiteY4" fmla="*/ 633018 h 858396"/>
                  <a:gd name="connsiteX5" fmla="*/ 780084 w 790361"/>
                  <a:gd name="connsiteY5" fmla="*/ 804408 h 858396"/>
                  <a:gd name="connsiteX6" fmla="*/ 761701 w 790361"/>
                  <a:gd name="connsiteY6" fmla="*/ 853770 h 858396"/>
                  <a:gd name="connsiteX7" fmla="*/ 752871 w 790361"/>
                  <a:gd name="connsiteY7" fmla="*/ 858257 h 858396"/>
                  <a:gd name="connsiteX8" fmla="*/ 685704 w 790361"/>
                  <a:gd name="connsiteY8" fmla="*/ 822937 h 858396"/>
                  <a:gd name="connsiteX9" fmla="*/ 598996 w 790361"/>
                  <a:gd name="connsiteY9" fmla="*/ 731018 h 858396"/>
                  <a:gd name="connsiteX10" fmla="*/ 471033 w 790361"/>
                  <a:gd name="connsiteY10" fmla="*/ 558470 h 858396"/>
                  <a:gd name="connsiteX11" fmla="*/ 376073 w 790361"/>
                  <a:gd name="connsiteY11" fmla="*/ 443679 h 858396"/>
                  <a:gd name="connsiteX12" fmla="*/ 282707 w 790361"/>
                  <a:gd name="connsiteY12" fmla="*/ 368551 h 858396"/>
                  <a:gd name="connsiteX13" fmla="*/ 108422 w 790361"/>
                  <a:gd name="connsiteY13" fmla="*/ 236969 h 858396"/>
                  <a:gd name="connsiteX14" fmla="*/ 26201 w 790361"/>
                  <a:gd name="connsiteY14" fmla="*/ 151853 h 858396"/>
                  <a:gd name="connsiteX15" fmla="*/ 4343 w 790361"/>
                  <a:gd name="connsiteY15" fmla="*/ 110598 h 858396"/>
                  <a:gd name="connsiteX16" fmla="*/ 26056 w 790361"/>
                  <a:gd name="connsiteY16" fmla="*/ 40247 h 858396"/>
                  <a:gd name="connsiteX17" fmla="*/ 95828 w 790361"/>
                  <a:gd name="connsiteY17" fmla="*/ 9848 h 858396"/>
                  <a:gd name="connsiteX18" fmla="*/ 174719 w 790361"/>
                  <a:gd name="connsiteY18" fmla="*/ 5 h 8583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90361" h="858396">
                    <a:moveTo>
                      <a:pt x="174719" y="5"/>
                    </a:moveTo>
                    <a:cubicBezTo>
                      <a:pt x="239425" y="150"/>
                      <a:pt x="300222" y="16797"/>
                      <a:pt x="357979" y="44445"/>
                    </a:cubicBezTo>
                    <a:cubicBezTo>
                      <a:pt x="467414" y="96557"/>
                      <a:pt x="558754" y="171105"/>
                      <a:pt x="629539" y="269684"/>
                    </a:cubicBezTo>
                    <a:cubicBezTo>
                      <a:pt x="668478" y="323822"/>
                      <a:pt x="697429" y="384040"/>
                      <a:pt x="723920" y="445127"/>
                    </a:cubicBezTo>
                    <a:cubicBezTo>
                      <a:pt x="750120" y="505634"/>
                      <a:pt x="771110" y="567879"/>
                      <a:pt x="782545" y="633018"/>
                    </a:cubicBezTo>
                    <a:cubicBezTo>
                      <a:pt x="792678" y="690341"/>
                      <a:pt x="795428" y="747664"/>
                      <a:pt x="780084" y="804408"/>
                    </a:cubicBezTo>
                    <a:cubicBezTo>
                      <a:pt x="775597" y="821345"/>
                      <a:pt x="767925" y="837268"/>
                      <a:pt x="761701" y="853770"/>
                    </a:cubicBezTo>
                    <a:cubicBezTo>
                      <a:pt x="760108" y="858112"/>
                      <a:pt x="757503" y="859270"/>
                      <a:pt x="752871" y="858257"/>
                    </a:cubicBezTo>
                    <a:cubicBezTo>
                      <a:pt x="727249" y="852612"/>
                      <a:pt x="705680" y="839005"/>
                      <a:pt x="685704" y="822937"/>
                    </a:cubicBezTo>
                    <a:cubicBezTo>
                      <a:pt x="652555" y="796302"/>
                      <a:pt x="624618" y="764601"/>
                      <a:pt x="598996" y="731018"/>
                    </a:cubicBezTo>
                    <a:cubicBezTo>
                      <a:pt x="555714" y="673984"/>
                      <a:pt x="513735" y="615937"/>
                      <a:pt x="471033" y="558470"/>
                    </a:cubicBezTo>
                    <a:cubicBezTo>
                      <a:pt x="441358" y="518517"/>
                      <a:pt x="410670" y="479578"/>
                      <a:pt x="376073" y="443679"/>
                    </a:cubicBezTo>
                    <a:cubicBezTo>
                      <a:pt x="347991" y="414728"/>
                      <a:pt x="315132" y="391857"/>
                      <a:pt x="282707" y="368551"/>
                    </a:cubicBezTo>
                    <a:cubicBezTo>
                      <a:pt x="223647" y="325849"/>
                      <a:pt x="163863" y="284304"/>
                      <a:pt x="108422" y="236969"/>
                    </a:cubicBezTo>
                    <a:cubicBezTo>
                      <a:pt x="78313" y="211203"/>
                      <a:pt x="48927" y="184568"/>
                      <a:pt x="26201" y="151853"/>
                    </a:cubicBezTo>
                    <a:cubicBezTo>
                      <a:pt x="17371" y="139115"/>
                      <a:pt x="9699" y="125073"/>
                      <a:pt x="4343" y="110598"/>
                    </a:cubicBezTo>
                    <a:cubicBezTo>
                      <a:pt x="-5935" y="82515"/>
                      <a:pt x="2316" y="58341"/>
                      <a:pt x="26056" y="40247"/>
                    </a:cubicBezTo>
                    <a:cubicBezTo>
                      <a:pt x="46756" y="24469"/>
                      <a:pt x="71075" y="16362"/>
                      <a:pt x="95828" y="9848"/>
                    </a:cubicBezTo>
                    <a:cubicBezTo>
                      <a:pt x="121739" y="2755"/>
                      <a:pt x="148084" y="-140"/>
                      <a:pt x="174719" y="5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1D647089-698D-44A0-96B7-D9CC4D4D4C5D}"/>
                </a:ext>
              </a:extLst>
            </p:cNvPr>
            <p:cNvGrpSpPr/>
            <p:nvPr/>
          </p:nvGrpSpPr>
          <p:grpSpPr>
            <a:xfrm>
              <a:off x="3123722" y="6187601"/>
              <a:ext cx="381478" cy="540410"/>
              <a:chOff x="4739210" y="3546527"/>
              <a:chExt cx="467997" cy="662974"/>
            </a:xfrm>
          </p:grpSpPr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AE1615F7-326D-4AD3-BDDE-FA10A91F3F17}"/>
                  </a:ext>
                </a:extLst>
              </p:cNvPr>
              <p:cNvSpPr/>
              <p:nvPr/>
            </p:nvSpPr>
            <p:spPr>
              <a:xfrm>
                <a:off x="4739210" y="3556867"/>
                <a:ext cx="265888" cy="652634"/>
              </a:xfrm>
              <a:custGeom>
                <a:avLst/>
                <a:gdLst>
                  <a:gd name="connsiteX0" fmla="*/ 0 w 366229"/>
                  <a:gd name="connsiteY0" fmla="*/ 566548 h 898928"/>
                  <a:gd name="connsiteX1" fmla="*/ 79470 w 366229"/>
                  <a:gd name="connsiteY1" fmla="*/ 249101 h 898928"/>
                  <a:gd name="connsiteX2" fmla="*/ 220317 w 366229"/>
                  <a:gd name="connsiteY2" fmla="*/ 64394 h 898928"/>
                  <a:gd name="connsiteX3" fmla="*/ 296892 w 366229"/>
                  <a:gd name="connsiteY3" fmla="*/ 11413 h 898928"/>
                  <a:gd name="connsiteX4" fmla="*/ 326712 w 366229"/>
                  <a:gd name="connsiteY4" fmla="*/ 991 h 898928"/>
                  <a:gd name="connsiteX5" fmla="*/ 362177 w 366229"/>
                  <a:gd name="connsiteY5" fmla="*/ 21546 h 898928"/>
                  <a:gd name="connsiteX6" fmla="*/ 365651 w 366229"/>
                  <a:gd name="connsiteY6" fmla="*/ 75974 h 898928"/>
                  <a:gd name="connsiteX7" fmla="*/ 328015 w 366229"/>
                  <a:gd name="connsiteY7" fmla="*/ 242153 h 898928"/>
                  <a:gd name="connsiteX8" fmla="*/ 280680 w 366229"/>
                  <a:gd name="connsiteY8" fmla="*/ 402252 h 898928"/>
                  <a:gd name="connsiteX9" fmla="*/ 267073 w 366229"/>
                  <a:gd name="connsiteY9" fmla="*/ 523267 h 898928"/>
                  <a:gd name="connsiteX10" fmla="*/ 268520 w 366229"/>
                  <a:gd name="connsiteY10" fmla="*/ 673812 h 898928"/>
                  <a:gd name="connsiteX11" fmla="*/ 260414 w 366229"/>
                  <a:gd name="connsiteY11" fmla="*/ 813645 h 898928"/>
                  <a:gd name="connsiteX12" fmla="*/ 244346 w 366229"/>
                  <a:gd name="connsiteY12" fmla="*/ 865902 h 898928"/>
                  <a:gd name="connsiteX13" fmla="*/ 176167 w 366229"/>
                  <a:gd name="connsiteY13" fmla="*/ 896590 h 898928"/>
                  <a:gd name="connsiteX14" fmla="*/ 97420 w 366229"/>
                  <a:gd name="connsiteY14" fmla="*/ 842741 h 898928"/>
                  <a:gd name="connsiteX15" fmla="*/ 12449 w 366229"/>
                  <a:gd name="connsiteY15" fmla="*/ 669180 h 898928"/>
                  <a:gd name="connsiteX16" fmla="*/ 3908 w 366229"/>
                  <a:gd name="connsiteY16" fmla="*/ 618660 h 898928"/>
                  <a:gd name="connsiteX17" fmla="*/ 0 w 366229"/>
                  <a:gd name="connsiteY17" fmla="*/ 566548 h 898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6229" h="898928">
                    <a:moveTo>
                      <a:pt x="0" y="566548"/>
                    </a:moveTo>
                    <a:cubicBezTo>
                      <a:pt x="1592" y="449007"/>
                      <a:pt x="29675" y="346231"/>
                      <a:pt x="79470" y="249101"/>
                    </a:cubicBezTo>
                    <a:cubicBezTo>
                      <a:pt x="115370" y="179329"/>
                      <a:pt x="160967" y="116505"/>
                      <a:pt x="220317" y="64394"/>
                    </a:cubicBezTo>
                    <a:cubicBezTo>
                      <a:pt x="243767" y="43838"/>
                      <a:pt x="268810" y="25310"/>
                      <a:pt x="296892" y="11413"/>
                    </a:cubicBezTo>
                    <a:cubicBezTo>
                      <a:pt x="306301" y="6781"/>
                      <a:pt x="316579" y="3307"/>
                      <a:pt x="326712" y="991"/>
                    </a:cubicBezTo>
                    <a:cubicBezTo>
                      <a:pt x="343793" y="-2917"/>
                      <a:pt x="356387" y="4899"/>
                      <a:pt x="362177" y="21546"/>
                    </a:cubicBezTo>
                    <a:cubicBezTo>
                      <a:pt x="368401" y="39351"/>
                      <a:pt x="367388" y="57735"/>
                      <a:pt x="365651" y="75974"/>
                    </a:cubicBezTo>
                    <a:cubicBezTo>
                      <a:pt x="359861" y="132863"/>
                      <a:pt x="343938" y="187435"/>
                      <a:pt x="328015" y="242153"/>
                    </a:cubicBezTo>
                    <a:cubicBezTo>
                      <a:pt x="312526" y="295567"/>
                      <a:pt x="296458" y="348837"/>
                      <a:pt x="280680" y="402252"/>
                    </a:cubicBezTo>
                    <a:cubicBezTo>
                      <a:pt x="268955" y="441770"/>
                      <a:pt x="267218" y="482591"/>
                      <a:pt x="267073" y="523267"/>
                    </a:cubicBezTo>
                    <a:cubicBezTo>
                      <a:pt x="266928" y="573497"/>
                      <a:pt x="268231" y="623582"/>
                      <a:pt x="268520" y="673812"/>
                    </a:cubicBezTo>
                    <a:cubicBezTo>
                      <a:pt x="268810" y="720568"/>
                      <a:pt x="269244" y="767468"/>
                      <a:pt x="260414" y="813645"/>
                    </a:cubicBezTo>
                    <a:cubicBezTo>
                      <a:pt x="257085" y="831450"/>
                      <a:pt x="251874" y="849400"/>
                      <a:pt x="244346" y="865902"/>
                    </a:cubicBezTo>
                    <a:cubicBezTo>
                      <a:pt x="230884" y="895142"/>
                      <a:pt x="207289" y="904551"/>
                      <a:pt x="176167" y="896590"/>
                    </a:cubicBezTo>
                    <a:cubicBezTo>
                      <a:pt x="143452" y="888049"/>
                      <a:pt x="118699" y="867639"/>
                      <a:pt x="97420" y="842741"/>
                    </a:cubicBezTo>
                    <a:cubicBezTo>
                      <a:pt x="54138" y="792366"/>
                      <a:pt x="27359" y="733451"/>
                      <a:pt x="12449" y="669180"/>
                    </a:cubicBezTo>
                    <a:cubicBezTo>
                      <a:pt x="8541" y="652533"/>
                      <a:pt x="5790" y="635597"/>
                      <a:pt x="3908" y="618660"/>
                    </a:cubicBezTo>
                    <a:cubicBezTo>
                      <a:pt x="1592" y="598829"/>
                      <a:pt x="869" y="578708"/>
                      <a:pt x="0" y="566548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286E96C8-7451-4616-847B-913F11D6D40B}"/>
                  </a:ext>
                </a:extLst>
              </p:cNvPr>
              <p:cNvSpPr/>
              <p:nvPr/>
            </p:nvSpPr>
            <p:spPr>
              <a:xfrm>
                <a:off x="4942370" y="3546527"/>
                <a:ext cx="264837" cy="655787"/>
              </a:xfrm>
              <a:custGeom>
                <a:avLst/>
                <a:gdLst>
                  <a:gd name="connsiteX0" fmla="*/ 365632 w 364782"/>
                  <a:gd name="connsiteY0" fmla="*/ 346867 h 903270"/>
                  <a:gd name="connsiteX1" fmla="*/ 301940 w 364782"/>
                  <a:gd name="connsiteY1" fmla="*/ 613651 h 903270"/>
                  <a:gd name="connsiteX2" fmla="*/ 179477 w 364782"/>
                  <a:gd name="connsiteY2" fmla="*/ 801542 h 903270"/>
                  <a:gd name="connsiteX3" fmla="*/ 62081 w 364782"/>
                  <a:gd name="connsiteY3" fmla="*/ 889988 h 903270"/>
                  <a:gd name="connsiteX4" fmla="*/ 18655 w 364782"/>
                  <a:gd name="connsiteY4" fmla="*/ 903450 h 903270"/>
                  <a:gd name="connsiteX5" fmla="*/ 9969 w 364782"/>
                  <a:gd name="connsiteY5" fmla="*/ 898962 h 903270"/>
                  <a:gd name="connsiteX6" fmla="*/ 271 w 364782"/>
                  <a:gd name="connsiteY6" fmla="*/ 854668 h 903270"/>
                  <a:gd name="connsiteX7" fmla="*/ 15470 w 364782"/>
                  <a:gd name="connsiteY7" fmla="*/ 741903 h 903270"/>
                  <a:gd name="connsiteX8" fmla="*/ 71345 w 364782"/>
                  <a:gd name="connsiteY8" fmla="*/ 548945 h 903270"/>
                  <a:gd name="connsiteX9" fmla="*/ 98994 w 364782"/>
                  <a:gd name="connsiteY9" fmla="*/ 414612 h 903270"/>
                  <a:gd name="connsiteX10" fmla="*/ 99283 w 364782"/>
                  <a:gd name="connsiteY10" fmla="*/ 332826 h 903270"/>
                  <a:gd name="connsiteX11" fmla="*/ 99138 w 364782"/>
                  <a:gd name="connsiteY11" fmla="*/ 159989 h 903270"/>
                  <a:gd name="connsiteX12" fmla="*/ 115930 w 364782"/>
                  <a:gd name="connsiteY12" fmla="*/ 53883 h 903270"/>
                  <a:gd name="connsiteX13" fmla="*/ 127945 w 364782"/>
                  <a:gd name="connsiteY13" fmla="*/ 27683 h 903270"/>
                  <a:gd name="connsiteX14" fmla="*/ 193519 w 364782"/>
                  <a:gd name="connsiteY14" fmla="*/ 4088 h 903270"/>
                  <a:gd name="connsiteX15" fmla="*/ 270094 w 364782"/>
                  <a:gd name="connsiteY15" fmla="*/ 57357 h 903270"/>
                  <a:gd name="connsiteX16" fmla="*/ 347104 w 364782"/>
                  <a:gd name="connsiteY16" fmla="*/ 199651 h 903270"/>
                  <a:gd name="connsiteX17" fmla="*/ 365632 w 364782"/>
                  <a:gd name="connsiteY17" fmla="*/ 346867 h 9032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4782" h="903270">
                    <a:moveTo>
                      <a:pt x="365632" y="346867"/>
                    </a:moveTo>
                    <a:cubicBezTo>
                      <a:pt x="366790" y="441103"/>
                      <a:pt x="344353" y="529693"/>
                      <a:pt x="301940" y="613651"/>
                    </a:cubicBezTo>
                    <a:cubicBezTo>
                      <a:pt x="267923" y="680817"/>
                      <a:pt x="230142" y="745378"/>
                      <a:pt x="179477" y="801542"/>
                    </a:cubicBezTo>
                    <a:cubicBezTo>
                      <a:pt x="146039" y="838600"/>
                      <a:pt x="108692" y="870735"/>
                      <a:pt x="62081" y="889988"/>
                    </a:cubicBezTo>
                    <a:cubicBezTo>
                      <a:pt x="48185" y="895778"/>
                      <a:pt x="33130" y="898962"/>
                      <a:pt x="18655" y="903450"/>
                    </a:cubicBezTo>
                    <a:cubicBezTo>
                      <a:pt x="13878" y="905042"/>
                      <a:pt x="11851" y="903160"/>
                      <a:pt x="9969" y="898962"/>
                    </a:cubicBezTo>
                    <a:cubicBezTo>
                      <a:pt x="3745" y="884777"/>
                      <a:pt x="850" y="870011"/>
                      <a:pt x="271" y="854668"/>
                    </a:cubicBezTo>
                    <a:cubicBezTo>
                      <a:pt x="-1466" y="816163"/>
                      <a:pt x="5337" y="778671"/>
                      <a:pt x="15470" y="741903"/>
                    </a:cubicBezTo>
                    <a:cubicBezTo>
                      <a:pt x="33275" y="677343"/>
                      <a:pt x="52817" y="613361"/>
                      <a:pt x="71345" y="548945"/>
                    </a:cubicBezTo>
                    <a:cubicBezTo>
                      <a:pt x="83939" y="504940"/>
                      <a:pt x="96099" y="460645"/>
                      <a:pt x="98994" y="414612"/>
                    </a:cubicBezTo>
                    <a:cubicBezTo>
                      <a:pt x="100731" y="387399"/>
                      <a:pt x="99428" y="360185"/>
                      <a:pt x="99283" y="332826"/>
                    </a:cubicBezTo>
                    <a:cubicBezTo>
                      <a:pt x="99138" y="275214"/>
                      <a:pt x="97980" y="217601"/>
                      <a:pt x="99138" y="159989"/>
                    </a:cubicBezTo>
                    <a:cubicBezTo>
                      <a:pt x="99862" y="124089"/>
                      <a:pt x="104060" y="88190"/>
                      <a:pt x="115930" y="53883"/>
                    </a:cubicBezTo>
                    <a:cubicBezTo>
                      <a:pt x="119115" y="44764"/>
                      <a:pt x="123023" y="35789"/>
                      <a:pt x="127945" y="27683"/>
                    </a:cubicBezTo>
                    <a:cubicBezTo>
                      <a:pt x="143144" y="2206"/>
                      <a:pt x="165581" y="-5756"/>
                      <a:pt x="193519" y="4088"/>
                    </a:cubicBezTo>
                    <a:cubicBezTo>
                      <a:pt x="223772" y="14799"/>
                      <a:pt x="248091" y="34486"/>
                      <a:pt x="270094" y="57357"/>
                    </a:cubicBezTo>
                    <a:cubicBezTo>
                      <a:pt x="308744" y="97744"/>
                      <a:pt x="332194" y="146382"/>
                      <a:pt x="347104" y="199651"/>
                    </a:cubicBezTo>
                    <a:cubicBezTo>
                      <a:pt x="360421" y="247710"/>
                      <a:pt x="365487" y="297071"/>
                      <a:pt x="365632" y="346867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93B765DA-0A26-409A-8768-281C095DEE8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168269" y="6416952"/>
              <a:ext cx="406779" cy="455955"/>
              <a:chOff x="4654294" y="4434680"/>
              <a:chExt cx="406779" cy="455955"/>
            </a:xfrm>
          </p:grpSpPr>
          <p:sp>
            <p:nvSpPr>
              <p:cNvPr id="6" name="Freeform: Shape 5">
                <a:extLst>
                  <a:ext uri="{FF2B5EF4-FFF2-40B4-BE49-F238E27FC236}">
                    <a16:creationId xmlns:a16="http://schemas.microsoft.com/office/drawing/2014/main" id="{49D2EF35-8DFC-467E-A246-29A00145CF7C}"/>
                  </a:ext>
                </a:extLst>
              </p:cNvPr>
              <p:cNvSpPr/>
              <p:nvPr/>
            </p:nvSpPr>
            <p:spPr>
              <a:xfrm>
                <a:off x="4760504" y="4448189"/>
                <a:ext cx="300569" cy="442446"/>
              </a:xfrm>
              <a:custGeom>
                <a:avLst/>
                <a:gdLst>
                  <a:gd name="connsiteX0" fmla="*/ 15833 w 413999"/>
                  <a:gd name="connsiteY0" fmla="*/ 610672 h 609418"/>
                  <a:gd name="connsiteX1" fmla="*/ 12503 w 413999"/>
                  <a:gd name="connsiteY1" fmla="*/ 609370 h 609418"/>
                  <a:gd name="connsiteX2" fmla="*/ 54 w 413999"/>
                  <a:gd name="connsiteY2" fmla="*/ 594894 h 609418"/>
                  <a:gd name="connsiteX3" fmla="*/ 17136 w 413999"/>
                  <a:gd name="connsiteY3" fmla="*/ 537137 h 609418"/>
                  <a:gd name="connsiteX4" fmla="*/ 86184 w 413999"/>
                  <a:gd name="connsiteY4" fmla="*/ 430453 h 609418"/>
                  <a:gd name="connsiteX5" fmla="*/ 168694 w 413999"/>
                  <a:gd name="connsiteY5" fmla="*/ 310016 h 609418"/>
                  <a:gd name="connsiteX6" fmla="*/ 208791 w 413999"/>
                  <a:gd name="connsiteY6" fmla="*/ 208833 h 609418"/>
                  <a:gd name="connsiteX7" fmla="*/ 259889 w 413999"/>
                  <a:gd name="connsiteY7" fmla="*/ 70736 h 609418"/>
                  <a:gd name="connsiteX8" fmla="*/ 289420 w 413999"/>
                  <a:gd name="connsiteY8" fmla="*/ 22967 h 609418"/>
                  <a:gd name="connsiteX9" fmla="*/ 365271 w 413999"/>
                  <a:gd name="connsiteY9" fmla="*/ 21230 h 609418"/>
                  <a:gd name="connsiteX10" fmla="*/ 412316 w 413999"/>
                  <a:gd name="connsiteY10" fmla="*/ 128059 h 609418"/>
                  <a:gd name="connsiteX11" fmla="*/ 379747 w 413999"/>
                  <a:gd name="connsiteY11" fmla="*/ 327532 h 609418"/>
                  <a:gd name="connsiteX12" fmla="*/ 262206 w 413999"/>
                  <a:gd name="connsiteY12" fmla="*/ 488499 h 609418"/>
                  <a:gd name="connsiteX13" fmla="*/ 139598 w 413999"/>
                  <a:gd name="connsiteY13" fmla="*/ 578537 h 609418"/>
                  <a:gd name="connsiteX14" fmla="*/ 44639 w 413999"/>
                  <a:gd name="connsiteY14" fmla="*/ 609225 h 609418"/>
                  <a:gd name="connsiteX15" fmla="*/ 40586 w 413999"/>
                  <a:gd name="connsiteY15" fmla="*/ 610383 h 609418"/>
                  <a:gd name="connsiteX16" fmla="*/ 15833 w 413999"/>
                  <a:gd name="connsiteY16" fmla="*/ 610672 h 6094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13999" h="609418">
                    <a:moveTo>
                      <a:pt x="15833" y="610672"/>
                    </a:moveTo>
                    <a:cubicBezTo>
                      <a:pt x="14675" y="610238"/>
                      <a:pt x="13661" y="609514"/>
                      <a:pt x="12503" y="609370"/>
                    </a:cubicBezTo>
                    <a:cubicBezTo>
                      <a:pt x="199" y="608356"/>
                      <a:pt x="-235" y="609659"/>
                      <a:pt x="54" y="594894"/>
                    </a:cubicBezTo>
                    <a:cubicBezTo>
                      <a:pt x="489" y="574194"/>
                      <a:pt x="8016" y="555376"/>
                      <a:pt x="17136" y="537137"/>
                    </a:cubicBezTo>
                    <a:cubicBezTo>
                      <a:pt x="36098" y="498922"/>
                      <a:pt x="61865" y="465194"/>
                      <a:pt x="86184" y="430453"/>
                    </a:cubicBezTo>
                    <a:cubicBezTo>
                      <a:pt x="114121" y="390645"/>
                      <a:pt x="142059" y="350692"/>
                      <a:pt x="168694" y="310016"/>
                    </a:cubicBezTo>
                    <a:cubicBezTo>
                      <a:pt x="188815" y="279184"/>
                      <a:pt x="197500" y="243429"/>
                      <a:pt x="208791" y="208833"/>
                    </a:cubicBezTo>
                    <a:cubicBezTo>
                      <a:pt x="223846" y="162077"/>
                      <a:pt x="238032" y="114887"/>
                      <a:pt x="259889" y="70736"/>
                    </a:cubicBezTo>
                    <a:cubicBezTo>
                      <a:pt x="268141" y="53945"/>
                      <a:pt x="277839" y="37443"/>
                      <a:pt x="289420" y="22967"/>
                    </a:cubicBezTo>
                    <a:cubicBezTo>
                      <a:pt x="313449" y="-7286"/>
                      <a:pt x="339360" y="-7431"/>
                      <a:pt x="365271" y="21230"/>
                    </a:cubicBezTo>
                    <a:cubicBezTo>
                      <a:pt x="392485" y="51629"/>
                      <a:pt x="406960" y="88107"/>
                      <a:pt x="412316" y="128059"/>
                    </a:cubicBezTo>
                    <a:cubicBezTo>
                      <a:pt x="421726" y="197831"/>
                      <a:pt x="405803" y="263405"/>
                      <a:pt x="379747" y="327532"/>
                    </a:cubicBezTo>
                    <a:cubicBezTo>
                      <a:pt x="353980" y="391079"/>
                      <a:pt x="312001" y="442612"/>
                      <a:pt x="262206" y="488499"/>
                    </a:cubicBezTo>
                    <a:cubicBezTo>
                      <a:pt x="224714" y="523096"/>
                      <a:pt x="185051" y="554797"/>
                      <a:pt x="139598" y="578537"/>
                    </a:cubicBezTo>
                    <a:cubicBezTo>
                      <a:pt x="109779" y="594170"/>
                      <a:pt x="78512" y="606040"/>
                      <a:pt x="44639" y="609225"/>
                    </a:cubicBezTo>
                    <a:cubicBezTo>
                      <a:pt x="43191" y="609370"/>
                      <a:pt x="41889" y="610093"/>
                      <a:pt x="40586" y="610383"/>
                    </a:cubicBezTo>
                    <a:cubicBezTo>
                      <a:pt x="32190" y="610672"/>
                      <a:pt x="24084" y="610672"/>
                      <a:pt x="15833" y="610672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9812E781-DC5E-4146-8DC8-1DCDE63B8C4B}"/>
                  </a:ext>
                </a:extLst>
              </p:cNvPr>
              <p:cNvSpPr/>
              <p:nvPr/>
            </p:nvSpPr>
            <p:spPr>
              <a:xfrm>
                <a:off x="4654294" y="4434680"/>
                <a:ext cx="298467" cy="443497"/>
              </a:xfrm>
              <a:custGeom>
                <a:avLst/>
                <a:gdLst>
                  <a:gd name="connsiteX0" fmla="*/ 0 w 411103"/>
                  <a:gd name="connsiteY0" fmla="*/ 436756 h 610865"/>
                  <a:gd name="connsiteX1" fmla="*/ 39518 w 411103"/>
                  <a:gd name="connsiteY1" fmla="*/ 273472 h 610865"/>
                  <a:gd name="connsiteX2" fmla="*/ 272139 w 411103"/>
                  <a:gd name="connsiteY2" fmla="*/ 32600 h 610865"/>
                  <a:gd name="connsiteX3" fmla="*/ 369994 w 411103"/>
                  <a:gd name="connsiteY3" fmla="*/ 609 h 610865"/>
                  <a:gd name="connsiteX4" fmla="*/ 394312 w 411103"/>
                  <a:gd name="connsiteY4" fmla="*/ 1188 h 610865"/>
                  <a:gd name="connsiteX5" fmla="*/ 412262 w 411103"/>
                  <a:gd name="connsiteY5" fmla="*/ 23625 h 610865"/>
                  <a:gd name="connsiteX6" fmla="*/ 405603 w 411103"/>
                  <a:gd name="connsiteY6" fmla="*/ 53734 h 610865"/>
                  <a:gd name="connsiteX7" fmla="*/ 356242 w 411103"/>
                  <a:gd name="connsiteY7" fmla="*/ 140153 h 610865"/>
                  <a:gd name="connsiteX8" fmla="*/ 287773 w 411103"/>
                  <a:gd name="connsiteY8" fmla="*/ 235257 h 610865"/>
                  <a:gd name="connsiteX9" fmla="*/ 209316 w 411103"/>
                  <a:gd name="connsiteY9" fmla="*/ 388118 h 610865"/>
                  <a:gd name="connsiteX10" fmla="*/ 157349 w 411103"/>
                  <a:gd name="connsiteY10" fmla="*/ 534466 h 610865"/>
                  <a:gd name="connsiteX11" fmla="*/ 134043 w 411103"/>
                  <a:gd name="connsiteY11" fmla="*/ 578471 h 610865"/>
                  <a:gd name="connsiteX12" fmla="*/ 117396 w 411103"/>
                  <a:gd name="connsiteY12" fmla="*/ 598302 h 610865"/>
                  <a:gd name="connsiteX13" fmla="*/ 63982 w 411103"/>
                  <a:gd name="connsiteY13" fmla="*/ 602935 h 610865"/>
                  <a:gd name="connsiteX14" fmla="*/ 22003 w 411103"/>
                  <a:gd name="connsiteY14" fmla="*/ 549810 h 610865"/>
                  <a:gd name="connsiteX15" fmla="*/ 0 w 411103"/>
                  <a:gd name="connsiteY15" fmla="*/ 436756 h 610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11103" h="610865">
                    <a:moveTo>
                      <a:pt x="0" y="436756"/>
                    </a:moveTo>
                    <a:cubicBezTo>
                      <a:pt x="290" y="378130"/>
                      <a:pt x="14475" y="324281"/>
                      <a:pt x="39518" y="273472"/>
                    </a:cubicBezTo>
                    <a:cubicBezTo>
                      <a:pt x="91196" y="168380"/>
                      <a:pt x="167916" y="87028"/>
                      <a:pt x="272139" y="32600"/>
                    </a:cubicBezTo>
                    <a:cubicBezTo>
                      <a:pt x="302827" y="16532"/>
                      <a:pt x="335397" y="5097"/>
                      <a:pt x="369994" y="609"/>
                    </a:cubicBezTo>
                    <a:cubicBezTo>
                      <a:pt x="377955" y="-404"/>
                      <a:pt x="386496" y="-114"/>
                      <a:pt x="394312" y="1188"/>
                    </a:cubicBezTo>
                    <a:cubicBezTo>
                      <a:pt x="406617" y="3360"/>
                      <a:pt x="413275" y="11176"/>
                      <a:pt x="412262" y="23625"/>
                    </a:cubicBezTo>
                    <a:cubicBezTo>
                      <a:pt x="411393" y="33758"/>
                      <a:pt x="409367" y="44181"/>
                      <a:pt x="405603" y="53734"/>
                    </a:cubicBezTo>
                    <a:cubicBezTo>
                      <a:pt x="393589" y="85001"/>
                      <a:pt x="375205" y="112939"/>
                      <a:pt x="356242" y="140153"/>
                    </a:cubicBezTo>
                    <a:cubicBezTo>
                      <a:pt x="333950" y="172144"/>
                      <a:pt x="311802" y="204424"/>
                      <a:pt x="287773" y="235257"/>
                    </a:cubicBezTo>
                    <a:cubicBezTo>
                      <a:pt x="251729" y="281289"/>
                      <a:pt x="227265" y="332822"/>
                      <a:pt x="209316" y="388118"/>
                    </a:cubicBezTo>
                    <a:cubicBezTo>
                      <a:pt x="193393" y="437335"/>
                      <a:pt x="175443" y="485973"/>
                      <a:pt x="157349" y="534466"/>
                    </a:cubicBezTo>
                    <a:cubicBezTo>
                      <a:pt x="151558" y="549954"/>
                      <a:pt x="142584" y="564285"/>
                      <a:pt x="134043" y="578471"/>
                    </a:cubicBezTo>
                    <a:cubicBezTo>
                      <a:pt x="129700" y="585854"/>
                      <a:pt x="123621" y="592512"/>
                      <a:pt x="117396" y="598302"/>
                    </a:cubicBezTo>
                    <a:cubicBezTo>
                      <a:pt x="100749" y="613791"/>
                      <a:pt x="83234" y="615094"/>
                      <a:pt x="63982" y="602935"/>
                    </a:cubicBezTo>
                    <a:cubicBezTo>
                      <a:pt x="43716" y="590196"/>
                      <a:pt x="31267" y="571088"/>
                      <a:pt x="22003" y="549810"/>
                    </a:cubicBezTo>
                    <a:cubicBezTo>
                      <a:pt x="6080" y="513331"/>
                      <a:pt x="579" y="474682"/>
                      <a:pt x="0" y="436756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DCEAE9CA-543D-4662-A20F-69201CC6BCD9}"/>
                </a:ext>
              </a:extLst>
            </p:cNvPr>
            <p:cNvGrpSpPr/>
            <p:nvPr/>
          </p:nvGrpSpPr>
          <p:grpSpPr>
            <a:xfrm rot="20275770">
              <a:off x="3987520" y="6247899"/>
              <a:ext cx="381478" cy="540410"/>
              <a:chOff x="4739210" y="3546527"/>
              <a:chExt cx="467997" cy="662974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5FE55EFB-84E3-4377-BF90-CC47A1B191FC}"/>
                  </a:ext>
                </a:extLst>
              </p:cNvPr>
              <p:cNvSpPr/>
              <p:nvPr/>
            </p:nvSpPr>
            <p:spPr>
              <a:xfrm>
                <a:off x="4739210" y="3556867"/>
                <a:ext cx="265888" cy="652634"/>
              </a:xfrm>
              <a:custGeom>
                <a:avLst/>
                <a:gdLst>
                  <a:gd name="connsiteX0" fmla="*/ 0 w 366229"/>
                  <a:gd name="connsiteY0" fmla="*/ 566548 h 898928"/>
                  <a:gd name="connsiteX1" fmla="*/ 79470 w 366229"/>
                  <a:gd name="connsiteY1" fmla="*/ 249101 h 898928"/>
                  <a:gd name="connsiteX2" fmla="*/ 220317 w 366229"/>
                  <a:gd name="connsiteY2" fmla="*/ 64394 h 898928"/>
                  <a:gd name="connsiteX3" fmla="*/ 296892 w 366229"/>
                  <a:gd name="connsiteY3" fmla="*/ 11413 h 898928"/>
                  <a:gd name="connsiteX4" fmla="*/ 326712 w 366229"/>
                  <a:gd name="connsiteY4" fmla="*/ 991 h 898928"/>
                  <a:gd name="connsiteX5" fmla="*/ 362177 w 366229"/>
                  <a:gd name="connsiteY5" fmla="*/ 21546 h 898928"/>
                  <a:gd name="connsiteX6" fmla="*/ 365651 w 366229"/>
                  <a:gd name="connsiteY6" fmla="*/ 75974 h 898928"/>
                  <a:gd name="connsiteX7" fmla="*/ 328015 w 366229"/>
                  <a:gd name="connsiteY7" fmla="*/ 242153 h 898928"/>
                  <a:gd name="connsiteX8" fmla="*/ 280680 w 366229"/>
                  <a:gd name="connsiteY8" fmla="*/ 402252 h 898928"/>
                  <a:gd name="connsiteX9" fmla="*/ 267073 w 366229"/>
                  <a:gd name="connsiteY9" fmla="*/ 523267 h 898928"/>
                  <a:gd name="connsiteX10" fmla="*/ 268520 w 366229"/>
                  <a:gd name="connsiteY10" fmla="*/ 673812 h 898928"/>
                  <a:gd name="connsiteX11" fmla="*/ 260414 w 366229"/>
                  <a:gd name="connsiteY11" fmla="*/ 813645 h 898928"/>
                  <a:gd name="connsiteX12" fmla="*/ 244346 w 366229"/>
                  <a:gd name="connsiteY12" fmla="*/ 865902 h 898928"/>
                  <a:gd name="connsiteX13" fmla="*/ 176167 w 366229"/>
                  <a:gd name="connsiteY13" fmla="*/ 896590 h 898928"/>
                  <a:gd name="connsiteX14" fmla="*/ 97420 w 366229"/>
                  <a:gd name="connsiteY14" fmla="*/ 842741 h 898928"/>
                  <a:gd name="connsiteX15" fmla="*/ 12449 w 366229"/>
                  <a:gd name="connsiteY15" fmla="*/ 669180 h 898928"/>
                  <a:gd name="connsiteX16" fmla="*/ 3908 w 366229"/>
                  <a:gd name="connsiteY16" fmla="*/ 618660 h 898928"/>
                  <a:gd name="connsiteX17" fmla="*/ 0 w 366229"/>
                  <a:gd name="connsiteY17" fmla="*/ 566548 h 898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6229" h="898928">
                    <a:moveTo>
                      <a:pt x="0" y="566548"/>
                    </a:moveTo>
                    <a:cubicBezTo>
                      <a:pt x="1592" y="449007"/>
                      <a:pt x="29675" y="346231"/>
                      <a:pt x="79470" y="249101"/>
                    </a:cubicBezTo>
                    <a:cubicBezTo>
                      <a:pt x="115370" y="179329"/>
                      <a:pt x="160967" y="116505"/>
                      <a:pt x="220317" y="64394"/>
                    </a:cubicBezTo>
                    <a:cubicBezTo>
                      <a:pt x="243767" y="43838"/>
                      <a:pt x="268810" y="25310"/>
                      <a:pt x="296892" y="11413"/>
                    </a:cubicBezTo>
                    <a:cubicBezTo>
                      <a:pt x="306301" y="6781"/>
                      <a:pt x="316579" y="3307"/>
                      <a:pt x="326712" y="991"/>
                    </a:cubicBezTo>
                    <a:cubicBezTo>
                      <a:pt x="343793" y="-2917"/>
                      <a:pt x="356387" y="4899"/>
                      <a:pt x="362177" y="21546"/>
                    </a:cubicBezTo>
                    <a:cubicBezTo>
                      <a:pt x="368401" y="39351"/>
                      <a:pt x="367388" y="57735"/>
                      <a:pt x="365651" y="75974"/>
                    </a:cubicBezTo>
                    <a:cubicBezTo>
                      <a:pt x="359861" y="132863"/>
                      <a:pt x="343938" y="187435"/>
                      <a:pt x="328015" y="242153"/>
                    </a:cubicBezTo>
                    <a:cubicBezTo>
                      <a:pt x="312526" y="295567"/>
                      <a:pt x="296458" y="348837"/>
                      <a:pt x="280680" y="402252"/>
                    </a:cubicBezTo>
                    <a:cubicBezTo>
                      <a:pt x="268955" y="441770"/>
                      <a:pt x="267218" y="482591"/>
                      <a:pt x="267073" y="523267"/>
                    </a:cubicBezTo>
                    <a:cubicBezTo>
                      <a:pt x="266928" y="573497"/>
                      <a:pt x="268231" y="623582"/>
                      <a:pt x="268520" y="673812"/>
                    </a:cubicBezTo>
                    <a:cubicBezTo>
                      <a:pt x="268810" y="720568"/>
                      <a:pt x="269244" y="767468"/>
                      <a:pt x="260414" y="813645"/>
                    </a:cubicBezTo>
                    <a:cubicBezTo>
                      <a:pt x="257085" y="831450"/>
                      <a:pt x="251874" y="849400"/>
                      <a:pt x="244346" y="865902"/>
                    </a:cubicBezTo>
                    <a:cubicBezTo>
                      <a:pt x="230884" y="895142"/>
                      <a:pt x="207289" y="904551"/>
                      <a:pt x="176167" y="896590"/>
                    </a:cubicBezTo>
                    <a:cubicBezTo>
                      <a:pt x="143452" y="888049"/>
                      <a:pt x="118699" y="867639"/>
                      <a:pt x="97420" y="842741"/>
                    </a:cubicBezTo>
                    <a:cubicBezTo>
                      <a:pt x="54138" y="792366"/>
                      <a:pt x="27359" y="733451"/>
                      <a:pt x="12449" y="669180"/>
                    </a:cubicBezTo>
                    <a:cubicBezTo>
                      <a:pt x="8541" y="652533"/>
                      <a:pt x="5790" y="635597"/>
                      <a:pt x="3908" y="618660"/>
                    </a:cubicBezTo>
                    <a:cubicBezTo>
                      <a:pt x="1592" y="598829"/>
                      <a:pt x="869" y="578708"/>
                      <a:pt x="0" y="566548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AE20DA0E-BAC2-42AE-A797-6F9D78BC48E9}"/>
                  </a:ext>
                </a:extLst>
              </p:cNvPr>
              <p:cNvSpPr/>
              <p:nvPr/>
            </p:nvSpPr>
            <p:spPr>
              <a:xfrm>
                <a:off x="4942370" y="3546527"/>
                <a:ext cx="264837" cy="655787"/>
              </a:xfrm>
              <a:custGeom>
                <a:avLst/>
                <a:gdLst>
                  <a:gd name="connsiteX0" fmla="*/ 365632 w 364782"/>
                  <a:gd name="connsiteY0" fmla="*/ 346867 h 903270"/>
                  <a:gd name="connsiteX1" fmla="*/ 301940 w 364782"/>
                  <a:gd name="connsiteY1" fmla="*/ 613651 h 903270"/>
                  <a:gd name="connsiteX2" fmla="*/ 179477 w 364782"/>
                  <a:gd name="connsiteY2" fmla="*/ 801542 h 903270"/>
                  <a:gd name="connsiteX3" fmla="*/ 62081 w 364782"/>
                  <a:gd name="connsiteY3" fmla="*/ 889988 h 903270"/>
                  <a:gd name="connsiteX4" fmla="*/ 18655 w 364782"/>
                  <a:gd name="connsiteY4" fmla="*/ 903450 h 903270"/>
                  <a:gd name="connsiteX5" fmla="*/ 9969 w 364782"/>
                  <a:gd name="connsiteY5" fmla="*/ 898962 h 903270"/>
                  <a:gd name="connsiteX6" fmla="*/ 271 w 364782"/>
                  <a:gd name="connsiteY6" fmla="*/ 854668 h 903270"/>
                  <a:gd name="connsiteX7" fmla="*/ 15470 w 364782"/>
                  <a:gd name="connsiteY7" fmla="*/ 741903 h 903270"/>
                  <a:gd name="connsiteX8" fmla="*/ 71345 w 364782"/>
                  <a:gd name="connsiteY8" fmla="*/ 548945 h 903270"/>
                  <a:gd name="connsiteX9" fmla="*/ 98994 w 364782"/>
                  <a:gd name="connsiteY9" fmla="*/ 414612 h 903270"/>
                  <a:gd name="connsiteX10" fmla="*/ 99283 w 364782"/>
                  <a:gd name="connsiteY10" fmla="*/ 332826 h 903270"/>
                  <a:gd name="connsiteX11" fmla="*/ 99138 w 364782"/>
                  <a:gd name="connsiteY11" fmla="*/ 159989 h 903270"/>
                  <a:gd name="connsiteX12" fmla="*/ 115930 w 364782"/>
                  <a:gd name="connsiteY12" fmla="*/ 53883 h 903270"/>
                  <a:gd name="connsiteX13" fmla="*/ 127945 w 364782"/>
                  <a:gd name="connsiteY13" fmla="*/ 27683 h 903270"/>
                  <a:gd name="connsiteX14" fmla="*/ 193519 w 364782"/>
                  <a:gd name="connsiteY14" fmla="*/ 4088 h 903270"/>
                  <a:gd name="connsiteX15" fmla="*/ 270094 w 364782"/>
                  <a:gd name="connsiteY15" fmla="*/ 57357 h 903270"/>
                  <a:gd name="connsiteX16" fmla="*/ 347104 w 364782"/>
                  <a:gd name="connsiteY16" fmla="*/ 199651 h 903270"/>
                  <a:gd name="connsiteX17" fmla="*/ 365632 w 364782"/>
                  <a:gd name="connsiteY17" fmla="*/ 346867 h 9032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4782" h="903270">
                    <a:moveTo>
                      <a:pt x="365632" y="346867"/>
                    </a:moveTo>
                    <a:cubicBezTo>
                      <a:pt x="366790" y="441103"/>
                      <a:pt x="344353" y="529693"/>
                      <a:pt x="301940" y="613651"/>
                    </a:cubicBezTo>
                    <a:cubicBezTo>
                      <a:pt x="267923" y="680817"/>
                      <a:pt x="230142" y="745378"/>
                      <a:pt x="179477" y="801542"/>
                    </a:cubicBezTo>
                    <a:cubicBezTo>
                      <a:pt x="146039" y="838600"/>
                      <a:pt x="108692" y="870735"/>
                      <a:pt x="62081" y="889988"/>
                    </a:cubicBezTo>
                    <a:cubicBezTo>
                      <a:pt x="48185" y="895778"/>
                      <a:pt x="33130" y="898962"/>
                      <a:pt x="18655" y="903450"/>
                    </a:cubicBezTo>
                    <a:cubicBezTo>
                      <a:pt x="13878" y="905042"/>
                      <a:pt x="11851" y="903160"/>
                      <a:pt x="9969" y="898962"/>
                    </a:cubicBezTo>
                    <a:cubicBezTo>
                      <a:pt x="3745" y="884777"/>
                      <a:pt x="850" y="870011"/>
                      <a:pt x="271" y="854668"/>
                    </a:cubicBezTo>
                    <a:cubicBezTo>
                      <a:pt x="-1466" y="816163"/>
                      <a:pt x="5337" y="778671"/>
                      <a:pt x="15470" y="741903"/>
                    </a:cubicBezTo>
                    <a:cubicBezTo>
                      <a:pt x="33275" y="677343"/>
                      <a:pt x="52817" y="613361"/>
                      <a:pt x="71345" y="548945"/>
                    </a:cubicBezTo>
                    <a:cubicBezTo>
                      <a:pt x="83939" y="504940"/>
                      <a:pt x="96099" y="460645"/>
                      <a:pt x="98994" y="414612"/>
                    </a:cubicBezTo>
                    <a:cubicBezTo>
                      <a:pt x="100731" y="387399"/>
                      <a:pt x="99428" y="360185"/>
                      <a:pt x="99283" y="332826"/>
                    </a:cubicBezTo>
                    <a:cubicBezTo>
                      <a:pt x="99138" y="275214"/>
                      <a:pt x="97980" y="217601"/>
                      <a:pt x="99138" y="159989"/>
                    </a:cubicBezTo>
                    <a:cubicBezTo>
                      <a:pt x="99862" y="124089"/>
                      <a:pt x="104060" y="88190"/>
                      <a:pt x="115930" y="53883"/>
                    </a:cubicBezTo>
                    <a:cubicBezTo>
                      <a:pt x="119115" y="44764"/>
                      <a:pt x="123023" y="35789"/>
                      <a:pt x="127945" y="27683"/>
                    </a:cubicBezTo>
                    <a:cubicBezTo>
                      <a:pt x="143144" y="2206"/>
                      <a:pt x="165581" y="-5756"/>
                      <a:pt x="193519" y="4088"/>
                    </a:cubicBezTo>
                    <a:cubicBezTo>
                      <a:pt x="223772" y="14799"/>
                      <a:pt x="248091" y="34486"/>
                      <a:pt x="270094" y="57357"/>
                    </a:cubicBezTo>
                    <a:cubicBezTo>
                      <a:pt x="308744" y="97744"/>
                      <a:pt x="332194" y="146382"/>
                      <a:pt x="347104" y="199651"/>
                    </a:cubicBezTo>
                    <a:cubicBezTo>
                      <a:pt x="360421" y="247710"/>
                      <a:pt x="365487" y="297071"/>
                      <a:pt x="365632" y="346867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F53A1E8F-8D59-4AA4-AF70-49BC143E02E5}"/>
                </a:ext>
              </a:extLst>
            </p:cNvPr>
            <p:cNvGrpSpPr/>
            <p:nvPr/>
          </p:nvGrpSpPr>
          <p:grpSpPr>
            <a:xfrm rot="2154424">
              <a:off x="4851318" y="6308197"/>
              <a:ext cx="381478" cy="540410"/>
              <a:chOff x="4739210" y="3546527"/>
              <a:chExt cx="467997" cy="662974"/>
            </a:xfrm>
          </p:grpSpPr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EA8FB987-9760-409D-99AB-EE31DF84293A}"/>
                  </a:ext>
                </a:extLst>
              </p:cNvPr>
              <p:cNvSpPr/>
              <p:nvPr/>
            </p:nvSpPr>
            <p:spPr>
              <a:xfrm>
                <a:off x="4739210" y="3556867"/>
                <a:ext cx="265888" cy="652634"/>
              </a:xfrm>
              <a:custGeom>
                <a:avLst/>
                <a:gdLst>
                  <a:gd name="connsiteX0" fmla="*/ 0 w 366229"/>
                  <a:gd name="connsiteY0" fmla="*/ 566548 h 898928"/>
                  <a:gd name="connsiteX1" fmla="*/ 79470 w 366229"/>
                  <a:gd name="connsiteY1" fmla="*/ 249101 h 898928"/>
                  <a:gd name="connsiteX2" fmla="*/ 220317 w 366229"/>
                  <a:gd name="connsiteY2" fmla="*/ 64394 h 898928"/>
                  <a:gd name="connsiteX3" fmla="*/ 296892 w 366229"/>
                  <a:gd name="connsiteY3" fmla="*/ 11413 h 898928"/>
                  <a:gd name="connsiteX4" fmla="*/ 326712 w 366229"/>
                  <a:gd name="connsiteY4" fmla="*/ 991 h 898928"/>
                  <a:gd name="connsiteX5" fmla="*/ 362177 w 366229"/>
                  <a:gd name="connsiteY5" fmla="*/ 21546 h 898928"/>
                  <a:gd name="connsiteX6" fmla="*/ 365651 w 366229"/>
                  <a:gd name="connsiteY6" fmla="*/ 75974 h 898928"/>
                  <a:gd name="connsiteX7" fmla="*/ 328015 w 366229"/>
                  <a:gd name="connsiteY7" fmla="*/ 242153 h 898928"/>
                  <a:gd name="connsiteX8" fmla="*/ 280680 w 366229"/>
                  <a:gd name="connsiteY8" fmla="*/ 402252 h 898928"/>
                  <a:gd name="connsiteX9" fmla="*/ 267073 w 366229"/>
                  <a:gd name="connsiteY9" fmla="*/ 523267 h 898928"/>
                  <a:gd name="connsiteX10" fmla="*/ 268520 w 366229"/>
                  <a:gd name="connsiteY10" fmla="*/ 673812 h 898928"/>
                  <a:gd name="connsiteX11" fmla="*/ 260414 w 366229"/>
                  <a:gd name="connsiteY11" fmla="*/ 813645 h 898928"/>
                  <a:gd name="connsiteX12" fmla="*/ 244346 w 366229"/>
                  <a:gd name="connsiteY12" fmla="*/ 865902 h 898928"/>
                  <a:gd name="connsiteX13" fmla="*/ 176167 w 366229"/>
                  <a:gd name="connsiteY13" fmla="*/ 896590 h 898928"/>
                  <a:gd name="connsiteX14" fmla="*/ 97420 w 366229"/>
                  <a:gd name="connsiteY14" fmla="*/ 842741 h 898928"/>
                  <a:gd name="connsiteX15" fmla="*/ 12449 w 366229"/>
                  <a:gd name="connsiteY15" fmla="*/ 669180 h 898928"/>
                  <a:gd name="connsiteX16" fmla="*/ 3908 w 366229"/>
                  <a:gd name="connsiteY16" fmla="*/ 618660 h 898928"/>
                  <a:gd name="connsiteX17" fmla="*/ 0 w 366229"/>
                  <a:gd name="connsiteY17" fmla="*/ 566548 h 898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6229" h="898928">
                    <a:moveTo>
                      <a:pt x="0" y="566548"/>
                    </a:moveTo>
                    <a:cubicBezTo>
                      <a:pt x="1592" y="449007"/>
                      <a:pt x="29675" y="346231"/>
                      <a:pt x="79470" y="249101"/>
                    </a:cubicBezTo>
                    <a:cubicBezTo>
                      <a:pt x="115370" y="179329"/>
                      <a:pt x="160967" y="116505"/>
                      <a:pt x="220317" y="64394"/>
                    </a:cubicBezTo>
                    <a:cubicBezTo>
                      <a:pt x="243767" y="43838"/>
                      <a:pt x="268810" y="25310"/>
                      <a:pt x="296892" y="11413"/>
                    </a:cubicBezTo>
                    <a:cubicBezTo>
                      <a:pt x="306301" y="6781"/>
                      <a:pt x="316579" y="3307"/>
                      <a:pt x="326712" y="991"/>
                    </a:cubicBezTo>
                    <a:cubicBezTo>
                      <a:pt x="343793" y="-2917"/>
                      <a:pt x="356387" y="4899"/>
                      <a:pt x="362177" y="21546"/>
                    </a:cubicBezTo>
                    <a:cubicBezTo>
                      <a:pt x="368401" y="39351"/>
                      <a:pt x="367388" y="57735"/>
                      <a:pt x="365651" y="75974"/>
                    </a:cubicBezTo>
                    <a:cubicBezTo>
                      <a:pt x="359861" y="132863"/>
                      <a:pt x="343938" y="187435"/>
                      <a:pt x="328015" y="242153"/>
                    </a:cubicBezTo>
                    <a:cubicBezTo>
                      <a:pt x="312526" y="295567"/>
                      <a:pt x="296458" y="348837"/>
                      <a:pt x="280680" y="402252"/>
                    </a:cubicBezTo>
                    <a:cubicBezTo>
                      <a:pt x="268955" y="441770"/>
                      <a:pt x="267218" y="482591"/>
                      <a:pt x="267073" y="523267"/>
                    </a:cubicBezTo>
                    <a:cubicBezTo>
                      <a:pt x="266928" y="573497"/>
                      <a:pt x="268231" y="623582"/>
                      <a:pt x="268520" y="673812"/>
                    </a:cubicBezTo>
                    <a:cubicBezTo>
                      <a:pt x="268810" y="720568"/>
                      <a:pt x="269244" y="767468"/>
                      <a:pt x="260414" y="813645"/>
                    </a:cubicBezTo>
                    <a:cubicBezTo>
                      <a:pt x="257085" y="831450"/>
                      <a:pt x="251874" y="849400"/>
                      <a:pt x="244346" y="865902"/>
                    </a:cubicBezTo>
                    <a:cubicBezTo>
                      <a:pt x="230884" y="895142"/>
                      <a:pt x="207289" y="904551"/>
                      <a:pt x="176167" y="896590"/>
                    </a:cubicBezTo>
                    <a:cubicBezTo>
                      <a:pt x="143452" y="888049"/>
                      <a:pt x="118699" y="867639"/>
                      <a:pt x="97420" y="842741"/>
                    </a:cubicBezTo>
                    <a:cubicBezTo>
                      <a:pt x="54138" y="792366"/>
                      <a:pt x="27359" y="733451"/>
                      <a:pt x="12449" y="669180"/>
                    </a:cubicBezTo>
                    <a:cubicBezTo>
                      <a:pt x="8541" y="652533"/>
                      <a:pt x="5790" y="635597"/>
                      <a:pt x="3908" y="618660"/>
                    </a:cubicBezTo>
                    <a:cubicBezTo>
                      <a:pt x="1592" y="598829"/>
                      <a:pt x="869" y="578708"/>
                      <a:pt x="0" y="566548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548EAE4C-867B-4363-BE73-EBA5231BF84D}"/>
                  </a:ext>
                </a:extLst>
              </p:cNvPr>
              <p:cNvSpPr/>
              <p:nvPr/>
            </p:nvSpPr>
            <p:spPr>
              <a:xfrm>
                <a:off x="4942370" y="3546527"/>
                <a:ext cx="264837" cy="655787"/>
              </a:xfrm>
              <a:custGeom>
                <a:avLst/>
                <a:gdLst>
                  <a:gd name="connsiteX0" fmla="*/ 365632 w 364782"/>
                  <a:gd name="connsiteY0" fmla="*/ 346867 h 903270"/>
                  <a:gd name="connsiteX1" fmla="*/ 301940 w 364782"/>
                  <a:gd name="connsiteY1" fmla="*/ 613651 h 903270"/>
                  <a:gd name="connsiteX2" fmla="*/ 179477 w 364782"/>
                  <a:gd name="connsiteY2" fmla="*/ 801542 h 903270"/>
                  <a:gd name="connsiteX3" fmla="*/ 62081 w 364782"/>
                  <a:gd name="connsiteY3" fmla="*/ 889988 h 903270"/>
                  <a:gd name="connsiteX4" fmla="*/ 18655 w 364782"/>
                  <a:gd name="connsiteY4" fmla="*/ 903450 h 903270"/>
                  <a:gd name="connsiteX5" fmla="*/ 9969 w 364782"/>
                  <a:gd name="connsiteY5" fmla="*/ 898962 h 903270"/>
                  <a:gd name="connsiteX6" fmla="*/ 271 w 364782"/>
                  <a:gd name="connsiteY6" fmla="*/ 854668 h 903270"/>
                  <a:gd name="connsiteX7" fmla="*/ 15470 w 364782"/>
                  <a:gd name="connsiteY7" fmla="*/ 741903 h 903270"/>
                  <a:gd name="connsiteX8" fmla="*/ 71345 w 364782"/>
                  <a:gd name="connsiteY8" fmla="*/ 548945 h 903270"/>
                  <a:gd name="connsiteX9" fmla="*/ 98994 w 364782"/>
                  <a:gd name="connsiteY9" fmla="*/ 414612 h 903270"/>
                  <a:gd name="connsiteX10" fmla="*/ 99283 w 364782"/>
                  <a:gd name="connsiteY10" fmla="*/ 332826 h 903270"/>
                  <a:gd name="connsiteX11" fmla="*/ 99138 w 364782"/>
                  <a:gd name="connsiteY11" fmla="*/ 159989 h 903270"/>
                  <a:gd name="connsiteX12" fmla="*/ 115930 w 364782"/>
                  <a:gd name="connsiteY12" fmla="*/ 53883 h 903270"/>
                  <a:gd name="connsiteX13" fmla="*/ 127945 w 364782"/>
                  <a:gd name="connsiteY13" fmla="*/ 27683 h 903270"/>
                  <a:gd name="connsiteX14" fmla="*/ 193519 w 364782"/>
                  <a:gd name="connsiteY14" fmla="*/ 4088 h 903270"/>
                  <a:gd name="connsiteX15" fmla="*/ 270094 w 364782"/>
                  <a:gd name="connsiteY15" fmla="*/ 57357 h 903270"/>
                  <a:gd name="connsiteX16" fmla="*/ 347104 w 364782"/>
                  <a:gd name="connsiteY16" fmla="*/ 199651 h 903270"/>
                  <a:gd name="connsiteX17" fmla="*/ 365632 w 364782"/>
                  <a:gd name="connsiteY17" fmla="*/ 346867 h 9032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4782" h="903270">
                    <a:moveTo>
                      <a:pt x="365632" y="346867"/>
                    </a:moveTo>
                    <a:cubicBezTo>
                      <a:pt x="366790" y="441103"/>
                      <a:pt x="344353" y="529693"/>
                      <a:pt x="301940" y="613651"/>
                    </a:cubicBezTo>
                    <a:cubicBezTo>
                      <a:pt x="267923" y="680817"/>
                      <a:pt x="230142" y="745378"/>
                      <a:pt x="179477" y="801542"/>
                    </a:cubicBezTo>
                    <a:cubicBezTo>
                      <a:pt x="146039" y="838600"/>
                      <a:pt x="108692" y="870735"/>
                      <a:pt x="62081" y="889988"/>
                    </a:cubicBezTo>
                    <a:cubicBezTo>
                      <a:pt x="48185" y="895778"/>
                      <a:pt x="33130" y="898962"/>
                      <a:pt x="18655" y="903450"/>
                    </a:cubicBezTo>
                    <a:cubicBezTo>
                      <a:pt x="13878" y="905042"/>
                      <a:pt x="11851" y="903160"/>
                      <a:pt x="9969" y="898962"/>
                    </a:cubicBezTo>
                    <a:cubicBezTo>
                      <a:pt x="3745" y="884777"/>
                      <a:pt x="850" y="870011"/>
                      <a:pt x="271" y="854668"/>
                    </a:cubicBezTo>
                    <a:cubicBezTo>
                      <a:pt x="-1466" y="816163"/>
                      <a:pt x="5337" y="778671"/>
                      <a:pt x="15470" y="741903"/>
                    </a:cubicBezTo>
                    <a:cubicBezTo>
                      <a:pt x="33275" y="677343"/>
                      <a:pt x="52817" y="613361"/>
                      <a:pt x="71345" y="548945"/>
                    </a:cubicBezTo>
                    <a:cubicBezTo>
                      <a:pt x="83939" y="504940"/>
                      <a:pt x="96099" y="460645"/>
                      <a:pt x="98994" y="414612"/>
                    </a:cubicBezTo>
                    <a:cubicBezTo>
                      <a:pt x="100731" y="387399"/>
                      <a:pt x="99428" y="360185"/>
                      <a:pt x="99283" y="332826"/>
                    </a:cubicBezTo>
                    <a:cubicBezTo>
                      <a:pt x="99138" y="275214"/>
                      <a:pt x="97980" y="217601"/>
                      <a:pt x="99138" y="159989"/>
                    </a:cubicBezTo>
                    <a:cubicBezTo>
                      <a:pt x="99862" y="124089"/>
                      <a:pt x="104060" y="88190"/>
                      <a:pt x="115930" y="53883"/>
                    </a:cubicBezTo>
                    <a:cubicBezTo>
                      <a:pt x="119115" y="44764"/>
                      <a:pt x="123023" y="35789"/>
                      <a:pt x="127945" y="27683"/>
                    </a:cubicBezTo>
                    <a:cubicBezTo>
                      <a:pt x="143144" y="2206"/>
                      <a:pt x="165581" y="-5756"/>
                      <a:pt x="193519" y="4088"/>
                    </a:cubicBezTo>
                    <a:cubicBezTo>
                      <a:pt x="223772" y="14799"/>
                      <a:pt x="248091" y="34486"/>
                      <a:pt x="270094" y="57357"/>
                    </a:cubicBezTo>
                    <a:cubicBezTo>
                      <a:pt x="308744" y="97744"/>
                      <a:pt x="332194" y="146382"/>
                      <a:pt x="347104" y="199651"/>
                    </a:cubicBezTo>
                    <a:cubicBezTo>
                      <a:pt x="360421" y="247710"/>
                      <a:pt x="365487" y="297071"/>
                      <a:pt x="365632" y="346867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062DFBC4-785B-4E77-A2AA-582040FA1339}"/>
                </a:ext>
              </a:extLst>
            </p:cNvPr>
            <p:cNvGrpSpPr/>
            <p:nvPr/>
          </p:nvGrpSpPr>
          <p:grpSpPr>
            <a:xfrm>
              <a:off x="5779423" y="6187601"/>
              <a:ext cx="461573" cy="534553"/>
              <a:chOff x="3902872" y="3694206"/>
              <a:chExt cx="633507" cy="733672"/>
            </a:xfrm>
          </p:grpSpPr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557996C4-63CA-4ED6-96B1-9FB93F564AAE}"/>
                  </a:ext>
                </a:extLst>
              </p:cNvPr>
              <p:cNvSpPr/>
              <p:nvPr/>
            </p:nvSpPr>
            <p:spPr>
              <a:xfrm>
                <a:off x="3902872" y="3812027"/>
                <a:ext cx="574864" cy="615851"/>
              </a:xfrm>
              <a:custGeom>
                <a:avLst/>
                <a:gdLst>
                  <a:gd name="connsiteX0" fmla="*/ 0 w 791809"/>
                  <a:gd name="connsiteY0" fmla="*/ 108844 h 848263"/>
                  <a:gd name="connsiteX1" fmla="*/ 4632 w 791809"/>
                  <a:gd name="connsiteY1" fmla="*/ 68747 h 848263"/>
                  <a:gd name="connsiteX2" fmla="*/ 15923 w 791809"/>
                  <a:gd name="connsiteY2" fmla="*/ 26334 h 848263"/>
                  <a:gd name="connsiteX3" fmla="*/ 69193 w 791809"/>
                  <a:gd name="connsiteY3" fmla="*/ 5345 h 848263"/>
                  <a:gd name="connsiteX4" fmla="*/ 112764 w 791809"/>
                  <a:gd name="connsiteY4" fmla="*/ 34585 h 848263"/>
                  <a:gd name="connsiteX5" fmla="*/ 211342 w 791809"/>
                  <a:gd name="connsiteY5" fmla="*/ 145033 h 848263"/>
                  <a:gd name="connsiteX6" fmla="*/ 339885 w 791809"/>
                  <a:gd name="connsiteY6" fmla="*/ 319897 h 848263"/>
                  <a:gd name="connsiteX7" fmla="*/ 479139 w 791809"/>
                  <a:gd name="connsiteY7" fmla="*/ 460744 h 848263"/>
                  <a:gd name="connsiteX8" fmla="*/ 659938 w 791809"/>
                  <a:gd name="connsiteY8" fmla="*/ 595800 h 848263"/>
                  <a:gd name="connsiteX9" fmla="*/ 757213 w 791809"/>
                  <a:gd name="connsiteY9" fmla="*/ 685259 h 848263"/>
                  <a:gd name="connsiteX10" fmla="*/ 790362 w 791809"/>
                  <a:gd name="connsiteY10" fmla="*/ 743884 h 848263"/>
                  <a:gd name="connsiteX11" fmla="*/ 775452 w 791809"/>
                  <a:gd name="connsiteY11" fmla="*/ 800773 h 848263"/>
                  <a:gd name="connsiteX12" fmla="*/ 697429 w 791809"/>
                  <a:gd name="connsiteY12" fmla="*/ 842318 h 848263"/>
                  <a:gd name="connsiteX13" fmla="*/ 557306 w 791809"/>
                  <a:gd name="connsiteY13" fmla="*/ 843331 h 848263"/>
                  <a:gd name="connsiteX14" fmla="*/ 252018 w 791809"/>
                  <a:gd name="connsiteY14" fmla="*/ 682219 h 848263"/>
                  <a:gd name="connsiteX15" fmla="*/ 16936 w 791809"/>
                  <a:gd name="connsiteY15" fmla="*/ 269378 h 848263"/>
                  <a:gd name="connsiteX16" fmla="*/ 1303 w 791809"/>
                  <a:gd name="connsiteY16" fmla="*/ 161535 h 848263"/>
                  <a:gd name="connsiteX17" fmla="*/ 0 w 791809"/>
                  <a:gd name="connsiteY17" fmla="*/ 153863 h 848263"/>
                  <a:gd name="connsiteX18" fmla="*/ 0 w 791809"/>
                  <a:gd name="connsiteY18" fmla="*/ 108844 h 848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91809" h="848263">
                    <a:moveTo>
                      <a:pt x="0" y="108844"/>
                    </a:moveTo>
                    <a:cubicBezTo>
                      <a:pt x="1448" y="95527"/>
                      <a:pt x="2171" y="81920"/>
                      <a:pt x="4632" y="68747"/>
                    </a:cubicBezTo>
                    <a:cubicBezTo>
                      <a:pt x="7383" y="54417"/>
                      <a:pt x="10422" y="39796"/>
                      <a:pt x="15923" y="26334"/>
                    </a:cubicBezTo>
                    <a:cubicBezTo>
                      <a:pt x="26056" y="1436"/>
                      <a:pt x="45019" y="-6380"/>
                      <a:pt x="69193" y="5345"/>
                    </a:cubicBezTo>
                    <a:cubicBezTo>
                      <a:pt x="84826" y="12872"/>
                      <a:pt x="99591" y="23150"/>
                      <a:pt x="112764" y="34585"/>
                    </a:cubicBezTo>
                    <a:cubicBezTo>
                      <a:pt x="150400" y="67010"/>
                      <a:pt x="181667" y="105515"/>
                      <a:pt x="211342" y="145033"/>
                    </a:cubicBezTo>
                    <a:cubicBezTo>
                      <a:pt x="254913" y="202790"/>
                      <a:pt x="298050" y="260837"/>
                      <a:pt x="339885" y="319897"/>
                    </a:cubicBezTo>
                    <a:cubicBezTo>
                      <a:pt x="378679" y="374615"/>
                      <a:pt x="425435" y="420936"/>
                      <a:pt x="479139" y="460744"/>
                    </a:cubicBezTo>
                    <a:cubicBezTo>
                      <a:pt x="539646" y="505473"/>
                      <a:pt x="600009" y="550347"/>
                      <a:pt x="659938" y="595800"/>
                    </a:cubicBezTo>
                    <a:cubicBezTo>
                      <a:pt x="695113" y="622580"/>
                      <a:pt x="728696" y="651241"/>
                      <a:pt x="757213" y="685259"/>
                    </a:cubicBezTo>
                    <a:cubicBezTo>
                      <a:pt x="771833" y="702774"/>
                      <a:pt x="784861" y="721303"/>
                      <a:pt x="790362" y="743884"/>
                    </a:cubicBezTo>
                    <a:cubicBezTo>
                      <a:pt x="795573" y="765453"/>
                      <a:pt x="790507" y="784560"/>
                      <a:pt x="775452" y="800773"/>
                    </a:cubicBezTo>
                    <a:cubicBezTo>
                      <a:pt x="754318" y="823644"/>
                      <a:pt x="727104" y="835514"/>
                      <a:pt x="697429" y="842318"/>
                    </a:cubicBezTo>
                    <a:cubicBezTo>
                      <a:pt x="650818" y="853030"/>
                      <a:pt x="604062" y="850858"/>
                      <a:pt x="557306" y="843331"/>
                    </a:cubicBezTo>
                    <a:cubicBezTo>
                      <a:pt x="437594" y="823789"/>
                      <a:pt x="337713" y="765887"/>
                      <a:pt x="252018" y="682219"/>
                    </a:cubicBezTo>
                    <a:cubicBezTo>
                      <a:pt x="134333" y="567428"/>
                      <a:pt x="55875" y="429477"/>
                      <a:pt x="16936" y="269378"/>
                    </a:cubicBezTo>
                    <a:cubicBezTo>
                      <a:pt x="8396" y="233913"/>
                      <a:pt x="3040" y="198014"/>
                      <a:pt x="1303" y="161535"/>
                    </a:cubicBezTo>
                    <a:cubicBezTo>
                      <a:pt x="1158" y="158930"/>
                      <a:pt x="434" y="156324"/>
                      <a:pt x="0" y="153863"/>
                    </a:cubicBezTo>
                    <a:cubicBezTo>
                      <a:pt x="0" y="138809"/>
                      <a:pt x="0" y="123899"/>
                      <a:pt x="0" y="108844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0C2F53E6-BC66-475D-8D5C-BF6CAF475C32}"/>
                  </a:ext>
                </a:extLst>
              </p:cNvPr>
              <p:cNvSpPr/>
              <p:nvPr/>
            </p:nvSpPr>
            <p:spPr>
              <a:xfrm>
                <a:off x="3962566" y="3694206"/>
                <a:ext cx="573813" cy="623208"/>
              </a:xfrm>
              <a:custGeom>
                <a:avLst/>
                <a:gdLst>
                  <a:gd name="connsiteX0" fmla="*/ 174719 w 790361"/>
                  <a:gd name="connsiteY0" fmla="*/ 5 h 858396"/>
                  <a:gd name="connsiteX1" fmla="*/ 357979 w 790361"/>
                  <a:gd name="connsiteY1" fmla="*/ 44445 h 858396"/>
                  <a:gd name="connsiteX2" fmla="*/ 629539 w 790361"/>
                  <a:gd name="connsiteY2" fmla="*/ 269684 h 858396"/>
                  <a:gd name="connsiteX3" fmla="*/ 723920 w 790361"/>
                  <a:gd name="connsiteY3" fmla="*/ 445127 h 858396"/>
                  <a:gd name="connsiteX4" fmla="*/ 782545 w 790361"/>
                  <a:gd name="connsiteY4" fmla="*/ 633018 h 858396"/>
                  <a:gd name="connsiteX5" fmla="*/ 780084 w 790361"/>
                  <a:gd name="connsiteY5" fmla="*/ 804408 h 858396"/>
                  <a:gd name="connsiteX6" fmla="*/ 761701 w 790361"/>
                  <a:gd name="connsiteY6" fmla="*/ 853770 h 858396"/>
                  <a:gd name="connsiteX7" fmla="*/ 752871 w 790361"/>
                  <a:gd name="connsiteY7" fmla="*/ 858257 h 858396"/>
                  <a:gd name="connsiteX8" fmla="*/ 685704 w 790361"/>
                  <a:gd name="connsiteY8" fmla="*/ 822937 h 858396"/>
                  <a:gd name="connsiteX9" fmla="*/ 598996 w 790361"/>
                  <a:gd name="connsiteY9" fmla="*/ 731018 h 858396"/>
                  <a:gd name="connsiteX10" fmla="*/ 471033 w 790361"/>
                  <a:gd name="connsiteY10" fmla="*/ 558470 h 858396"/>
                  <a:gd name="connsiteX11" fmla="*/ 376073 w 790361"/>
                  <a:gd name="connsiteY11" fmla="*/ 443679 h 858396"/>
                  <a:gd name="connsiteX12" fmla="*/ 282707 w 790361"/>
                  <a:gd name="connsiteY12" fmla="*/ 368551 h 858396"/>
                  <a:gd name="connsiteX13" fmla="*/ 108422 w 790361"/>
                  <a:gd name="connsiteY13" fmla="*/ 236969 h 858396"/>
                  <a:gd name="connsiteX14" fmla="*/ 26201 w 790361"/>
                  <a:gd name="connsiteY14" fmla="*/ 151853 h 858396"/>
                  <a:gd name="connsiteX15" fmla="*/ 4343 w 790361"/>
                  <a:gd name="connsiteY15" fmla="*/ 110598 h 858396"/>
                  <a:gd name="connsiteX16" fmla="*/ 26056 w 790361"/>
                  <a:gd name="connsiteY16" fmla="*/ 40247 h 858396"/>
                  <a:gd name="connsiteX17" fmla="*/ 95828 w 790361"/>
                  <a:gd name="connsiteY17" fmla="*/ 9848 h 858396"/>
                  <a:gd name="connsiteX18" fmla="*/ 174719 w 790361"/>
                  <a:gd name="connsiteY18" fmla="*/ 5 h 8583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90361" h="858396">
                    <a:moveTo>
                      <a:pt x="174719" y="5"/>
                    </a:moveTo>
                    <a:cubicBezTo>
                      <a:pt x="239425" y="150"/>
                      <a:pt x="300222" y="16797"/>
                      <a:pt x="357979" y="44445"/>
                    </a:cubicBezTo>
                    <a:cubicBezTo>
                      <a:pt x="467414" y="96557"/>
                      <a:pt x="558754" y="171105"/>
                      <a:pt x="629539" y="269684"/>
                    </a:cubicBezTo>
                    <a:cubicBezTo>
                      <a:pt x="668478" y="323822"/>
                      <a:pt x="697429" y="384040"/>
                      <a:pt x="723920" y="445127"/>
                    </a:cubicBezTo>
                    <a:cubicBezTo>
                      <a:pt x="750120" y="505634"/>
                      <a:pt x="771110" y="567879"/>
                      <a:pt x="782545" y="633018"/>
                    </a:cubicBezTo>
                    <a:cubicBezTo>
                      <a:pt x="792678" y="690341"/>
                      <a:pt x="795428" y="747664"/>
                      <a:pt x="780084" y="804408"/>
                    </a:cubicBezTo>
                    <a:cubicBezTo>
                      <a:pt x="775597" y="821345"/>
                      <a:pt x="767925" y="837268"/>
                      <a:pt x="761701" y="853770"/>
                    </a:cubicBezTo>
                    <a:cubicBezTo>
                      <a:pt x="760108" y="858112"/>
                      <a:pt x="757503" y="859270"/>
                      <a:pt x="752871" y="858257"/>
                    </a:cubicBezTo>
                    <a:cubicBezTo>
                      <a:pt x="727249" y="852612"/>
                      <a:pt x="705680" y="839005"/>
                      <a:pt x="685704" y="822937"/>
                    </a:cubicBezTo>
                    <a:cubicBezTo>
                      <a:pt x="652555" y="796302"/>
                      <a:pt x="624618" y="764601"/>
                      <a:pt x="598996" y="731018"/>
                    </a:cubicBezTo>
                    <a:cubicBezTo>
                      <a:pt x="555714" y="673984"/>
                      <a:pt x="513735" y="615937"/>
                      <a:pt x="471033" y="558470"/>
                    </a:cubicBezTo>
                    <a:cubicBezTo>
                      <a:pt x="441358" y="518517"/>
                      <a:pt x="410670" y="479578"/>
                      <a:pt x="376073" y="443679"/>
                    </a:cubicBezTo>
                    <a:cubicBezTo>
                      <a:pt x="347991" y="414728"/>
                      <a:pt x="315132" y="391857"/>
                      <a:pt x="282707" y="368551"/>
                    </a:cubicBezTo>
                    <a:cubicBezTo>
                      <a:pt x="223647" y="325849"/>
                      <a:pt x="163863" y="284304"/>
                      <a:pt x="108422" y="236969"/>
                    </a:cubicBezTo>
                    <a:cubicBezTo>
                      <a:pt x="78313" y="211203"/>
                      <a:pt x="48927" y="184568"/>
                      <a:pt x="26201" y="151853"/>
                    </a:cubicBezTo>
                    <a:cubicBezTo>
                      <a:pt x="17371" y="139115"/>
                      <a:pt x="9699" y="125073"/>
                      <a:pt x="4343" y="110598"/>
                    </a:cubicBezTo>
                    <a:cubicBezTo>
                      <a:pt x="-5935" y="82515"/>
                      <a:pt x="2316" y="58341"/>
                      <a:pt x="26056" y="40247"/>
                    </a:cubicBezTo>
                    <a:cubicBezTo>
                      <a:pt x="46756" y="24469"/>
                      <a:pt x="71075" y="16362"/>
                      <a:pt x="95828" y="9848"/>
                    </a:cubicBezTo>
                    <a:cubicBezTo>
                      <a:pt x="121739" y="2755"/>
                      <a:pt x="148084" y="-140"/>
                      <a:pt x="174719" y="5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DF87033D-4D93-4217-8CBD-01F93D2D0504}"/>
                </a:ext>
              </a:extLst>
            </p:cNvPr>
            <p:cNvGrpSpPr/>
            <p:nvPr/>
          </p:nvGrpSpPr>
          <p:grpSpPr>
            <a:xfrm>
              <a:off x="7679939" y="6187601"/>
              <a:ext cx="381478" cy="540410"/>
              <a:chOff x="4739210" y="3546527"/>
              <a:chExt cx="467997" cy="662974"/>
            </a:xfrm>
          </p:grpSpPr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619B425A-F005-492C-99D7-E61B5C32F499}"/>
                  </a:ext>
                </a:extLst>
              </p:cNvPr>
              <p:cNvSpPr/>
              <p:nvPr/>
            </p:nvSpPr>
            <p:spPr>
              <a:xfrm>
                <a:off x="4739210" y="3556867"/>
                <a:ext cx="265888" cy="652634"/>
              </a:xfrm>
              <a:custGeom>
                <a:avLst/>
                <a:gdLst>
                  <a:gd name="connsiteX0" fmla="*/ 0 w 366229"/>
                  <a:gd name="connsiteY0" fmla="*/ 566548 h 898928"/>
                  <a:gd name="connsiteX1" fmla="*/ 79470 w 366229"/>
                  <a:gd name="connsiteY1" fmla="*/ 249101 h 898928"/>
                  <a:gd name="connsiteX2" fmla="*/ 220317 w 366229"/>
                  <a:gd name="connsiteY2" fmla="*/ 64394 h 898928"/>
                  <a:gd name="connsiteX3" fmla="*/ 296892 w 366229"/>
                  <a:gd name="connsiteY3" fmla="*/ 11413 h 898928"/>
                  <a:gd name="connsiteX4" fmla="*/ 326712 w 366229"/>
                  <a:gd name="connsiteY4" fmla="*/ 991 h 898928"/>
                  <a:gd name="connsiteX5" fmla="*/ 362177 w 366229"/>
                  <a:gd name="connsiteY5" fmla="*/ 21546 h 898928"/>
                  <a:gd name="connsiteX6" fmla="*/ 365651 w 366229"/>
                  <a:gd name="connsiteY6" fmla="*/ 75974 h 898928"/>
                  <a:gd name="connsiteX7" fmla="*/ 328015 w 366229"/>
                  <a:gd name="connsiteY7" fmla="*/ 242153 h 898928"/>
                  <a:gd name="connsiteX8" fmla="*/ 280680 w 366229"/>
                  <a:gd name="connsiteY8" fmla="*/ 402252 h 898928"/>
                  <a:gd name="connsiteX9" fmla="*/ 267073 w 366229"/>
                  <a:gd name="connsiteY9" fmla="*/ 523267 h 898928"/>
                  <a:gd name="connsiteX10" fmla="*/ 268520 w 366229"/>
                  <a:gd name="connsiteY10" fmla="*/ 673812 h 898928"/>
                  <a:gd name="connsiteX11" fmla="*/ 260414 w 366229"/>
                  <a:gd name="connsiteY11" fmla="*/ 813645 h 898928"/>
                  <a:gd name="connsiteX12" fmla="*/ 244346 w 366229"/>
                  <a:gd name="connsiteY12" fmla="*/ 865902 h 898928"/>
                  <a:gd name="connsiteX13" fmla="*/ 176167 w 366229"/>
                  <a:gd name="connsiteY13" fmla="*/ 896590 h 898928"/>
                  <a:gd name="connsiteX14" fmla="*/ 97420 w 366229"/>
                  <a:gd name="connsiteY14" fmla="*/ 842741 h 898928"/>
                  <a:gd name="connsiteX15" fmla="*/ 12449 w 366229"/>
                  <a:gd name="connsiteY15" fmla="*/ 669180 h 898928"/>
                  <a:gd name="connsiteX16" fmla="*/ 3908 w 366229"/>
                  <a:gd name="connsiteY16" fmla="*/ 618660 h 898928"/>
                  <a:gd name="connsiteX17" fmla="*/ 0 w 366229"/>
                  <a:gd name="connsiteY17" fmla="*/ 566548 h 898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6229" h="898928">
                    <a:moveTo>
                      <a:pt x="0" y="566548"/>
                    </a:moveTo>
                    <a:cubicBezTo>
                      <a:pt x="1592" y="449007"/>
                      <a:pt x="29675" y="346231"/>
                      <a:pt x="79470" y="249101"/>
                    </a:cubicBezTo>
                    <a:cubicBezTo>
                      <a:pt x="115370" y="179329"/>
                      <a:pt x="160967" y="116505"/>
                      <a:pt x="220317" y="64394"/>
                    </a:cubicBezTo>
                    <a:cubicBezTo>
                      <a:pt x="243767" y="43838"/>
                      <a:pt x="268810" y="25310"/>
                      <a:pt x="296892" y="11413"/>
                    </a:cubicBezTo>
                    <a:cubicBezTo>
                      <a:pt x="306301" y="6781"/>
                      <a:pt x="316579" y="3307"/>
                      <a:pt x="326712" y="991"/>
                    </a:cubicBezTo>
                    <a:cubicBezTo>
                      <a:pt x="343793" y="-2917"/>
                      <a:pt x="356387" y="4899"/>
                      <a:pt x="362177" y="21546"/>
                    </a:cubicBezTo>
                    <a:cubicBezTo>
                      <a:pt x="368401" y="39351"/>
                      <a:pt x="367388" y="57735"/>
                      <a:pt x="365651" y="75974"/>
                    </a:cubicBezTo>
                    <a:cubicBezTo>
                      <a:pt x="359861" y="132863"/>
                      <a:pt x="343938" y="187435"/>
                      <a:pt x="328015" y="242153"/>
                    </a:cubicBezTo>
                    <a:cubicBezTo>
                      <a:pt x="312526" y="295567"/>
                      <a:pt x="296458" y="348837"/>
                      <a:pt x="280680" y="402252"/>
                    </a:cubicBezTo>
                    <a:cubicBezTo>
                      <a:pt x="268955" y="441770"/>
                      <a:pt x="267218" y="482591"/>
                      <a:pt x="267073" y="523267"/>
                    </a:cubicBezTo>
                    <a:cubicBezTo>
                      <a:pt x="266928" y="573497"/>
                      <a:pt x="268231" y="623582"/>
                      <a:pt x="268520" y="673812"/>
                    </a:cubicBezTo>
                    <a:cubicBezTo>
                      <a:pt x="268810" y="720568"/>
                      <a:pt x="269244" y="767468"/>
                      <a:pt x="260414" y="813645"/>
                    </a:cubicBezTo>
                    <a:cubicBezTo>
                      <a:pt x="257085" y="831450"/>
                      <a:pt x="251874" y="849400"/>
                      <a:pt x="244346" y="865902"/>
                    </a:cubicBezTo>
                    <a:cubicBezTo>
                      <a:pt x="230884" y="895142"/>
                      <a:pt x="207289" y="904551"/>
                      <a:pt x="176167" y="896590"/>
                    </a:cubicBezTo>
                    <a:cubicBezTo>
                      <a:pt x="143452" y="888049"/>
                      <a:pt x="118699" y="867639"/>
                      <a:pt x="97420" y="842741"/>
                    </a:cubicBezTo>
                    <a:cubicBezTo>
                      <a:pt x="54138" y="792366"/>
                      <a:pt x="27359" y="733451"/>
                      <a:pt x="12449" y="669180"/>
                    </a:cubicBezTo>
                    <a:cubicBezTo>
                      <a:pt x="8541" y="652533"/>
                      <a:pt x="5790" y="635597"/>
                      <a:pt x="3908" y="618660"/>
                    </a:cubicBezTo>
                    <a:cubicBezTo>
                      <a:pt x="1592" y="598829"/>
                      <a:pt x="869" y="578708"/>
                      <a:pt x="0" y="566548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CD166541-BC87-4469-B6CC-1A97E88F4295}"/>
                  </a:ext>
                </a:extLst>
              </p:cNvPr>
              <p:cNvSpPr/>
              <p:nvPr/>
            </p:nvSpPr>
            <p:spPr>
              <a:xfrm>
                <a:off x="4942370" y="3546527"/>
                <a:ext cx="264837" cy="655787"/>
              </a:xfrm>
              <a:custGeom>
                <a:avLst/>
                <a:gdLst>
                  <a:gd name="connsiteX0" fmla="*/ 365632 w 364782"/>
                  <a:gd name="connsiteY0" fmla="*/ 346867 h 903270"/>
                  <a:gd name="connsiteX1" fmla="*/ 301940 w 364782"/>
                  <a:gd name="connsiteY1" fmla="*/ 613651 h 903270"/>
                  <a:gd name="connsiteX2" fmla="*/ 179477 w 364782"/>
                  <a:gd name="connsiteY2" fmla="*/ 801542 h 903270"/>
                  <a:gd name="connsiteX3" fmla="*/ 62081 w 364782"/>
                  <a:gd name="connsiteY3" fmla="*/ 889988 h 903270"/>
                  <a:gd name="connsiteX4" fmla="*/ 18655 w 364782"/>
                  <a:gd name="connsiteY4" fmla="*/ 903450 h 903270"/>
                  <a:gd name="connsiteX5" fmla="*/ 9969 w 364782"/>
                  <a:gd name="connsiteY5" fmla="*/ 898962 h 903270"/>
                  <a:gd name="connsiteX6" fmla="*/ 271 w 364782"/>
                  <a:gd name="connsiteY6" fmla="*/ 854668 h 903270"/>
                  <a:gd name="connsiteX7" fmla="*/ 15470 w 364782"/>
                  <a:gd name="connsiteY7" fmla="*/ 741903 h 903270"/>
                  <a:gd name="connsiteX8" fmla="*/ 71345 w 364782"/>
                  <a:gd name="connsiteY8" fmla="*/ 548945 h 903270"/>
                  <a:gd name="connsiteX9" fmla="*/ 98994 w 364782"/>
                  <a:gd name="connsiteY9" fmla="*/ 414612 h 903270"/>
                  <a:gd name="connsiteX10" fmla="*/ 99283 w 364782"/>
                  <a:gd name="connsiteY10" fmla="*/ 332826 h 903270"/>
                  <a:gd name="connsiteX11" fmla="*/ 99138 w 364782"/>
                  <a:gd name="connsiteY11" fmla="*/ 159989 h 903270"/>
                  <a:gd name="connsiteX12" fmla="*/ 115930 w 364782"/>
                  <a:gd name="connsiteY12" fmla="*/ 53883 h 903270"/>
                  <a:gd name="connsiteX13" fmla="*/ 127945 w 364782"/>
                  <a:gd name="connsiteY13" fmla="*/ 27683 h 903270"/>
                  <a:gd name="connsiteX14" fmla="*/ 193519 w 364782"/>
                  <a:gd name="connsiteY14" fmla="*/ 4088 h 903270"/>
                  <a:gd name="connsiteX15" fmla="*/ 270094 w 364782"/>
                  <a:gd name="connsiteY15" fmla="*/ 57357 h 903270"/>
                  <a:gd name="connsiteX16" fmla="*/ 347104 w 364782"/>
                  <a:gd name="connsiteY16" fmla="*/ 199651 h 903270"/>
                  <a:gd name="connsiteX17" fmla="*/ 365632 w 364782"/>
                  <a:gd name="connsiteY17" fmla="*/ 346867 h 9032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4782" h="903270">
                    <a:moveTo>
                      <a:pt x="365632" y="346867"/>
                    </a:moveTo>
                    <a:cubicBezTo>
                      <a:pt x="366790" y="441103"/>
                      <a:pt x="344353" y="529693"/>
                      <a:pt x="301940" y="613651"/>
                    </a:cubicBezTo>
                    <a:cubicBezTo>
                      <a:pt x="267923" y="680817"/>
                      <a:pt x="230142" y="745378"/>
                      <a:pt x="179477" y="801542"/>
                    </a:cubicBezTo>
                    <a:cubicBezTo>
                      <a:pt x="146039" y="838600"/>
                      <a:pt x="108692" y="870735"/>
                      <a:pt x="62081" y="889988"/>
                    </a:cubicBezTo>
                    <a:cubicBezTo>
                      <a:pt x="48185" y="895778"/>
                      <a:pt x="33130" y="898962"/>
                      <a:pt x="18655" y="903450"/>
                    </a:cubicBezTo>
                    <a:cubicBezTo>
                      <a:pt x="13878" y="905042"/>
                      <a:pt x="11851" y="903160"/>
                      <a:pt x="9969" y="898962"/>
                    </a:cubicBezTo>
                    <a:cubicBezTo>
                      <a:pt x="3745" y="884777"/>
                      <a:pt x="850" y="870011"/>
                      <a:pt x="271" y="854668"/>
                    </a:cubicBezTo>
                    <a:cubicBezTo>
                      <a:pt x="-1466" y="816163"/>
                      <a:pt x="5337" y="778671"/>
                      <a:pt x="15470" y="741903"/>
                    </a:cubicBezTo>
                    <a:cubicBezTo>
                      <a:pt x="33275" y="677343"/>
                      <a:pt x="52817" y="613361"/>
                      <a:pt x="71345" y="548945"/>
                    </a:cubicBezTo>
                    <a:cubicBezTo>
                      <a:pt x="83939" y="504940"/>
                      <a:pt x="96099" y="460645"/>
                      <a:pt x="98994" y="414612"/>
                    </a:cubicBezTo>
                    <a:cubicBezTo>
                      <a:pt x="100731" y="387399"/>
                      <a:pt x="99428" y="360185"/>
                      <a:pt x="99283" y="332826"/>
                    </a:cubicBezTo>
                    <a:cubicBezTo>
                      <a:pt x="99138" y="275214"/>
                      <a:pt x="97980" y="217601"/>
                      <a:pt x="99138" y="159989"/>
                    </a:cubicBezTo>
                    <a:cubicBezTo>
                      <a:pt x="99862" y="124089"/>
                      <a:pt x="104060" y="88190"/>
                      <a:pt x="115930" y="53883"/>
                    </a:cubicBezTo>
                    <a:cubicBezTo>
                      <a:pt x="119115" y="44764"/>
                      <a:pt x="123023" y="35789"/>
                      <a:pt x="127945" y="27683"/>
                    </a:cubicBezTo>
                    <a:cubicBezTo>
                      <a:pt x="143144" y="2206"/>
                      <a:pt x="165581" y="-5756"/>
                      <a:pt x="193519" y="4088"/>
                    </a:cubicBezTo>
                    <a:cubicBezTo>
                      <a:pt x="223772" y="14799"/>
                      <a:pt x="248091" y="34486"/>
                      <a:pt x="270094" y="57357"/>
                    </a:cubicBezTo>
                    <a:cubicBezTo>
                      <a:pt x="308744" y="97744"/>
                      <a:pt x="332194" y="146382"/>
                      <a:pt x="347104" y="199651"/>
                    </a:cubicBezTo>
                    <a:cubicBezTo>
                      <a:pt x="360421" y="247710"/>
                      <a:pt x="365487" y="297071"/>
                      <a:pt x="365632" y="346867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75BD37BE-485D-475B-BA9A-F90B3748D5A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724486" y="6416952"/>
              <a:ext cx="406779" cy="455955"/>
              <a:chOff x="4654294" y="4434680"/>
              <a:chExt cx="406779" cy="455955"/>
            </a:xfrm>
          </p:grpSpPr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1C6ED803-EAF0-414D-BC5F-F2EDF0F94B67}"/>
                  </a:ext>
                </a:extLst>
              </p:cNvPr>
              <p:cNvSpPr/>
              <p:nvPr/>
            </p:nvSpPr>
            <p:spPr>
              <a:xfrm>
                <a:off x="4760504" y="4448189"/>
                <a:ext cx="300569" cy="442446"/>
              </a:xfrm>
              <a:custGeom>
                <a:avLst/>
                <a:gdLst>
                  <a:gd name="connsiteX0" fmla="*/ 15833 w 413999"/>
                  <a:gd name="connsiteY0" fmla="*/ 610672 h 609418"/>
                  <a:gd name="connsiteX1" fmla="*/ 12503 w 413999"/>
                  <a:gd name="connsiteY1" fmla="*/ 609370 h 609418"/>
                  <a:gd name="connsiteX2" fmla="*/ 54 w 413999"/>
                  <a:gd name="connsiteY2" fmla="*/ 594894 h 609418"/>
                  <a:gd name="connsiteX3" fmla="*/ 17136 w 413999"/>
                  <a:gd name="connsiteY3" fmla="*/ 537137 h 609418"/>
                  <a:gd name="connsiteX4" fmla="*/ 86184 w 413999"/>
                  <a:gd name="connsiteY4" fmla="*/ 430453 h 609418"/>
                  <a:gd name="connsiteX5" fmla="*/ 168694 w 413999"/>
                  <a:gd name="connsiteY5" fmla="*/ 310016 h 609418"/>
                  <a:gd name="connsiteX6" fmla="*/ 208791 w 413999"/>
                  <a:gd name="connsiteY6" fmla="*/ 208833 h 609418"/>
                  <a:gd name="connsiteX7" fmla="*/ 259889 w 413999"/>
                  <a:gd name="connsiteY7" fmla="*/ 70736 h 609418"/>
                  <a:gd name="connsiteX8" fmla="*/ 289420 w 413999"/>
                  <a:gd name="connsiteY8" fmla="*/ 22967 h 609418"/>
                  <a:gd name="connsiteX9" fmla="*/ 365271 w 413999"/>
                  <a:gd name="connsiteY9" fmla="*/ 21230 h 609418"/>
                  <a:gd name="connsiteX10" fmla="*/ 412316 w 413999"/>
                  <a:gd name="connsiteY10" fmla="*/ 128059 h 609418"/>
                  <a:gd name="connsiteX11" fmla="*/ 379747 w 413999"/>
                  <a:gd name="connsiteY11" fmla="*/ 327532 h 609418"/>
                  <a:gd name="connsiteX12" fmla="*/ 262206 w 413999"/>
                  <a:gd name="connsiteY12" fmla="*/ 488499 h 609418"/>
                  <a:gd name="connsiteX13" fmla="*/ 139598 w 413999"/>
                  <a:gd name="connsiteY13" fmla="*/ 578537 h 609418"/>
                  <a:gd name="connsiteX14" fmla="*/ 44639 w 413999"/>
                  <a:gd name="connsiteY14" fmla="*/ 609225 h 609418"/>
                  <a:gd name="connsiteX15" fmla="*/ 40586 w 413999"/>
                  <a:gd name="connsiteY15" fmla="*/ 610383 h 609418"/>
                  <a:gd name="connsiteX16" fmla="*/ 15833 w 413999"/>
                  <a:gd name="connsiteY16" fmla="*/ 610672 h 6094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13999" h="609418">
                    <a:moveTo>
                      <a:pt x="15833" y="610672"/>
                    </a:moveTo>
                    <a:cubicBezTo>
                      <a:pt x="14675" y="610238"/>
                      <a:pt x="13661" y="609514"/>
                      <a:pt x="12503" y="609370"/>
                    </a:cubicBezTo>
                    <a:cubicBezTo>
                      <a:pt x="199" y="608356"/>
                      <a:pt x="-235" y="609659"/>
                      <a:pt x="54" y="594894"/>
                    </a:cubicBezTo>
                    <a:cubicBezTo>
                      <a:pt x="489" y="574194"/>
                      <a:pt x="8016" y="555376"/>
                      <a:pt x="17136" y="537137"/>
                    </a:cubicBezTo>
                    <a:cubicBezTo>
                      <a:pt x="36098" y="498922"/>
                      <a:pt x="61865" y="465194"/>
                      <a:pt x="86184" y="430453"/>
                    </a:cubicBezTo>
                    <a:cubicBezTo>
                      <a:pt x="114121" y="390645"/>
                      <a:pt x="142059" y="350692"/>
                      <a:pt x="168694" y="310016"/>
                    </a:cubicBezTo>
                    <a:cubicBezTo>
                      <a:pt x="188815" y="279184"/>
                      <a:pt x="197500" y="243429"/>
                      <a:pt x="208791" y="208833"/>
                    </a:cubicBezTo>
                    <a:cubicBezTo>
                      <a:pt x="223846" y="162077"/>
                      <a:pt x="238032" y="114887"/>
                      <a:pt x="259889" y="70736"/>
                    </a:cubicBezTo>
                    <a:cubicBezTo>
                      <a:pt x="268141" y="53945"/>
                      <a:pt x="277839" y="37443"/>
                      <a:pt x="289420" y="22967"/>
                    </a:cubicBezTo>
                    <a:cubicBezTo>
                      <a:pt x="313449" y="-7286"/>
                      <a:pt x="339360" y="-7431"/>
                      <a:pt x="365271" y="21230"/>
                    </a:cubicBezTo>
                    <a:cubicBezTo>
                      <a:pt x="392485" y="51629"/>
                      <a:pt x="406960" y="88107"/>
                      <a:pt x="412316" y="128059"/>
                    </a:cubicBezTo>
                    <a:cubicBezTo>
                      <a:pt x="421726" y="197831"/>
                      <a:pt x="405803" y="263405"/>
                      <a:pt x="379747" y="327532"/>
                    </a:cubicBezTo>
                    <a:cubicBezTo>
                      <a:pt x="353980" y="391079"/>
                      <a:pt x="312001" y="442612"/>
                      <a:pt x="262206" y="488499"/>
                    </a:cubicBezTo>
                    <a:cubicBezTo>
                      <a:pt x="224714" y="523096"/>
                      <a:pt x="185051" y="554797"/>
                      <a:pt x="139598" y="578537"/>
                    </a:cubicBezTo>
                    <a:cubicBezTo>
                      <a:pt x="109779" y="594170"/>
                      <a:pt x="78512" y="606040"/>
                      <a:pt x="44639" y="609225"/>
                    </a:cubicBezTo>
                    <a:cubicBezTo>
                      <a:pt x="43191" y="609370"/>
                      <a:pt x="41889" y="610093"/>
                      <a:pt x="40586" y="610383"/>
                    </a:cubicBezTo>
                    <a:cubicBezTo>
                      <a:pt x="32190" y="610672"/>
                      <a:pt x="24084" y="610672"/>
                      <a:pt x="15833" y="610672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60B65A32-F0E6-4E3D-A901-53327441617C}"/>
                  </a:ext>
                </a:extLst>
              </p:cNvPr>
              <p:cNvSpPr/>
              <p:nvPr/>
            </p:nvSpPr>
            <p:spPr>
              <a:xfrm>
                <a:off x="4654294" y="4434680"/>
                <a:ext cx="298467" cy="443497"/>
              </a:xfrm>
              <a:custGeom>
                <a:avLst/>
                <a:gdLst>
                  <a:gd name="connsiteX0" fmla="*/ 0 w 411103"/>
                  <a:gd name="connsiteY0" fmla="*/ 436756 h 610865"/>
                  <a:gd name="connsiteX1" fmla="*/ 39518 w 411103"/>
                  <a:gd name="connsiteY1" fmla="*/ 273472 h 610865"/>
                  <a:gd name="connsiteX2" fmla="*/ 272139 w 411103"/>
                  <a:gd name="connsiteY2" fmla="*/ 32600 h 610865"/>
                  <a:gd name="connsiteX3" fmla="*/ 369994 w 411103"/>
                  <a:gd name="connsiteY3" fmla="*/ 609 h 610865"/>
                  <a:gd name="connsiteX4" fmla="*/ 394312 w 411103"/>
                  <a:gd name="connsiteY4" fmla="*/ 1188 h 610865"/>
                  <a:gd name="connsiteX5" fmla="*/ 412262 w 411103"/>
                  <a:gd name="connsiteY5" fmla="*/ 23625 h 610865"/>
                  <a:gd name="connsiteX6" fmla="*/ 405603 w 411103"/>
                  <a:gd name="connsiteY6" fmla="*/ 53734 h 610865"/>
                  <a:gd name="connsiteX7" fmla="*/ 356242 w 411103"/>
                  <a:gd name="connsiteY7" fmla="*/ 140153 h 610865"/>
                  <a:gd name="connsiteX8" fmla="*/ 287773 w 411103"/>
                  <a:gd name="connsiteY8" fmla="*/ 235257 h 610865"/>
                  <a:gd name="connsiteX9" fmla="*/ 209316 w 411103"/>
                  <a:gd name="connsiteY9" fmla="*/ 388118 h 610865"/>
                  <a:gd name="connsiteX10" fmla="*/ 157349 w 411103"/>
                  <a:gd name="connsiteY10" fmla="*/ 534466 h 610865"/>
                  <a:gd name="connsiteX11" fmla="*/ 134043 w 411103"/>
                  <a:gd name="connsiteY11" fmla="*/ 578471 h 610865"/>
                  <a:gd name="connsiteX12" fmla="*/ 117396 w 411103"/>
                  <a:gd name="connsiteY12" fmla="*/ 598302 h 610865"/>
                  <a:gd name="connsiteX13" fmla="*/ 63982 w 411103"/>
                  <a:gd name="connsiteY13" fmla="*/ 602935 h 610865"/>
                  <a:gd name="connsiteX14" fmla="*/ 22003 w 411103"/>
                  <a:gd name="connsiteY14" fmla="*/ 549810 h 610865"/>
                  <a:gd name="connsiteX15" fmla="*/ 0 w 411103"/>
                  <a:gd name="connsiteY15" fmla="*/ 436756 h 610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11103" h="610865">
                    <a:moveTo>
                      <a:pt x="0" y="436756"/>
                    </a:moveTo>
                    <a:cubicBezTo>
                      <a:pt x="290" y="378130"/>
                      <a:pt x="14475" y="324281"/>
                      <a:pt x="39518" y="273472"/>
                    </a:cubicBezTo>
                    <a:cubicBezTo>
                      <a:pt x="91196" y="168380"/>
                      <a:pt x="167916" y="87028"/>
                      <a:pt x="272139" y="32600"/>
                    </a:cubicBezTo>
                    <a:cubicBezTo>
                      <a:pt x="302827" y="16532"/>
                      <a:pt x="335397" y="5097"/>
                      <a:pt x="369994" y="609"/>
                    </a:cubicBezTo>
                    <a:cubicBezTo>
                      <a:pt x="377955" y="-404"/>
                      <a:pt x="386496" y="-114"/>
                      <a:pt x="394312" y="1188"/>
                    </a:cubicBezTo>
                    <a:cubicBezTo>
                      <a:pt x="406617" y="3360"/>
                      <a:pt x="413275" y="11176"/>
                      <a:pt x="412262" y="23625"/>
                    </a:cubicBezTo>
                    <a:cubicBezTo>
                      <a:pt x="411393" y="33758"/>
                      <a:pt x="409367" y="44181"/>
                      <a:pt x="405603" y="53734"/>
                    </a:cubicBezTo>
                    <a:cubicBezTo>
                      <a:pt x="393589" y="85001"/>
                      <a:pt x="375205" y="112939"/>
                      <a:pt x="356242" y="140153"/>
                    </a:cubicBezTo>
                    <a:cubicBezTo>
                      <a:pt x="333950" y="172144"/>
                      <a:pt x="311802" y="204424"/>
                      <a:pt x="287773" y="235257"/>
                    </a:cubicBezTo>
                    <a:cubicBezTo>
                      <a:pt x="251729" y="281289"/>
                      <a:pt x="227265" y="332822"/>
                      <a:pt x="209316" y="388118"/>
                    </a:cubicBezTo>
                    <a:cubicBezTo>
                      <a:pt x="193393" y="437335"/>
                      <a:pt x="175443" y="485973"/>
                      <a:pt x="157349" y="534466"/>
                    </a:cubicBezTo>
                    <a:cubicBezTo>
                      <a:pt x="151558" y="549954"/>
                      <a:pt x="142584" y="564285"/>
                      <a:pt x="134043" y="578471"/>
                    </a:cubicBezTo>
                    <a:cubicBezTo>
                      <a:pt x="129700" y="585854"/>
                      <a:pt x="123621" y="592512"/>
                      <a:pt x="117396" y="598302"/>
                    </a:cubicBezTo>
                    <a:cubicBezTo>
                      <a:pt x="100749" y="613791"/>
                      <a:pt x="83234" y="615094"/>
                      <a:pt x="63982" y="602935"/>
                    </a:cubicBezTo>
                    <a:cubicBezTo>
                      <a:pt x="43716" y="590196"/>
                      <a:pt x="31267" y="571088"/>
                      <a:pt x="22003" y="549810"/>
                    </a:cubicBezTo>
                    <a:cubicBezTo>
                      <a:pt x="6080" y="513331"/>
                      <a:pt x="579" y="474682"/>
                      <a:pt x="0" y="436756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A546E726-54AA-4435-85F8-F2E55681C4AA}"/>
                </a:ext>
              </a:extLst>
            </p:cNvPr>
            <p:cNvGrpSpPr/>
            <p:nvPr/>
          </p:nvGrpSpPr>
          <p:grpSpPr>
            <a:xfrm rot="20275770">
              <a:off x="8543737" y="6247899"/>
              <a:ext cx="381478" cy="540410"/>
              <a:chOff x="4739210" y="3546527"/>
              <a:chExt cx="467997" cy="662974"/>
            </a:xfrm>
          </p:grpSpPr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BB7CF975-65AC-4828-8537-413F539B5320}"/>
                  </a:ext>
                </a:extLst>
              </p:cNvPr>
              <p:cNvSpPr/>
              <p:nvPr/>
            </p:nvSpPr>
            <p:spPr>
              <a:xfrm>
                <a:off x="4739210" y="3556867"/>
                <a:ext cx="265888" cy="652634"/>
              </a:xfrm>
              <a:custGeom>
                <a:avLst/>
                <a:gdLst>
                  <a:gd name="connsiteX0" fmla="*/ 0 w 366229"/>
                  <a:gd name="connsiteY0" fmla="*/ 566548 h 898928"/>
                  <a:gd name="connsiteX1" fmla="*/ 79470 w 366229"/>
                  <a:gd name="connsiteY1" fmla="*/ 249101 h 898928"/>
                  <a:gd name="connsiteX2" fmla="*/ 220317 w 366229"/>
                  <a:gd name="connsiteY2" fmla="*/ 64394 h 898928"/>
                  <a:gd name="connsiteX3" fmla="*/ 296892 w 366229"/>
                  <a:gd name="connsiteY3" fmla="*/ 11413 h 898928"/>
                  <a:gd name="connsiteX4" fmla="*/ 326712 w 366229"/>
                  <a:gd name="connsiteY4" fmla="*/ 991 h 898928"/>
                  <a:gd name="connsiteX5" fmla="*/ 362177 w 366229"/>
                  <a:gd name="connsiteY5" fmla="*/ 21546 h 898928"/>
                  <a:gd name="connsiteX6" fmla="*/ 365651 w 366229"/>
                  <a:gd name="connsiteY6" fmla="*/ 75974 h 898928"/>
                  <a:gd name="connsiteX7" fmla="*/ 328015 w 366229"/>
                  <a:gd name="connsiteY7" fmla="*/ 242153 h 898928"/>
                  <a:gd name="connsiteX8" fmla="*/ 280680 w 366229"/>
                  <a:gd name="connsiteY8" fmla="*/ 402252 h 898928"/>
                  <a:gd name="connsiteX9" fmla="*/ 267073 w 366229"/>
                  <a:gd name="connsiteY9" fmla="*/ 523267 h 898928"/>
                  <a:gd name="connsiteX10" fmla="*/ 268520 w 366229"/>
                  <a:gd name="connsiteY10" fmla="*/ 673812 h 898928"/>
                  <a:gd name="connsiteX11" fmla="*/ 260414 w 366229"/>
                  <a:gd name="connsiteY11" fmla="*/ 813645 h 898928"/>
                  <a:gd name="connsiteX12" fmla="*/ 244346 w 366229"/>
                  <a:gd name="connsiteY12" fmla="*/ 865902 h 898928"/>
                  <a:gd name="connsiteX13" fmla="*/ 176167 w 366229"/>
                  <a:gd name="connsiteY13" fmla="*/ 896590 h 898928"/>
                  <a:gd name="connsiteX14" fmla="*/ 97420 w 366229"/>
                  <a:gd name="connsiteY14" fmla="*/ 842741 h 898928"/>
                  <a:gd name="connsiteX15" fmla="*/ 12449 w 366229"/>
                  <a:gd name="connsiteY15" fmla="*/ 669180 h 898928"/>
                  <a:gd name="connsiteX16" fmla="*/ 3908 w 366229"/>
                  <a:gd name="connsiteY16" fmla="*/ 618660 h 898928"/>
                  <a:gd name="connsiteX17" fmla="*/ 0 w 366229"/>
                  <a:gd name="connsiteY17" fmla="*/ 566548 h 898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6229" h="898928">
                    <a:moveTo>
                      <a:pt x="0" y="566548"/>
                    </a:moveTo>
                    <a:cubicBezTo>
                      <a:pt x="1592" y="449007"/>
                      <a:pt x="29675" y="346231"/>
                      <a:pt x="79470" y="249101"/>
                    </a:cubicBezTo>
                    <a:cubicBezTo>
                      <a:pt x="115370" y="179329"/>
                      <a:pt x="160967" y="116505"/>
                      <a:pt x="220317" y="64394"/>
                    </a:cubicBezTo>
                    <a:cubicBezTo>
                      <a:pt x="243767" y="43838"/>
                      <a:pt x="268810" y="25310"/>
                      <a:pt x="296892" y="11413"/>
                    </a:cubicBezTo>
                    <a:cubicBezTo>
                      <a:pt x="306301" y="6781"/>
                      <a:pt x="316579" y="3307"/>
                      <a:pt x="326712" y="991"/>
                    </a:cubicBezTo>
                    <a:cubicBezTo>
                      <a:pt x="343793" y="-2917"/>
                      <a:pt x="356387" y="4899"/>
                      <a:pt x="362177" y="21546"/>
                    </a:cubicBezTo>
                    <a:cubicBezTo>
                      <a:pt x="368401" y="39351"/>
                      <a:pt x="367388" y="57735"/>
                      <a:pt x="365651" y="75974"/>
                    </a:cubicBezTo>
                    <a:cubicBezTo>
                      <a:pt x="359861" y="132863"/>
                      <a:pt x="343938" y="187435"/>
                      <a:pt x="328015" y="242153"/>
                    </a:cubicBezTo>
                    <a:cubicBezTo>
                      <a:pt x="312526" y="295567"/>
                      <a:pt x="296458" y="348837"/>
                      <a:pt x="280680" y="402252"/>
                    </a:cubicBezTo>
                    <a:cubicBezTo>
                      <a:pt x="268955" y="441770"/>
                      <a:pt x="267218" y="482591"/>
                      <a:pt x="267073" y="523267"/>
                    </a:cubicBezTo>
                    <a:cubicBezTo>
                      <a:pt x="266928" y="573497"/>
                      <a:pt x="268231" y="623582"/>
                      <a:pt x="268520" y="673812"/>
                    </a:cubicBezTo>
                    <a:cubicBezTo>
                      <a:pt x="268810" y="720568"/>
                      <a:pt x="269244" y="767468"/>
                      <a:pt x="260414" y="813645"/>
                    </a:cubicBezTo>
                    <a:cubicBezTo>
                      <a:pt x="257085" y="831450"/>
                      <a:pt x="251874" y="849400"/>
                      <a:pt x="244346" y="865902"/>
                    </a:cubicBezTo>
                    <a:cubicBezTo>
                      <a:pt x="230884" y="895142"/>
                      <a:pt x="207289" y="904551"/>
                      <a:pt x="176167" y="896590"/>
                    </a:cubicBezTo>
                    <a:cubicBezTo>
                      <a:pt x="143452" y="888049"/>
                      <a:pt x="118699" y="867639"/>
                      <a:pt x="97420" y="842741"/>
                    </a:cubicBezTo>
                    <a:cubicBezTo>
                      <a:pt x="54138" y="792366"/>
                      <a:pt x="27359" y="733451"/>
                      <a:pt x="12449" y="669180"/>
                    </a:cubicBezTo>
                    <a:cubicBezTo>
                      <a:pt x="8541" y="652533"/>
                      <a:pt x="5790" y="635597"/>
                      <a:pt x="3908" y="618660"/>
                    </a:cubicBezTo>
                    <a:cubicBezTo>
                      <a:pt x="1592" y="598829"/>
                      <a:pt x="869" y="578708"/>
                      <a:pt x="0" y="566548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FEE202A8-C8EC-40B8-A387-7A1CD5AE0C5D}"/>
                  </a:ext>
                </a:extLst>
              </p:cNvPr>
              <p:cNvSpPr/>
              <p:nvPr/>
            </p:nvSpPr>
            <p:spPr>
              <a:xfrm>
                <a:off x="4942370" y="3546527"/>
                <a:ext cx="264837" cy="655787"/>
              </a:xfrm>
              <a:custGeom>
                <a:avLst/>
                <a:gdLst>
                  <a:gd name="connsiteX0" fmla="*/ 365632 w 364782"/>
                  <a:gd name="connsiteY0" fmla="*/ 346867 h 903270"/>
                  <a:gd name="connsiteX1" fmla="*/ 301940 w 364782"/>
                  <a:gd name="connsiteY1" fmla="*/ 613651 h 903270"/>
                  <a:gd name="connsiteX2" fmla="*/ 179477 w 364782"/>
                  <a:gd name="connsiteY2" fmla="*/ 801542 h 903270"/>
                  <a:gd name="connsiteX3" fmla="*/ 62081 w 364782"/>
                  <a:gd name="connsiteY3" fmla="*/ 889988 h 903270"/>
                  <a:gd name="connsiteX4" fmla="*/ 18655 w 364782"/>
                  <a:gd name="connsiteY4" fmla="*/ 903450 h 903270"/>
                  <a:gd name="connsiteX5" fmla="*/ 9969 w 364782"/>
                  <a:gd name="connsiteY5" fmla="*/ 898962 h 903270"/>
                  <a:gd name="connsiteX6" fmla="*/ 271 w 364782"/>
                  <a:gd name="connsiteY6" fmla="*/ 854668 h 903270"/>
                  <a:gd name="connsiteX7" fmla="*/ 15470 w 364782"/>
                  <a:gd name="connsiteY7" fmla="*/ 741903 h 903270"/>
                  <a:gd name="connsiteX8" fmla="*/ 71345 w 364782"/>
                  <a:gd name="connsiteY8" fmla="*/ 548945 h 903270"/>
                  <a:gd name="connsiteX9" fmla="*/ 98994 w 364782"/>
                  <a:gd name="connsiteY9" fmla="*/ 414612 h 903270"/>
                  <a:gd name="connsiteX10" fmla="*/ 99283 w 364782"/>
                  <a:gd name="connsiteY10" fmla="*/ 332826 h 903270"/>
                  <a:gd name="connsiteX11" fmla="*/ 99138 w 364782"/>
                  <a:gd name="connsiteY11" fmla="*/ 159989 h 903270"/>
                  <a:gd name="connsiteX12" fmla="*/ 115930 w 364782"/>
                  <a:gd name="connsiteY12" fmla="*/ 53883 h 903270"/>
                  <a:gd name="connsiteX13" fmla="*/ 127945 w 364782"/>
                  <a:gd name="connsiteY13" fmla="*/ 27683 h 903270"/>
                  <a:gd name="connsiteX14" fmla="*/ 193519 w 364782"/>
                  <a:gd name="connsiteY14" fmla="*/ 4088 h 903270"/>
                  <a:gd name="connsiteX15" fmla="*/ 270094 w 364782"/>
                  <a:gd name="connsiteY15" fmla="*/ 57357 h 903270"/>
                  <a:gd name="connsiteX16" fmla="*/ 347104 w 364782"/>
                  <a:gd name="connsiteY16" fmla="*/ 199651 h 903270"/>
                  <a:gd name="connsiteX17" fmla="*/ 365632 w 364782"/>
                  <a:gd name="connsiteY17" fmla="*/ 346867 h 9032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4782" h="903270">
                    <a:moveTo>
                      <a:pt x="365632" y="346867"/>
                    </a:moveTo>
                    <a:cubicBezTo>
                      <a:pt x="366790" y="441103"/>
                      <a:pt x="344353" y="529693"/>
                      <a:pt x="301940" y="613651"/>
                    </a:cubicBezTo>
                    <a:cubicBezTo>
                      <a:pt x="267923" y="680817"/>
                      <a:pt x="230142" y="745378"/>
                      <a:pt x="179477" y="801542"/>
                    </a:cubicBezTo>
                    <a:cubicBezTo>
                      <a:pt x="146039" y="838600"/>
                      <a:pt x="108692" y="870735"/>
                      <a:pt x="62081" y="889988"/>
                    </a:cubicBezTo>
                    <a:cubicBezTo>
                      <a:pt x="48185" y="895778"/>
                      <a:pt x="33130" y="898962"/>
                      <a:pt x="18655" y="903450"/>
                    </a:cubicBezTo>
                    <a:cubicBezTo>
                      <a:pt x="13878" y="905042"/>
                      <a:pt x="11851" y="903160"/>
                      <a:pt x="9969" y="898962"/>
                    </a:cubicBezTo>
                    <a:cubicBezTo>
                      <a:pt x="3745" y="884777"/>
                      <a:pt x="850" y="870011"/>
                      <a:pt x="271" y="854668"/>
                    </a:cubicBezTo>
                    <a:cubicBezTo>
                      <a:pt x="-1466" y="816163"/>
                      <a:pt x="5337" y="778671"/>
                      <a:pt x="15470" y="741903"/>
                    </a:cubicBezTo>
                    <a:cubicBezTo>
                      <a:pt x="33275" y="677343"/>
                      <a:pt x="52817" y="613361"/>
                      <a:pt x="71345" y="548945"/>
                    </a:cubicBezTo>
                    <a:cubicBezTo>
                      <a:pt x="83939" y="504940"/>
                      <a:pt x="96099" y="460645"/>
                      <a:pt x="98994" y="414612"/>
                    </a:cubicBezTo>
                    <a:cubicBezTo>
                      <a:pt x="100731" y="387399"/>
                      <a:pt x="99428" y="360185"/>
                      <a:pt x="99283" y="332826"/>
                    </a:cubicBezTo>
                    <a:cubicBezTo>
                      <a:pt x="99138" y="275214"/>
                      <a:pt x="97980" y="217601"/>
                      <a:pt x="99138" y="159989"/>
                    </a:cubicBezTo>
                    <a:cubicBezTo>
                      <a:pt x="99862" y="124089"/>
                      <a:pt x="104060" y="88190"/>
                      <a:pt x="115930" y="53883"/>
                    </a:cubicBezTo>
                    <a:cubicBezTo>
                      <a:pt x="119115" y="44764"/>
                      <a:pt x="123023" y="35789"/>
                      <a:pt x="127945" y="27683"/>
                    </a:cubicBezTo>
                    <a:cubicBezTo>
                      <a:pt x="143144" y="2206"/>
                      <a:pt x="165581" y="-5756"/>
                      <a:pt x="193519" y="4088"/>
                    </a:cubicBezTo>
                    <a:cubicBezTo>
                      <a:pt x="223772" y="14799"/>
                      <a:pt x="248091" y="34486"/>
                      <a:pt x="270094" y="57357"/>
                    </a:cubicBezTo>
                    <a:cubicBezTo>
                      <a:pt x="308744" y="97744"/>
                      <a:pt x="332194" y="146382"/>
                      <a:pt x="347104" y="199651"/>
                    </a:cubicBezTo>
                    <a:cubicBezTo>
                      <a:pt x="360421" y="247710"/>
                      <a:pt x="365487" y="297071"/>
                      <a:pt x="365632" y="346867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45ED7A64-3D06-4500-A0FC-631628728486}"/>
                </a:ext>
              </a:extLst>
            </p:cNvPr>
            <p:cNvGrpSpPr/>
            <p:nvPr/>
          </p:nvGrpSpPr>
          <p:grpSpPr>
            <a:xfrm rot="2154424">
              <a:off x="9407535" y="6308197"/>
              <a:ext cx="381478" cy="540410"/>
              <a:chOff x="4739210" y="3546527"/>
              <a:chExt cx="467997" cy="662974"/>
            </a:xfrm>
          </p:grpSpPr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7A38947E-4FD5-47AB-8AAF-43F333AF1BFC}"/>
                  </a:ext>
                </a:extLst>
              </p:cNvPr>
              <p:cNvSpPr/>
              <p:nvPr/>
            </p:nvSpPr>
            <p:spPr>
              <a:xfrm>
                <a:off x="4739210" y="3556867"/>
                <a:ext cx="265888" cy="652634"/>
              </a:xfrm>
              <a:custGeom>
                <a:avLst/>
                <a:gdLst>
                  <a:gd name="connsiteX0" fmla="*/ 0 w 366229"/>
                  <a:gd name="connsiteY0" fmla="*/ 566548 h 898928"/>
                  <a:gd name="connsiteX1" fmla="*/ 79470 w 366229"/>
                  <a:gd name="connsiteY1" fmla="*/ 249101 h 898928"/>
                  <a:gd name="connsiteX2" fmla="*/ 220317 w 366229"/>
                  <a:gd name="connsiteY2" fmla="*/ 64394 h 898928"/>
                  <a:gd name="connsiteX3" fmla="*/ 296892 w 366229"/>
                  <a:gd name="connsiteY3" fmla="*/ 11413 h 898928"/>
                  <a:gd name="connsiteX4" fmla="*/ 326712 w 366229"/>
                  <a:gd name="connsiteY4" fmla="*/ 991 h 898928"/>
                  <a:gd name="connsiteX5" fmla="*/ 362177 w 366229"/>
                  <a:gd name="connsiteY5" fmla="*/ 21546 h 898928"/>
                  <a:gd name="connsiteX6" fmla="*/ 365651 w 366229"/>
                  <a:gd name="connsiteY6" fmla="*/ 75974 h 898928"/>
                  <a:gd name="connsiteX7" fmla="*/ 328015 w 366229"/>
                  <a:gd name="connsiteY7" fmla="*/ 242153 h 898928"/>
                  <a:gd name="connsiteX8" fmla="*/ 280680 w 366229"/>
                  <a:gd name="connsiteY8" fmla="*/ 402252 h 898928"/>
                  <a:gd name="connsiteX9" fmla="*/ 267073 w 366229"/>
                  <a:gd name="connsiteY9" fmla="*/ 523267 h 898928"/>
                  <a:gd name="connsiteX10" fmla="*/ 268520 w 366229"/>
                  <a:gd name="connsiteY10" fmla="*/ 673812 h 898928"/>
                  <a:gd name="connsiteX11" fmla="*/ 260414 w 366229"/>
                  <a:gd name="connsiteY11" fmla="*/ 813645 h 898928"/>
                  <a:gd name="connsiteX12" fmla="*/ 244346 w 366229"/>
                  <a:gd name="connsiteY12" fmla="*/ 865902 h 898928"/>
                  <a:gd name="connsiteX13" fmla="*/ 176167 w 366229"/>
                  <a:gd name="connsiteY13" fmla="*/ 896590 h 898928"/>
                  <a:gd name="connsiteX14" fmla="*/ 97420 w 366229"/>
                  <a:gd name="connsiteY14" fmla="*/ 842741 h 898928"/>
                  <a:gd name="connsiteX15" fmla="*/ 12449 w 366229"/>
                  <a:gd name="connsiteY15" fmla="*/ 669180 h 898928"/>
                  <a:gd name="connsiteX16" fmla="*/ 3908 w 366229"/>
                  <a:gd name="connsiteY16" fmla="*/ 618660 h 898928"/>
                  <a:gd name="connsiteX17" fmla="*/ 0 w 366229"/>
                  <a:gd name="connsiteY17" fmla="*/ 566548 h 898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6229" h="898928">
                    <a:moveTo>
                      <a:pt x="0" y="566548"/>
                    </a:moveTo>
                    <a:cubicBezTo>
                      <a:pt x="1592" y="449007"/>
                      <a:pt x="29675" y="346231"/>
                      <a:pt x="79470" y="249101"/>
                    </a:cubicBezTo>
                    <a:cubicBezTo>
                      <a:pt x="115370" y="179329"/>
                      <a:pt x="160967" y="116505"/>
                      <a:pt x="220317" y="64394"/>
                    </a:cubicBezTo>
                    <a:cubicBezTo>
                      <a:pt x="243767" y="43838"/>
                      <a:pt x="268810" y="25310"/>
                      <a:pt x="296892" y="11413"/>
                    </a:cubicBezTo>
                    <a:cubicBezTo>
                      <a:pt x="306301" y="6781"/>
                      <a:pt x="316579" y="3307"/>
                      <a:pt x="326712" y="991"/>
                    </a:cubicBezTo>
                    <a:cubicBezTo>
                      <a:pt x="343793" y="-2917"/>
                      <a:pt x="356387" y="4899"/>
                      <a:pt x="362177" y="21546"/>
                    </a:cubicBezTo>
                    <a:cubicBezTo>
                      <a:pt x="368401" y="39351"/>
                      <a:pt x="367388" y="57735"/>
                      <a:pt x="365651" y="75974"/>
                    </a:cubicBezTo>
                    <a:cubicBezTo>
                      <a:pt x="359861" y="132863"/>
                      <a:pt x="343938" y="187435"/>
                      <a:pt x="328015" y="242153"/>
                    </a:cubicBezTo>
                    <a:cubicBezTo>
                      <a:pt x="312526" y="295567"/>
                      <a:pt x="296458" y="348837"/>
                      <a:pt x="280680" y="402252"/>
                    </a:cubicBezTo>
                    <a:cubicBezTo>
                      <a:pt x="268955" y="441770"/>
                      <a:pt x="267218" y="482591"/>
                      <a:pt x="267073" y="523267"/>
                    </a:cubicBezTo>
                    <a:cubicBezTo>
                      <a:pt x="266928" y="573497"/>
                      <a:pt x="268231" y="623582"/>
                      <a:pt x="268520" y="673812"/>
                    </a:cubicBezTo>
                    <a:cubicBezTo>
                      <a:pt x="268810" y="720568"/>
                      <a:pt x="269244" y="767468"/>
                      <a:pt x="260414" y="813645"/>
                    </a:cubicBezTo>
                    <a:cubicBezTo>
                      <a:pt x="257085" y="831450"/>
                      <a:pt x="251874" y="849400"/>
                      <a:pt x="244346" y="865902"/>
                    </a:cubicBezTo>
                    <a:cubicBezTo>
                      <a:pt x="230884" y="895142"/>
                      <a:pt x="207289" y="904551"/>
                      <a:pt x="176167" y="896590"/>
                    </a:cubicBezTo>
                    <a:cubicBezTo>
                      <a:pt x="143452" y="888049"/>
                      <a:pt x="118699" y="867639"/>
                      <a:pt x="97420" y="842741"/>
                    </a:cubicBezTo>
                    <a:cubicBezTo>
                      <a:pt x="54138" y="792366"/>
                      <a:pt x="27359" y="733451"/>
                      <a:pt x="12449" y="669180"/>
                    </a:cubicBezTo>
                    <a:cubicBezTo>
                      <a:pt x="8541" y="652533"/>
                      <a:pt x="5790" y="635597"/>
                      <a:pt x="3908" y="618660"/>
                    </a:cubicBezTo>
                    <a:cubicBezTo>
                      <a:pt x="1592" y="598829"/>
                      <a:pt x="869" y="578708"/>
                      <a:pt x="0" y="566548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FC2D36CB-4BF7-4CA5-B9B0-7CEFC5B2CF0B}"/>
                  </a:ext>
                </a:extLst>
              </p:cNvPr>
              <p:cNvSpPr/>
              <p:nvPr/>
            </p:nvSpPr>
            <p:spPr>
              <a:xfrm>
                <a:off x="4942370" y="3546527"/>
                <a:ext cx="264837" cy="655787"/>
              </a:xfrm>
              <a:custGeom>
                <a:avLst/>
                <a:gdLst>
                  <a:gd name="connsiteX0" fmla="*/ 365632 w 364782"/>
                  <a:gd name="connsiteY0" fmla="*/ 346867 h 903270"/>
                  <a:gd name="connsiteX1" fmla="*/ 301940 w 364782"/>
                  <a:gd name="connsiteY1" fmla="*/ 613651 h 903270"/>
                  <a:gd name="connsiteX2" fmla="*/ 179477 w 364782"/>
                  <a:gd name="connsiteY2" fmla="*/ 801542 h 903270"/>
                  <a:gd name="connsiteX3" fmla="*/ 62081 w 364782"/>
                  <a:gd name="connsiteY3" fmla="*/ 889988 h 903270"/>
                  <a:gd name="connsiteX4" fmla="*/ 18655 w 364782"/>
                  <a:gd name="connsiteY4" fmla="*/ 903450 h 903270"/>
                  <a:gd name="connsiteX5" fmla="*/ 9969 w 364782"/>
                  <a:gd name="connsiteY5" fmla="*/ 898962 h 903270"/>
                  <a:gd name="connsiteX6" fmla="*/ 271 w 364782"/>
                  <a:gd name="connsiteY6" fmla="*/ 854668 h 903270"/>
                  <a:gd name="connsiteX7" fmla="*/ 15470 w 364782"/>
                  <a:gd name="connsiteY7" fmla="*/ 741903 h 903270"/>
                  <a:gd name="connsiteX8" fmla="*/ 71345 w 364782"/>
                  <a:gd name="connsiteY8" fmla="*/ 548945 h 903270"/>
                  <a:gd name="connsiteX9" fmla="*/ 98994 w 364782"/>
                  <a:gd name="connsiteY9" fmla="*/ 414612 h 903270"/>
                  <a:gd name="connsiteX10" fmla="*/ 99283 w 364782"/>
                  <a:gd name="connsiteY10" fmla="*/ 332826 h 903270"/>
                  <a:gd name="connsiteX11" fmla="*/ 99138 w 364782"/>
                  <a:gd name="connsiteY11" fmla="*/ 159989 h 903270"/>
                  <a:gd name="connsiteX12" fmla="*/ 115930 w 364782"/>
                  <a:gd name="connsiteY12" fmla="*/ 53883 h 903270"/>
                  <a:gd name="connsiteX13" fmla="*/ 127945 w 364782"/>
                  <a:gd name="connsiteY13" fmla="*/ 27683 h 903270"/>
                  <a:gd name="connsiteX14" fmla="*/ 193519 w 364782"/>
                  <a:gd name="connsiteY14" fmla="*/ 4088 h 903270"/>
                  <a:gd name="connsiteX15" fmla="*/ 270094 w 364782"/>
                  <a:gd name="connsiteY15" fmla="*/ 57357 h 903270"/>
                  <a:gd name="connsiteX16" fmla="*/ 347104 w 364782"/>
                  <a:gd name="connsiteY16" fmla="*/ 199651 h 903270"/>
                  <a:gd name="connsiteX17" fmla="*/ 365632 w 364782"/>
                  <a:gd name="connsiteY17" fmla="*/ 346867 h 9032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4782" h="903270">
                    <a:moveTo>
                      <a:pt x="365632" y="346867"/>
                    </a:moveTo>
                    <a:cubicBezTo>
                      <a:pt x="366790" y="441103"/>
                      <a:pt x="344353" y="529693"/>
                      <a:pt x="301940" y="613651"/>
                    </a:cubicBezTo>
                    <a:cubicBezTo>
                      <a:pt x="267923" y="680817"/>
                      <a:pt x="230142" y="745378"/>
                      <a:pt x="179477" y="801542"/>
                    </a:cubicBezTo>
                    <a:cubicBezTo>
                      <a:pt x="146039" y="838600"/>
                      <a:pt x="108692" y="870735"/>
                      <a:pt x="62081" y="889988"/>
                    </a:cubicBezTo>
                    <a:cubicBezTo>
                      <a:pt x="48185" y="895778"/>
                      <a:pt x="33130" y="898962"/>
                      <a:pt x="18655" y="903450"/>
                    </a:cubicBezTo>
                    <a:cubicBezTo>
                      <a:pt x="13878" y="905042"/>
                      <a:pt x="11851" y="903160"/>
                      <a:pt x="9969" y="898962"/>
                    </a:cubicBezTo>
                    <a:cubicBezTo>
                      <a:pt x="3745" y="884777"/>
                      <a:pt x="850" y="870011"/>
                      <a:pt x="271" y="854668"/>
                    </a:cubicBezTo>
                    <a:cubicBezTo>
                      <a:pt x="-1466" y="816163"/>
                      <a:pt x="5337" y="778671"/>
                      <a:pt x="15470" y="741903"/>
                    </a:cubicBezTo>
                    <a:cubicBezTo>
                      <a:pt x="33275" y="677343"/>
                      <a:pt x="52817" y="613361"/>
                      <a:pt x="71345" y="548945"/>
                    </a:cubicBezTo>
                    <a:cubicBezTo>
                      <a:pt x="83939" y="504940"/>
                      <a:pt x="96099" y="460645"/>
                      <a:pt x="98994" y="414612"/>
                    </a:cubicBezTo>
                    <a:cubicBezTo>
                      <a:pt x="100731" y="387399"/>
                      <a:pt x="99428" y="360185"/>
                      <a:pt x="99283" y="332826"/>
                    </a:cubicBezTo>
                    <a:cubicBezTo>
                      <a:pt x="99138" y="275214"/>
                      <a:pt x="97980" y="217601"/>
                      <a:pt x="99138" y="159989"/>
                    </a:cubicBezTo>
                    <a:cubicBezTo>
                      <a:pt x="99862" y="124089"/>
                      <a:pt x="104060" y="88190"/>
                      <a:pt x="115930" y="53883"/>
                    </a:cubicBezTo>
                    <a:cubicBezTo>
                      <a:pt x="119115" y="44764"/>
                      <a:pt x="123023" y="35789"/>
                      <a:pt x="127945" y="27683"/>
                    </a:cubicBezTo>
                    <a:cubicBezTo>
                      <a:pt x="143144" y="2206"/>
                      <a:pt x="165581" y="-5756"/>
                      <a:pt x="193519" y="4088"/>
                    </a:cubicBezTo>
                    <a:cubicBezTo>
                      <a:pt x="223772" y="14799"/>
                      <a:pt x="248091" y="34486"/>
                      <a:pt x="270094" y="57357"/>
                    </a:cubicBezTo>
                    <a:cubicBezTo>
                      <a:pt x="308744" y="97744"/>
                      <a:pt x="332194" y="146382"/>
                      <a:pt x="347104" y="199651"/>
                    </a:cubicBezTo>
                    <a:cubicBezTo>
                      <a:pt x="360421" y="247710"/>
                      <a:pt x="365487" y="297071"/>
                      <a:pt x="365632" y="346867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3AB211D6-841B-4491-98E4-FBE93E7A70EF}"/>
                </a:ext>
              </a:extLst>
            </p:cNvPr>
            <p:cNvGrpSpPr/>
            <p:nvPr/>
          </p:nvGrpSpPr>
          <p:grpSpPr>
            <a:xfrm>
              <a:off x="4483427" y="5757276"/>
              <a:ext cx="461573" cy="534553"/>
              <a:chOff x="3902872" y="3694206"/>
              <a:chExt cx="633507" cy="733672"/>
            </a:xfrm>
          </p:grpSpPr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9481385D-6253-4094-B405-3F9E08019B8D}"/>
                  </a:ext>
                </a:extLst>
              </p:cNvPr>
              <p:cNvSpPr/>
              <p:nvPr/>
            </p:nvSpPr>
            <p:spPr>
              <a:xfrm>
                <a:off x="3902872" y="3812027"/>
                <a:ext cx="574864" cy="615851"/>
              </a:xfrm>
              <a:custGeom>
                <a:avLst/>
                <a:gdLst>
                  <a:gd name="connsiteX0" fmla="*/ 0 w 791809"/>
                  <a:gd name="connsiteY0" fmla="*/ 108844 h 848263"/>
                  <a:gd name="connsiteX1" fmla="*/ 4632 w 791809"/>
                  <a:gd name="connsiteY1" fmla="*/ 68747 h 848263"/>
                  <a:gd name="connsiteX2" fmla="*/ 15923 w 791809"/>
                  <a:gd name="connsiteY2" fmla="*/ 26334 h 848263"/>
                  <a:gd name="connsiteX3" fmla="*/ 69193 w 791809"/>
                  <a:gd name="connsiteY3" fmla="*/ 5345 h 848263"/>
                  <a:gd name="connsiteX4" fmla="*/ 112764 w 791809"/>
                  <a:gd name="connsiteY4" fmla="*/ 34585 h 848263"/>
                  <a:gd name="connsiteX5" fmla="*/ 211342 w 791809"/>
                  <a:gd name="connsiteY5" fmla="*/ 145033 h 848263"/>
                  <a:gd name="connsiteX6" fmla="*/ 339885 w 791809"/>
                  <a:gd name="connsiteY6" fmla="*/ 319897 h 848263"/>
                  <a:gd name="connsiteX7" fmla="*/ 479139 w 791809"/>
                  <a:gd name="connsiteY7" fmla="*/ 460744 h 848263"/>
                  <a:gd name="connsiteX8" fmla="*/ 659938 w 791809"/>
                  <a:gd name="connsiteY8" fmla="*/ 595800 h 848263"/>
                  <a:gd name="connsiteX9" fmla="*/ 757213 w 791809"/>
                  <a:gd name="connsiteY9" fmla="*/ 685259 h 848263"/>
                  <a:gd name="connsiteX10" fmla="*/ 790362 w 791809"/>
                  <a:gd name="connsiteY10" fmla="*/ 743884 h 848263"/>
                  <a:gd name="connsiteX11" fmla="*/ 775452 w 791809"/>
                  <a:gd name="connsiteY11" fmla="*/ 800773 h 848263"/>
                  <a:gd name="connsiteX12" fmla="*/ 697429 w 791809"/>
                  <a:gd name="connsiteY12" fmla="*/ 842318 h 848263"/>
                  <a:gd name="connsiteX13" fmla="*/ 557306 w 791809"/>
                  <a:gd name="connsiteY13" fmla="*/ 843331 h 848263"/>
                  <a:gd name="connsiteX14" fmla="*/ 252018 w 791809"/>
                  <a:gd name="connsiteY14" fmla="*/ 682219 h 848263"/>
                  <a:gd name="connsiteX15" fmla="*/ 16936 w 791809"/>
                  <a:gd name="connsiteY15" fmla="*/ 269378 h 848263"/>
                  <a:gd name="connsiteX16" fmla="*/ 1303 w 791809"/>
                  <a:gd name="connsiteY16" fmla="*/ 161535 h 848263"/>
                  <a:gd name="connsiteX17" fmla="*/ 0 w 791809"/>
                  <a:gd name="connsiteY17" fmla="*/ 153863 h 848263"/>
                  <a:gd name="connsiteX18" fmla="*/ 0 w 791809"/>
                  <a:gd name="connsiteY18" fmla="*/ 108844 h 848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91809" h="848263">
                    <a:moveTo>
                      <a:pt x="0" y="108844"/>
                    </a:moveTo>
                    <a:cubicBezTo>
                      <a:pt x="1448" y="95527"/>
                      <a:pt x="2171" y="81920"/>
                      <a:pt x="4632" y="68747"/>
                    </a:cubicBezTo>
                    <a:cubicBezTo>
                      <a:pt x="7383" y="54417"/>
                      <a:pt x="10422" y="39796"/>
                      <a:pt x="15923" y="26334"/>
                    </a:cubicBezTo>
                    <a:cubicBezTo>
                      <a:pt x="26056" y="1436"/>
                      <a:pt x="45019" y="-6380"/>
                      <a:pt x="69193" y="5345"/>
                    </a:cubicBezTo>
                    <a:cubicBezTo>
                      <a:pt x="84826" y="12872"/>
                      <a:pt x="99591" y="23150"/>
                      <a:pt x="112764" y="34585"/>
                    </a:cubicBezTo>
                    <a:cubicBezTo>
                      <a:pt x="150400" y="67010"/>
                      <a:pt x="181667" y="105515"/>
                      <a:pt x="211342" y="145033"/>
                    </a:cubicBezTo>
                    <a:cubicBezTo>
                      <a:pt x="254913" y="202790"/>
                      <a:pt x="298050" y="260837"/>
                      <a:pt x="339885" y="319897"/>
                    </a:cubicBezTo>
                    <a:cubicBezTo>
                      <a:pt x="378679" y="374615"/>
                      <a:pt x="425435" y="420936"/>
                      <a:pt x="479139" y="460744"/>
                    </a:cubicBezTo>
                    <a:cubicBezTo>
                      <a:pt x="539646" y="505473"/>
                      <a:pt x="600009" y="550347"/>
                      <a:pt x="659938" y="595800"/>
                    </a:cubicBezTo>
                    <a:cubicBezTo>
                      <a:pt x="695113" y="622580"/>
                      <a:pt x="728696" y="651241"/>
                      <a:pt x="757213" y="685259"/>
                    </a:cubicBezTo>
                    <a:cubicBezTo>
                      <a:pt x="771833" y="702774"/>
                      <a:pt x="784861" y="721303"/>
                      <a:pt x="790362" y="743884"/>
                    </a:cubicBezTo>
                    <a:cubicBezTo>
                      <a:pt x="795573" y="765453"/>
                      <a:pt x="790507" y="784560"/>
                      <a:pt x="775452" y="800773"/>
                    </a:cubicBezTo>
                    <a:cubicBezTo>
                      <a:pt x="754318" y="823644"/>
                      <a:pt x="727104" y="835514"/>
                      <a:pt x="697429" y="842318"/>
                    </a:cubicBezTo>
                    <a:cubicBezTo>
                      <a:pt x="650818" y="853030"/>
                      <a:pt x="604062" y="850858"/>
                      <a:pt x="557306" y="843331"/>
                    </a:cubicBezTo>
                    <a:cubicBezTo>
                      <a:pt x="437594" y="823789"/>
                      <a:pt x="337713" y="765887"/>
                      <a:pt x="252018" y="682219"/>
                    </a:cubicBezTo>
                    <a:cubicBezTo>
                      <a:pt x="134333" y="567428"/>
                      <a:pt x="55875" y="429477"/>
                      <a:pt x="16936" y="269378"/>
                    </a:cubicBezTo>
                    <a:cubicBezTo>
                      <a:pt x="8396" y="233913"/>
                      <a:pt x="3040" y="198014"/>
                      <a:pt x="1303" y="161535"/>
                    </a:cubicBezTo>
                    <a:cubicBezTo>
                      <a:pt x="1158" y="158930"/>
                      <a:pt x="434" y="156324"/>
                      <a:pt x="0" y="153863"/>
                    </a:cubicBezTo>
                    <a:cubicBezTo>
                      <a:pt x="0" y="138809"/>
                      <a:pt x="0" y="123899"/>
                      <a:pt x="0" y="108844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A8BA00DE-2C78-4CD2-B845-9E7009E01339}"/>
                  </a:ext>
                </a:extLst>
              </p:cNvPr>
              <p:cNvSpPr/>
              <p:nvPr/>
            </p:nvSpPr>
            <p:spPr>
              <a:xfrm>
                <a:off x="3962566" y="3694206"/>
                <a:ext cx="573813" cy="623208"/>
              </a:xfrm>
              <a:custGeom>
                <a:avLst/>
                <a:gdLst>
                  <a:gd name="connsiteX0" fmla="*/ 174719 w 790361"/>
                  <a:gd name="connsiteY0" fmla="*/ 5 h 858396"/>
                  <a:gd name="connsiteX1" fmla="*/ 357979 w 790361"/>
                  <a:gd name="connsiteY1" fmla="*/ 44445 h 858396"/>
                  <a:gd name="connsiteX2" fmla="*/ 629539 w 790361"/>
                  <a:gd name="connsiteY2" fmla="*/ 269684 h 858396"/>
                  <a:gd name="connsiteX3" fmla="*/ 723920 w 790361"/>
                  <a:gd name="connsiteY3" fmla="*/ 445127 h 858396"/>
                  <a:gd name="connsiteX4" fmla="*/ 782545 w 790361"/>
                  <a:gd name="connsiteY4" fmla="*/ 633018 h 858396"/>
                  <a:gd name="connsiteX5" fmla="*/ 780084 w 790361"/>
                  <a:gd name="connsiteY5" fmla="*/ 804408 h 858396"/>
                  <a:gd name="connsiteX6" fmla="*/ 761701 w 790361"/>
                  <a:gd name="connsiteY6" fmla="*/ 853770 h 858396"/>
                  <a:gd name="connsiteX7" fmla="*/ 752871 w 790361"/>
                  <a:gd name="connsiteY7" fmla="*/ 858257 h 858396"/>
                  <a:gd name="connsiteX8" fmla="*/ 685704 w 790361"/>
                  <a:gd name="connsiteY8" fmla="*/ 822937 h 858396"/>
                  <a:gd name="connsiteX9" fmla="*/ 598996 w 790361"/>
                  <a:gd name="connsiteY9" fmla="*/ 731018 h 858396"/>
                  <a:gd name="connsiteX10" fmla="*/ 471033 w 790361"/>
                  <a:gd name="connsiteY10" fmla="*/ 558470 h 858396"/>
                  <a:gd name="connsiteX11" fmla="*/ 376073 w 790361"/>
                  <a:gd name="connsiteY11" fmla="*/ 443679 h 858396"/>
                  <a:gd name="connsiteX12" fmla="*/ 282707 w 790361"/>
                  <a:gd name="connsiteY12" fmla="*/ 368551 h 858396"/>
                  <a:gd name="connsiteX13" fmla="*/ 108422 w 790361"/>
                  <a:gd name="connsiteY13" fmla="*/ 236969 h 858396"/>
                  <a:gd name="connsiteX14" fmla="*/ 26201 w 790361"/>
                  <a:gd name="connsiteY14" fmla="*/ 151853 h 858396"/>
                  <a:gd name="connsiteX15" fmla="*/ 4343 w 790361"/>
                  <a:gd name="connsiteY15" fmla="*/ 110598 h 858396"/>
                  <a:gd name="connsiteX16" fmla="*/ 26056 w 790361"/>
                  <a:gd name="connsiteY16" fmla="*/ 40247 h 858396"/>
                  <a:gd name="connsiteX17" fmla="*/ 95828 w 790361"/>
                  <a:gd name="connsiteY17" fmla="*/ 9848 h 858396"/>
                  <a:gd name="connsiteX18" fmla="*/ 174719 w 790361"/>
                  <a:gd name="connsiteY18" fmla="*/ 5 h 8583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90361" h="858396">
                    <a:moveTo>
                      <a:pt x="174719" y="5"/>
                    </a:moveTo>
                    <a:cubicBezTo>
                      <a:pt x="239425" y="150"/>
                      <a:pt x="300222" y="16797"/>
                      <a:pt x="357979" y="44445"/>
                    </a:cubicBezTo>
                    <a:cubicBezTo>
                      <a:pt x="467414" y="96557"/>
                      <a:pt x="558754" y="171105"/>
                      <a:pt x="629539" y="269684"/>
                    </a:cubicBezTo>
                    <a:cubicBezTo>
                      <a:pt x="668478" y="323822"/>
                      <a:pt x="697429" y="384040"/>
                      <a:pt x="723920" y="445127"/>
                    </a:cubicBezTo>
                    <a:cubicBezTo>
                      <a:pt x="750120" y="505634"/>
                      <a:pt x="771110" y="567879"/>
                      <a:pt x="782545" y="633018"/>
                    </a:cubicBezTo>
                    <a:cubicBezTo>
                      <a:pt x="792678" y="690341"/>
                      <a:pt x="795428" y="747664"/>
                      <a:pt x="780084" y="804408"/>
                    </a:cubicBezTo>
                    <a:cubicBezTo>
                      <a:pt x="775597" y="821345"/>
                      <a:pt x="767925" y="837268"/>
                      <a:pt x="761701" y="853770"/>
                    </a:cubicBezTo>
                    <a:cubicBezTo>
                      <a:pt x="760108" y="858112"/>
                      <a:pt x="757503" y="859270"/>
                      <a:pt x="752871" y="858257"/>
                    </a:cubicBezTo>
                    <a:cubicBezTo>
                      <a:pt x="727249" y="852612"/>
                      <a:pt x="705680" y="839005"/>
                      <a:pt x="685704" y="822937"/>
                    </a:cubicBezTo>
                    <a:cubicBezTo>
                      <a:pt x="652555" y="796302"/>
                      <a:pt x="624618" y="764601"/>
                      <a:pt x="598996" y="731018"/>
                    </a:cubicBezTo>
                    <a:cubicBezTo>
                      <a:pt x="555714" y="673984"/>
                      <a:pt x="513735" y="615937"/>
                      <a:pt x="471033" y="558470"/>
                    </a:cubicBezTo>
                    <a:cubicBezTo>
                      <a:pt x="441358" y="518517"/>
                      <a:pt x="410670" y="479578"/>
                      <a:pt x="376073" y="443679"/>
                    </a:cubicBezTo>
                    <a:cubicBezTo>
                      <a:pt x="347991" y="414728"/>
                      <a:pt x="315132" y="391857"/>
                      <a:pt x="282707" y="368551"/>
                    </a:cubicBezTo>
                    <a:cubicBezTo>
                      <a:pt x="223647" y="325849"/>
                      <a:pt x="163863" y="284304"/>
                      <a:pt x="108422" y="236969"/>
                    </a:cubicBezTo>
                    <a:cubicBezTo>
                      <a:pt x="78313" y="211203"/>
                      <a:pt x="48927" y="184568"/>
                      <a:pt x="26201" y="151853"/>
                    </a:cubicBezTo>
                    <a:cubicBezTo>
                      <a:pt x="17371" y="139115"/>
                      <a:pt x="9699" y="125073"/>
                      <a:pt x="4343" y="110598"/>
                    </a:cubicBezTo>
                    <a:cubicBezTo>
                      <a:pt x="-5935" y="82515"/>
                      <a:pt x="2316" y="58341"/>
                      <a:pt x="26056" y="40247"/>
                    </a:cubicBezTo>
                    <a:cubicBezTo>
                      <a:pt x="46756" y="24469"/>
                      <a:pt x="71075" y="16362"/>
                      <a:pt x="95828" y="9848"/>
                    </a:cubicBezTo>
                    <a:cubicBezTo>
                      <a:pt x="121739" y="2755"/>
                      <a:pt x="148084" y="-140"/>
                      <a:pt x="174719" y="5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91E09B66-01EE-4562-BFB2-1F1184C0C6EE}"/>
                </a:ext>
              </a:extLst>
            </p:cNvPr>
            <p:cNvGrpSpPr/>
            <p:nvPr/>
          </p:nvGrpSpPr>
          <p:grpSpPr>
            <a:xfrm>
              <a:off x="6383943" y="5757276"/>
              <a:ext cx="381478" cy="540410"/>
              <a:chOff x="4739210" y="3546527"/>
              <a:chExt cx="467997" cy="662974"/>
            </a:xfrm>
          </p:grpSpPr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A3B478C9-9A12-4C9F-9463-14265350C050}"/>
                  </a:ext>
                </a:extLst>
              </p:cNvPr>
              <p:cNvSpPr/>
              <p:nvPr/>
            </p:nvSpPr>
            <p:spPr>
              <a:xfrm>
                <a:off x="4739210" y="3556867"/>
                <a:ext cx="265888" cy="652634"/>
              </a:xfrm>
              <a:custGeom>
                <a:avLst/>
                <a:gdLst>
                  <a:gd name="connsiteX0" fmla="*/ 0 w 366229"/>
                  <a:gd name="connsiteY0" fmla="*/ 566548 h 898928"/>
                  <a:gd name="connsiteX1" fmla="*/ 79470 w 366229"/>
                  <a:gd name="connsiteY1" fmla="*/ 249101 h 898928"/>
                  <a:gd name="connsiteX2" fmla="*/ 220317 w 366229"/>
                  <a:gd name="connsiteY2" fmla="*/ 64394 h 898928"/>
                  <a:gd name="connsiteX3" fmla="*/ 296892 w 366229"/>
                  <a:gd name="connsiteY3" fmla="*/ 11413 h 898928"/>
                  <a:gd name="connsiteX4" fmla="*/ 326712 w 366229"/>
                  <a:gd name="connsiteY4" fmla="*/ 991 h 898928"/>
                  <a:gd name="connsiteX5" fmla="*/ 362177 w 366229"/>
                  <a:gd name="connsiteY5" fmla="*/ 21546 h 898928"/>
                  <a:gd name="connsiteX6" fmla="*/ 365651 w 366229"/>
                  <a:gd name="connsiteY6" fmla="*/ 75974 h 898928"/>
                  <a:gd name="connsiteX7" fmla="*/ 328015 w 366229"/>
                  <a:gd name="connsiteY7" fmla="*/ 242153 h 898928"/>
                  <a:gd name="connsiteX8" fmla="*/ 280680 w 366229"/>
                  <a:gd name="connsiteY8" fmla="*/ 402252 h 898928"/>
                  <a:gd name="connsiteX9" fmla="*/ 267073 w 366229"/>
                  <a:gd name="connsiteY9" fmla="*/ 523267 h 898928"/>
                  <a:gd name="connsiteX10" fmla="*/ 268520 w 366229"/>
                  <a:gd name="connsiteY10" fmla="*/ 673812 h 898928"/>
                  <a:gd name="connsiteX11" fmla="*/ 260414 w 366229"/>
                  <a:gd name="connsiteY11" fmla="*/ 813645 h 898928"/>
                  <a:gd name="connsiteX12" fmla="*/ 244346 w 366229"/>
                  <a:gd name="connsiteY12" fmla="*/ 865902 h 898928"/>
                  <a:gd name="connsiteX13" fmla="*/ 176167 w 366229"/>
                  <a:gd name="connsiteY13" fmla="*/ 896590 h 898928"/>
                  <a:gd name="connsiteX14" fmla="*/ 97420 w 366229"/>
                  <a:gd name="connsiteY14" fmla="*/ 842741 h 898928"/>
                  <a:gd name="connsiteX15" fmla="*/ 12449 w 366229"/>
                  <a:gd name="connsiteY15" fmla="*/ 669180 h 898928"/>
                  <a:gd name="connsiteX16" fmla="*/ 3908 w 366229"/>
                  <a:gd name="connsiteY16" fmla="*/ 618660 h 898928"/>
                  <a:gd name="connsiteX17" fmla="*/ 0 w 366229"/>
                  <a:gd name="connsiteY17" fmla="*/ 566548 h 898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6229" h="898928">
                    <a:moveTo>
                      <a:pt x="0" y="566548"/>
                    </a:moveTo>
                    <a:cubicBezTo>
                      <a:pt x="1592" y="449007"/>
                      <a:pt x="29675" y="346231"/>
                      <a:pt x="79470" y="249101"/>
                    </a:cubicBezTo>
                    <a:cubicBezTo>
                      <a:pt x="115370" y="179329"/>
                      <a:pt x="160967" y="116505"/>
                      <a:pt x="220317" y="64394"/>
                    </a:cubicBezTo>
                    <a:cubicBezTo>
                      <a:pt x="243767" y="43838"/>
                      <a:pt x="268810" y="25310"/>
                      <a:pt x="296892" y="11413"/>
                    </a:cubicBezTo>
                    <a:cubicBezTo>
                      <a:pt x="306301" y="6781"/>
                      <a:pt x="316579" y="3307"/>
                      <a:pt x="326712" y="991"/>
                    </a:cubicBezTo>
                    <a:cubicBezTo>
                      <a:pt x="343793" y="-2917"/>
                      <a:pt x="356387" y="4899"/>
                      <a:pt x="362177" y="21546"/>
                    </a:cubicBezTo>
                    <a:cubicBezTo>
                      <a:pt x="368401" y="39351"/>
                      <a:pt x="367388" y="57735"/>
                      <a:pt x="365651" y="75974"/>
                    </a:cubicBezTo>
                    <a:cubicBezTo>
                      <a:pt x="359861" y="132863"/>
                      <a:pt x="343938" y="187435"/>
                      <a:pt x="328015" y="242153"/>
                    </a:cubicBezTo>
                    <a:cubicBezTo>
                      <a:pt x="312526" y="295567"/>
                      <a:pt x="296458" y="348837"/>
                      <a:pt x="280680" y="402252"/>
                    </a:cubicBezTo>
                    <a:cubicBezTo>
                      <a:pt x="268955" y="441770"/>
                      <a:pt x="267218" y="482591"/>
                      <a:pt x="267073" y="523267"/>
                    </a:cubicBezTo>
                    <a:cubicBezTo>
                      <a:pt x="266928" y="573497"/>
                      <a:pt x="268231" y="623582"/>
                      <a:pt x="268520" y="673812"/>
                    </a:cubicBezTo>
                    <a:cubicBezTo>
                      <a:pt x="268810" y="720568"/>
                      <a:pt x="269244" y="767468"/>
                      <a:pt x="260414" y="813645"/>
                    </a:cubicBezTo>
                    <a:cubicBezTo>
                      <a:pt x="257085" y="831450"/>
                      <a:pt x="251874" y="849400"/>
                      <a:pt x="244346" y="865902"/>
                    </a:cubicBezTo>
                    <a:cubicBezTo>
                      <a:pt x="230884" y="895142"/>
                      <a:pt x="207289" y="904551"/>
                      <a:pt x="176167" y="896590"/>
                    </a:cubicBezTo>
                    <a:cubicBezTo>
                      <a:pt x="143452" y="888049"/>
                      <a:pt x="118699" y="867639"/>
                      <a:pt x="97420" y="842741"/>
                    </a:cubicBezTo>
                    <a:cubicBezTo>
                      <a:pt x="54138" y="792366"/>
                      <a:pt x="27359" y="733451"/>
                      <a:pt x="12449" y="669180"/>
                    </a:cubicBezTo>
                    <a:cubicBezTo>
                      <a:pt x="8541" y="652533"/>
                      <a:pt x="5790" y="635597"/>
                      <a:pt x="3908" y="618660"/>
                    </a:cubicBezTo>
                    <a:cubicBezTo>
                      <a:pt x="1592" y="598829"/>
                      <a:pt x="869" y="578708"/>
                      <a:pt x="0" y="566548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E883EB70-EBE6-45FB-9419-138FE23884D0}"/>
                  </a:ext>
                </a:extLst>
              </p:cNvPr>
              <p:cNvSpPr/>
              <p:nvPr/>
            </p:nvSpPr>
            <p:spPr>
              <a:xfrm>
                <a:off x="4942370" y="3546527"/>
                <a:ext cx="264837" cy="655787"/>
              </a:xfrm>
              <a:custGeom>
                <a:avLst/>
                <a:gdLst>
                  <a:gd name="connsiteX0" fmla="*/ 365632 w 364782"/>
                  <a:gd name="connsiteY0" fmla="*/ 346867 h 903270"/>
                  <a:gd name="connsiteX1" fmla="*/ 301940 w 364782"/>
                  <a:gd name="connsiteY1" fmla="*/ 613651 h 903270"/>
                  <a:gd name="connsiteX2" fmla="*/ 179477 w 364782"/>
                  <a:gd name="connsiteY2" fmla="*/ 801542 h 903270"/>
                  <a:gd name="connsiteX3" fmla="*/ 62081 w 364782"/>
                  <a:gd name="connsiteY3" fmla="*/ 889988 h 903270"/>
                  <a:gd name="connsiteX4" fmla="*/ 18655 w 364782"/>
                  <a:gd name="connsiteY4" fmla="*/ 903450 h 903270"/>
                  <a:gd name="connsiteX5" fmla="*/ 9969 w 364782"/>
                  <a:gd name="connsiteY5" fmla="*/ 898962 h 903270"/>
                  <a:gd name="connsiteX6" fmla="*/ 271 w 364782"/>
                  <a:gd name="connsiteY6" fmla="*/ 854668 h 903270"/>
                  <a:gd name="connsiteX7" fmla="*/ 15470 w 364782"/>
                  <a:gd name="connsiteY7" fmla="*/ 741903 h 903270"/>
                  <a:gd name="connsiteX8" fmla="*/ 71345 w 364782"/>
                  <a:gd name="connsiteY8" fmla="*/ 548945 h 903270"/>
                  <a:gd name="connsiteX9" fmla="*/ 98994 w 364782"/>
                  <a:gd name="connsiteY9" fmla="*/ 414612 h 903270"/>
                  <a:gd name="connsiteX10" fmla="*/ 99283 w 364782"/>
                  <a:gd name="connsiteY10" fmla="*/ 332826 h 903270"/>
                  <a:gd name="connsiteX11" fmla="*/ 99138 w 364782"/>
                  <a:gd name="connsiteY11" fmla="*/ 159989 h 903270"/>
                  <a:gd name="connsiteX12" fmla="*/ 115930 w 364782"/>
                  <a:gd name="connsiteY12" fmla="*/ 53883 h 903270"/>
                  <a:gd name="connsiteX13" fmla="*/ 127945 w 364782"/>
                  <a:gd name="connsiteY13" fmla="*/ 27683 h 903270"/>
                  <a:gd name="connsiteX14" fmla="*/ 193519 w 364782"/>
                  <a:gd name="connsiteY14" fmla="*/ 4088 h 903270"/>
                  <a:gd name="connsiteX15" fmla="*/ 270094 w 364782"/>
                  <a:gd name="connsiteY15" fmla="*/ 57357 h 903270"/>
                  <a:gd name="connsiteX16" fmla="*/ 347104 w 364782"/>
                  <a:gd name="connsiteY16" fmla="*/ 199651 h 903270"/>
                  <a:gd name="connsiteX17" fmla="*/ 365632 w 364782"/>
                  <a:gd name="connsiteY17" fmla="*/ 346867 h 9032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4782" h="903270">
                    <a:moveTo>
                      <a:pt x="365632" y="346867"/>
                    </a:moveTo>
                    <a:cubicBezTo>
                      <a:pt x="366790" y="441103"/>
                      <a:pt x="344353" y="529693"/>
                      <a:pt x="301940" y="613651"/>
                    </a:cubicBezTo>
                    <a:cubicBezTo>
                      <a:pt x="267923" y="680817"/>
                      <a:pt x="230142" y="745378"/>
                      <a:pt x="179477" y="801542"/>
                    </a:cubicBezTo>
                    <a:cubicBezTo>
                      <a:pt x="146039" y="838600"/>
                      <a:pt x="108692" y="870735"/>
                      <a:pt x="62081" y="889988"/>
                    </a:cubicBezTo>
                    <a:cubicBezTo>
                      <a:pt x="48185" y="895778"/>
                      <a:pt x="33130" y="898962"/>
                      <a:pt x="18655" y="903450"/>
                    </a:cubicBezTo>
                    <a:cubicBezTo>
                      <a:pt x="13878" y="905042"/>
                      <a:pt x="11851" y="903160"/>
                      <a:pt x="9969" y="898962"/>
                    </a:cubicBezTo>
                    <a:cubicBezTo>
                      <a:pt x="3745" y="884777"/>
                      <a:pt x="850" y="870011"/>
                      <a:pt x="271" y="854668"/>
                    </a:cubicBezTo>
                    <a:cubicBezTo>
                      <a:pt x="-1466" y="816163"/>
                      <a:pt x="5337" y="778671"/>
                      <a:pt x="15470" y="741903"/>
                    </a:cubicBezTo>
                    <a:cubicBezTo>
                      <a:pt x="33275" y="677343"/>
                      <a:pt x="52817" y="613361"/>
                      <a:pt x="71345" y="548945"/>
                    </a:cubicBezTo>
                    <a:cubicBezTo>
                      <a:pt x="83939" y="504940"/>
                      <a:pt x="96099" y="460645"/>
                      <a:pt x="98994" y="414612"/>
                    </a:cubicBezTo>
                    <a:cubicBezTo>
                      <a:pt x="100731" y="387399"/>
                      <a:pt x="99428" y="360185"/>
                      <a:pt x="99283" y="332826"/>
                    </a:cubicBezTo>
                    <a:cubicBezTo>
                      <a:pt x="99138" y="275214"/>
                      <a:pt x="97980" y="217601"/>
                      <a:pt x="99138" y="159989"/>
                    </a:cubicBezTo>
                    <a:cubicBezTo>
                      <a:pt x="99862" y="124089"/>
                      <a:pt x="104060" y="88190"/>
                      <a:pt x="115930" y="53883"/>
                    </a:cubicBezTo>
                    <a:cubicBezTo>
                      <a:pt x="119115" y="44764"/>
                      <a:pt x="123023" y="35789"/>
                      <a:pt x="127945" y="27683"/>
                    </a:cubicBezTo>
                    <a:cubicBezTo>
                      <a:pt x="143144" y="2206"/>
                      <a:pt x="165581" y="-5756"/>
                      <a:pt x="193519" y="4088"/>
                    </a:cubicBezTo>
                    <a:cubicBezTo>
                      <a:pt x="223772" y="14799"/>
                      <a:pt x="248091" y="34486"/>
                      <a:pt x="270094" y="57357"/>
                    </a:cubicBezTo>
                    <a:cubicBezTo>
                      <a:pt x="308744" y="97744"/>
                      <a:pt x="332194" y="146382"/>
                      <a:pt x="347104" y="199651"/>
                    </a:cubicBezTo>
                    <a:cubicBezTo>
                      <a:pt x="360421" y="247710"/>
                      <a:pt x="365487" y="297071"/>
                      <a:pt x="365632" y="346867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39315456-8F8C-43F7-9E33-AED8570E67F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428490" y="5986627"/>
              <a:ext cx="406779" cy="455955"/>
              <a:chOff x="4654294" y="4434680"/>
              <a:chExt cx="406779" cy="455955"/>
            </a:xfrm>
          </p:grpSpPr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B86595DB-F246-4875-8BB9-B77C6E631EE6}"/>
                  </a:ext>
                </a:extLst>
              </p:cNvPr>
              <p:cNvSpPr/>
              <p:nvPr/>
            </p:nvSpPr>
            <p:spPr>
              <a:xfrm>
                <a:off x="4760504" y="4448189"/>
                <a:ext cx="300569" cy="442446"/>
              </a:xfrm>
              <a:custGeom>
                <a:avLst/>
                <a:gdLst>
                  <a:gd name="connsiteX0" fmla="*/ 15833 w 413999"/>
                  <a:gd name="connsiteY0" fmla="*/ 610672 h 609418"/>
                  <a:gd name="connsiteX1" fmla="*/ 12503 w 413999"/>
                  <a:gd name="connsiteY1" fmla="*/ 609370 h 609418"/>
                  <a:gd name="connsiteX2" fmla="*/ 54 w 413999"/>
                  <a:gd name="connsiteY2" fmla="*/ 594894 h 609418"/>
                  <a:gd name="connsiteX3" fmla="*/ 17136 w 413999"/>
                  <a:gd name="connsiteY3" fmla="*/ 537137 h 609418"/>
                  <a:gd name="connsiteX4" fmla="*/ 86184 w 413999"/>
                  <a:gd name="connsiteY4" fmla="*/ 430453 h 609418"/>
                  <a:gd name="connsiteX5" fmla="*/ 168694 w 413999"/>
                  <a:gd name="connsiteY5" fmla="*/ 310016 h 609418"/>
                  <a:gd name="connsiteX6" fmla="*/ 208791 w 413999"/>
                  <a:gd name="connsiteY6" fmla="*/ 208833 h 609418"/>
                  <a:gd name="connsiteX7" fmla="*/ 259889 w 413999"/>
                  <a:gd name="connsiteY7" fmla="*/ 70736 h 609418"/>
                  <a:gd name="connsiteX8" fmla="*/ 289420 w 413999"/>
                  <a:gd name="connsiteY8" fmla="*/ 22967 h 609418"/>
                  <a:gd name="connsiteX9" fmla="*/ 365271 w 413999"/>
                  <a:gd name="connsiteY9" fmla="*/ 21230 h 609418"/>
                  <a:gd name="connsiteX10" fmla="*/ 412316 w 413999"/>
                  <a:gd name="connsiteY10" fmla="*/ 128059 h 609418"/>
                  <a:gd name="connsiteX11" fmla="*/ 379747 w 413999"/>
                  <a:gd name="connsiteY11" fmla="*/ 327532 h 609418"/>
                  <a:gd name="connsiteX12" fmla="*/ 262206 w 413999"/>
                  <a:gd name="connsiteY12" fmla="*/ 488499 h 609418"/>
                  <a:gd name="connsiteX13" fmla="*/ 139598 w 413999"/>
                  <a:gd name="connsiteY13" fmla="*/ 578537 h 609418"/>
                  <a:gd name="connsiteX14" fmla="*/ 44639 w 413999"/>
                  <a:gd name="connsiteY14" fmla="*/ 609225 h 609418"/>
                  <a:gd name="connsiteX15" fmla="*/ 40586 w 413999"/>
                  <a:gd name="connsiteY15" fmla="*/ 610383 h 609418"/>
                  <a:gd name="connsiteX16" fmla="*/ 15833 w 413999"/>
                  <a:gd name="connsiteY16" fmla="*/ 610672 h 6094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13999" h="609418">
                    <a:moveTo>
                      <a:pt x="15833" y="610672"/>
                    </a:moveTo>
                    <a:cubicBezTo>
                      <a:pt x="14675" y="610238"/>
                      <a:pt x="13661" y="609514"/>
                      <a:pt x="12503" y="609370"/>
                    </a:cubicBezTo>
                    <a:cubicBezTo>
                      <a:pt x="199" y="608356"/>
                      <a:pt x="-235" y="609659"/>
                      <a:pt x="54" y="594894"/>
                    </a:cubicBezTo>
                    <a:cubicBezTo>
                      <a:pt x="489" y="574194"/>
                      <a:pt x="8016" y="555376"/>
                      <a:pt x="17136" y="537137"/>
                    </a:cubicBezTo>
                    <a:cubicBezTo>
                      <a:pt x="36098" y="498922"/>
                      <a:pt x="61865" y="465194"/>
                      <a:pt x="86184" y="430453"/>
                    </a:cubicBezTo>
                    <a:cubicBezTo>
                      <a:pt x="114121" y="390645"/>
                      <a:pt x="142059" y="350692"/>
                      <a:pt x="168694" y="310016"/>
                    </a:cubicBezTo>
                    <a:cubicBezTo>
                      <a:pt x="188815" y="279184"/>
                      <a:pt x="197500" y="243429"/>
                      <a:pt x="208791" y="208833"/>
                    </a:cubicBezTo>
                    <a:cubicBezTo>
                      <a:pt x="223846" y="162077"/>
                      <a:pt x="238032" y="114887"/>
                      <a:pt x="259889" y="70736"/>
                    </a:cubicBezTo>
                    <a:cubicBezTo>
                      <a:pt x="268141" y="53945"/>
                      <a:pt x="277839" y="37443"/>
                      <a:pt x="289420" y="22967"/>
                    </a:cubicBezTo>
                    <a:cubicBezTo>
                      <a:pt x="313449" y="-7286"/>
                      <a:pt x="339360" y="-7431"/>
                      <a:pt x="365271" y="21230"/>
                    </a:cubicBezTo>
                    <a:cubicBezTo>
                      <a:pt x="392485" y="51629"/>
                      <a:pt x="406960" y="88107"/>
                      <a:pt x="412316" y="128059"/>
                    </a:cubicBezTo>
                    <a:cubicBezTo>
                      <a:pt x="421726" y="197831"/>
                      <a:pt x="405803" y="263405"/>
                      <a:pt x="379747" y="327532"/>
                    </a:cubicBezTo>
                    <a:cubicBezTo>
                      <a:pt x="353980" y="391079"/>
                      <a:pt x="312001" y="442612"/>
                      <a:pt x="262206" y="488499"/>
                    </a:cubicBezTo>
                    <a:cubicBezTo>
                      <a:pt x="224714" y="523096"/>
                      <a:pt x="185051" y="554797"/>
                      <a:pt x="139598" y="578537"/>
                    </a:cubicBezTo>
                    <a:cubicBezTo>
                      <a:pt x="109779" y="594170"/>
                      <a:pt x="78512" y="606040"/>
                      <a:pt x="44639" y="609225"/>
                    </a:cubicBezTo>
                    <a:cubicBezTo>
                      <a:pt x="43191" y="609370"/>
                      <a:pt x="41889" y="610093"/>
                      <a:pt x="40586" y="610383"/>
                    </a:cubicBezTo>
                    <a:cubicBezTo>
                      <a:pt x="32190" y="610672"/>
                      <a:pt x="24084" y="610672"/>
                      <a:pt x="15833" y="610672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D51A61F0-39E8-44CB-B623-C4FE336A36B5}"/>
                  </a:ext>
                </a:extLst>
              </p:cNvPr>
              <p:cNvSpPr/>
              <p:nvPr/>
            </p:nvSpPr>
            <p:spPr>
              <a:xfrm>
                <a:off x="4654294" y="4434680"/>
                <a:ext cx="298467" cy="443497"/>
              </a:xfrm>
              <a:custGeom>
                <a:avLst/>
                <a:gdLst>
                  <a:gd name="connsiteX0" fmla="*/ 0 w 411103"/>
                  <a:gd name="connsiteY0" fmla="*/ 436756 h 610865"/>
                  <a:gd name="connsiteX1" fmla="*/ 39518 w 411103"/>
                  <a:gd name="connsiteY1" fmla="*/ 273472 h 610865"/>
                  <a:gd name="connsiteX2" fmla="*/ 272139 w 411103"/>
                  <a:gd name="connsiteY2" fmla="*/ 32600 h 610865"/>
                  <a:gd name="connsiteX3" fmla="*/ 369994 w 411103"/>
                  <a:gd name="connsiteY3" fmla="*/ 609 h 610865"/>
                  <a:gd name="connsiteX4" fmla="*/ 394312 w 411103"/>
                  <a:gd name="connsiteY4" fmla="*/ 1188 h 610865"/>
                  <a:gd name="connsiteX5" fmla="*/ 412262 w 411103"/>
                  <a:gd name="connsiteY5" fmla="*/ 23625 h 610865"/>
                  <a:gd name="connsiteX6" fmla="*/ 405603 w 411103"/>
                  <a:gd name="connsiteY6" fmla="*/ 53734 h 610865"/>
                  <a:gd name="connsiteX7" fmla="*/ 356242 w 411103"/>
                  <a:gd name="connsiteY7" fmla="*/ 140153 h 610865"/>
                  <a:gd name="connsiteX8" fmla="*/ 287773 w 411103"/>
                  <a:gd name="connsiteY8" fmla="*/ 235257 h 610865"/>
                  <a:gd name="connsiteX9" fmla="*/ 209316 w 411103"/>
                  <a:gd name="connsiteY9" fmla="*/ 388118 h 610865"/>
                  <a:gd name="connsiteX10" fmla="*/ 157349 w 411103"/>
                  <a:gd name="connsiteY10" fmla="*/ 534466 h 610865"/>
                  <a:gd name="connsiteX11" fmla="*/ 134043 w 411103"/>
                  <a:gd name="connsiteY11" fmla="*/ 578471 h 610865"/>
                  <a:gd name="connsiteX12" fmla="*/ 117396 w 411103"/>
                  <a:gd name="connsiteY12" fmla="*/ 598302 h 610865"/>
                  <a:gd name="connsiteX13" fmla="*/ 63982 w 411103"/>
                  <a:gd name="connsiteY13" fmla="*/ 602935 h 610865"/>
                  <a:gd name="connsiteX14" fmla="*/ 22003 w 411103"/>
                  <a:gd name="connsiteY14" fmla="*/ 549810 h 610865"/>
                  <a:gd name="connsiteX15" fmla="*/ 0 w 411103"/>
                  <a:gd name="connsiteY15" fmla="*/ 436756 h 610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11103" h="610865">
                    <a:moveTo>
                      <a:pt x="0" y="436756"/>
                    </a:moveTo>
                    <a:cubicBezTo>
                      <a:pt x="290" y="378130"/>
                      <a:pt x="14475" y="324281"/>
                      <a:pt x="39518" y="273472"/>
                    </a:cubicBezTo>
                    <a:cubicBezTo>
                      <a:pt x="91196" y="168380"/>
                      <a:pt x="167916" y="87028"/>
                      <a:pt x="272139" y="32600"/>
                    </a:cubicBezTo>
                    <a:cubicBezTo>
                      <a:pt x="302827" y="16532"/>
                      <a:pt x="335397" y="5097"/>
                      <a:pt x="369994" y="609"/>
                    </a:cubicBezTo>
                    <a:cubicBezTo>
                      <a:pt x="377955" y="-404"/>
                      <a:pt x="386496" y="-114"/>
                      <a:pt x="394312" y="1188"/>
                    </a:cubicBezTo>
                    <a:cubicBezTo>
                      <a:pt x="406617" y="3360"/>
                      <a:pt x="413275" y="11176"/>
                      <a:pt x="412262" y="23625"/>
                    </a:cubicBezTo>
                    <a:cubicBezTo>
                      <a:pt x="411393" y="33758"/>
                      <a:pt x="409367" y="44181"/>
                      <a:pt x="405603" y="53734"/>
                    </a:cubicBezTo>
                    <a:cubicBezTo>
                      <a:pt x="393589" y="85001"/>
                      <a:pt x="375205" y="112939"/>
                      <a:pt x="356242" y="140153"/>
                    </a:cubicBezTo>
                    <a:cubicBezTo>
                      <a:pt x="333950" y="172144"/>
                      <a:pt x="311802" y="204424"/>
                      <a:pt x="287773" y="235257"/>
                    </a:cubicBezTo>
                    <a:cubicBezTo>
                      <a:pt x="251729" y="281289"/>
                      <a:pt x="227265" y="332822"/>
                      <a:pt x="209316" y="388118"/>
                    </a:cubicBezTo>
                    <a:cubicBezTo>
                      <a:pt x="193393" y="437335"/>
                      <a:pt x="175443" y="485973"/>
                      <a:pt x="157349" y="534466"/>
                    </a:cubicBezTo>
                    <a:cubicBezTo>
                      <a:pt x="151558" y="549954"/>
                      <a:pt x="142584" y="564285"/>
                      <a:pt x="134043" y="578471"/>
                    </a:cubicBezTo>
                    <a:cubicBezTo>
                      <a:pt x="129700" y="585854"/>
                      <a:pt x="123621" y="592512"/>
                      <a:pt x="117396" y="598302"/>
                    </a:cubicBezTo>
                    <a:cubicBezTo>
                      <a:pt x="100749" y="613791"/>
                      <a:pt x="83234" y="615094"/>
                      <a:pt x="63982" y="602935"/>
                    </a:cubicBezTo>
                    <a:cubicBezTo>
                      <a:pt x="43716" y="590196"/>
                      <a:pt x="31267" y="571088"/>
                      <a:pt x="22003" y="549810"/>
                    </a:cubicBezTo>
                    <a:cubicBezTo>
                      <a:pt x="6080" y="513331"/>
                      <a:pt x="579" y="474682"/>
                      <a:pt x="0" y="436756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D310D563-3292-4CBA-BD17-D3D6089EED79}"/>
                </a:ext>
              </a:extLst>
            </p:cNvPr>
            <p:cNvGrpSpPr/>
            <p:nvPr/>
          </p:nvGrpSpPr>
          <p:grpSpPr>
            <a:xfrm rot="20275770">
              <a:off x="7247741" y="5817574"/>
              <a:ext cx="381478" cy="540410"/>
              <a:chOff x="4739210" y="3546527"/>
              <a:chExt cx="467997" cy="662974"/>
            </a:xfrm>
          </p:grpSpPr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027A5B53-BAAE-4219-947B-CD2860BF9B07}"/>
                  </a:ext>
                </a:extLst>
              </p:cNvPr>
              <p:cNvSpPr/>
              <p:nvPr/>
            </p:nvSpPr>
            <p:spPr>
              <a:xfrm>
                <a:off x="4739210" y="3556867"/>
                <a:ext cx="265888" cy="652634"/>
              </a:xfrm>
              <a:custGeom>
                <a:avLst/>
                <a:gdLst>
                  <a:gd name="connsiteX0" fmla="*/ 0 w 366229"/>
                  <a:gd name="connsiteY0" fmla="*/ 566548 h 898928"/>
                  <a:gd name="connsiteX1" fmla="*/ 79470 w 366229"/>
                  <a:gd name="connsiteY1" fmla="*/ 249101 h 898928"/>
                  <a:gd name="connsiteX2" fmla="*/ 220317 w 366229"/>
                  <a:gd name="connsiteY2" fmla="*/ 64394 h 898928"/>
                  <a:gd name="connsiteX3" fmla="*/ 296892 w 366229"/>
                  <a:gd name="connsiteY3" fmla="*/ 11413 h 898928"/>
                  <a:gd name="connsiteX4" fmla="*/ 326712 w 366229"/>
                  <a:gd name="connsiteY4" fmla="*/ 991 h 898928"/>
                  <a:gd name="connsiteX5" fmla="*/ 362177 w 366229"/>
                  <a:gd name="connsiteY5" fmla="*/ 21546 h 898928"/>
                  <a:gd name="connsiteX6" fmla="*/ 365651 w 366229"/>
                  <a:gd name="connsiteY6" fmla="*/ 75974 h 898928"/>
                  <a:gd name="connsiteX7" fmla="*/ 328015 w 366229"/>
                  <a:gd name="connsiteY7" fmla="*/ 242153 h 898928"/>
                  <a:gd name="connsiteX8" fmla="*/ 280680 w 366229"/>
                  <a:gd name="connsiteY8" fmla="*/ 402252 h 898928"/>
                  <a:gd name="connsiteX9" fmla="*/ 267073 w 366229"/>
                  <a:gd name="connsiteY9" fmla="*/ 523267 h 898928"/>
                  <a:gd name="connsiteX10" fmla="*/ 268520 w 366229"/>
                  <a:gd name="connsiteY10" fmla="*/ 673812 h 898928"/>
                  <a:gd name="connsiteX11" fmla="*/ 260414 w 366229"/>
                  <a:gd name="connsiteY11" fmla="*/ 813645 h 898928"/>
                  <a:gd name="connsiteX12" fmla="*/ 244346 w 366229"/>
                  <a:gd name="connsiteY12" fmla="*/ 865902 h 898928"/>
                  <a:gd name="connsiteX13" fmla="*/ 176167 w 366229"/>
                  <a:gd name="connsiteY13" fmla="*/ 896590 h 898928"/>
                  <a:gd name="connsiteX14" fmla="*/ 97420 w 366229"/>
                  <a:gd name="connsiteY14" fmla="*/ 842741 h 898928"/>
                  <a:gd name="connsiteX15" fmla="*/ 12449 w 366229"/>
                  <a:gd name="connsiteY15" fmla="*/ 669180 h 898928"/>
                  <a:gd name="connsiteX16" fmla="*/ 3908 w 366229"/>
                  <a:gd name="connsiteY16" fmla="*/ 618660 h 898928"/>
                  <a:gd name="connsiteX17" fmla="*/ 0 w 366229"/>
                  <a:gd name="connsiteY17" fmla="*/ 566548 h 898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6229" h="898928">
                    <a:moveTo>
                      <a:pt x="0" y="566548"/>
                    </a:moveTo>
                    <a:cubicBezTo>
                      <a:pt x="1592" y="449007"/>
                      <a:pt x="29675" y="346231"/>
                      <a:pt x="79470" y="249101"/>
                    </a:cubicBezTo>
                    <a:cubicBezTo>
                      <a:pt x="115370" y="179329"/>
                      <a:pt x="160967" y="116505"/>
                      <a:pt x="220317" y="64394"/>
                    </a:cubicBezTo>
                    <a:cubicBezTo>
                      <a:pt x="243767" y="43838"/>
                      <a:pt x="268810" y="25310"/>
                      <a:pt x="296892" y="11413"/>
                    </a:cubicBezTo>
                    <a:cubicBezTo>
                      <a:pt x="306301" y="6781"/>
                      <a:pt x="316579" y="3307"/>
                      <a:pt x="326712" y="991"/>
                    </a:cubicBezTo>
                    <a:cubicBezTo>
                      <a:pt x="343793" y="-2917"/>
                      <a:pt x="356387" y="4899"/>
                      <a:pt x="362177" y="21546"/>
                    </a:cubicBezTo>
                    <a:cubicBezTo>
                      <a:pt x="368401" y="39351"/>
                      <a:pt x="367388" y="57735"/>
                      <a:pt x="365651" y="75974"/>
                    </a:cubicBezTo>
                    <a:cubicBezTo>
                      <a:pt x="359861" y="132863"/>
                      <a:pt x="343938" y="187435"/>
                      <a:pt x="328015" y="242153"/>
                    </a:cubicBezTo>
                    <a:cubicBezTo>
                      <a:pt x="312526" y="295567"/>
                      <a:pt x="296458" y="348837"/>
                      <a:pt x="280680" y="402252"/>
                    </a:cubicBezTo>
                    <a:cubicBezTo>
                      <a:pt x="268955" y="441770"/>
                      <a:pt x="267218" y="482591"/>
                      <a:pt x="267073" y="523267"/>
                    </a:cubicBezTo>
                    <a:cubicBezTo>
                      <a:pt x="266928" y="573497"/>
                      <a:pt x="268231" y="623582"/>
                      <a:pt x="268520" y="673812"/>
                    </a:cubicBezTo>
                    <a:cubicBezTo>
                      <a:pt x="268810" y="720568"/>
                      <a:pt x="269244" y="767468"/>
                      <a:pt x="260414" y="813645"/>
                    </a:cubicBezTo>
                    <a:cubicBezTo>
                      <a:pt x="257085" y="831450"/>
                      <a:pt x="251874" y="849400"/>
                      <a:pt x="244346" y="865902"/>
                    </a:cubicBezTo>
                    <a:cubicBezTo>
                      <a:pt x="230884" y="895142"/>
                      <a:pt x="207289" y="904551"/>
                      <a:pt x="176167" y="896590"/>
                    </a:cubicBezTo>
                    <a:cubicBezTo>
                      <a:pt x="143452" y="888049"/>
                      <a:pt x="118699" y="867639"/>
                      <a:pt x="97420" y="842741"/>
                    </a:cubicBezTo>
                    <a:cubicBezTo>
                      <a:pt x="54138" y="792366"/>
                      <a:pt x="27359" y="733451"/>
                      <a:pt x="12449" y="669180"/>
                    </a:cubicBezTo>
                    <a:cubicBezTo>
                      <a:pt x="8541" y="652533"/>
                      <a:pt x="5790" y="635597"/>
                      <a:pt x="3908" y="618660"/>
                    </a:cubicBezTo>
                    <a:cubicBezTo>
                      <a:pt x="1592" y="598829"/>
                      <a:pt x="869" y="578708"/>
                      <a:pt x="0" y="566548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8830CE94-1C0F-4BA8-9DF4-BB3E497EE021}"/>
                  </a:ext>
                </a:extLst>
              </p:cNvPr>
              <p:cNvSpPr/>
              <p:nvPr/>
            </p:nvSpPr>
            <p:spPr>
              <a:xfrm>
                <a:off x="4942370" y="3546527"/>
                <a:ext cx="264837" cy="655787"/>
              </a:xfrm>
              <a:custGeom>
                <a:avLst/>
                <a:gdLst>
                  <a:gd name="connsiteX0" fmla="*/ 365632 w 364782"/>
                  <a:gd name="connsiteY0" fmla="*/ 346867 h 903270"/>
                  <a:gd name="connsiteX1" fmla="*/ 301940 w 364782"/>
                  <a:gd name="connsiteY1" fmla="*/ 613651 h 903270"/>
                  <a:gd name="connsiteX2" fmla="*/ 179477 w 364782"/>
                  <a:gd name="connsiteY2" fmla="*/ 801542 h 903270"/>
                  <a:gd name="connsiteX3" fmla="*/ 62081 w 364782"/>
                  <a:gd name="connsiteY3" fmla="*/ 889988 h 903270"/>
                  <a:gd name="connsiteX4" fmla="*/ 18655 w 364782"/>
                  <a:gd name="connsiteY4" fmla="*/ 903450 h 903270"/>
                  <a:gd name="connsiteX5" fmla="*/ 9969 w 364782"/>
                  <a:gd name="connsiteY5" fmla="*/ 898962 h 903270"/>
                  <a:gd name="connsiteX6" fmla="*/ 271 w 364782"/>
                  <a:gd name="connsiteY6" fmla="*/ 854668 h 903270"/>
                  <a:gd name="connsiteX7" fmla="*/ 15470 w 364782"/>
                  <a:gd name="connsiteY7" fmla="*/ 741903 h 903270"/>
                  <a:gd name="connsiteX8" fmla="*/ 71345 w 364782"/>
                  <a:gd name="connsiteY8" fmla="*/ 548945 h 903270"/>
                  <a:gd name="connsiteX9" fmla="*/ 98994 w 364782"/>
                  <a:gd name="connsiteY9" fmla="*/ 414612 h 903270"/>
                  <a:gd name="connsiteX10" fmla="*/ 99283 w 364782"/>
                  <a:gd name="connsiteY10" fmla="*/ 332826 h 903270"/>
                  <a:gd name="connsiteX11" fmla="*/ 99138 w 364782"/>
                  <a:gd name="connsiteY11" fmla="*/ 159989 h 903270"/>
                  <a:gd name="connsiteX12" fmla="*/ 115930 w 364782"/>
                  <a:gd name="connsiteY12" fmla="*/ 53883 h 903270"/>
                  <a:gd name="connsiteX13" fmla="*/ 127945 w 364782"/>
                  <a:gd name="connsiteY13" fmla="*/ 27683 h 903270"/>
                  <a:gd name="connsiteX14" fmla="*/ 193519 w 364782"/>
                  <a:gd name="connsiteY14" fmla="*/ 4088 h 903270"/>
                  <a:gd name="connsiteX15" fmla="*/ 270094 w 364782"/>
                  <a:gd name="connsiteY15" fmla="*/ 57357 h 903270"/>
                  <a:gd name="connsiteX16" fmla="*/ 347104 w 364782"/>
                  <a:gd name="connsiteY16" fmla="*/ 199651 h 903270"/>
                  <a:gd name="connsiteX17" fmla="*/ 365632 w 364782"/>
                  <a:gd name="connsiteY17" fmla="*/ 346867 h 9032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4782" h="903270">
                    <a:moveTo>
                      <a:pt x="365632" y="346867"/>
                    </a:moveTo>
                    <a:cubicBezTo>
                      <a:pt x="366790" y="441103"/>
                      <a:pt x="344353" y="529693"/>
                      <a:pt x="301940" y="613651"/>
                    </a:cubicBezTo>
                    <a:cubicBezTo>
                      <a:pt x="267923" y="680817"/>
                      <a:pt x="230142" y="745378"/>
                      <a:pt x="179477" y="801542"/>
                    </a:cubicBezTo>
                    <a:cubicBezTo>
                      <a:pt x="146039" y="838600"/>
                      <a:pt x="108692" y="870735"/>
                      <a:pt x="62081" y="889988"/>
                    </a:cubicBezTo>
                    <a:cubicBezTo>
                      <a:pt x="48185" y="895778"/>
                      <a:pt x="33130" y="898962"/>
                      <a:pt x="18655" y="903450"/>
                    </a:cubicBezTo>
                    <a:cubicBezTo>
                      <a:pt x="13878" y="905042"/>
                      <a:pt x="11851" y="903160"/>
                      <a:pt x="9969" y="898962"/>
                    </a:cubicBezTo>
                    <a:cubicBezTo>
                      <a:pt x="3745" y="884777"/>
                      <a:pt x="850" y="870011"/>
                      <a:pt x="271" y="854668"/>
                    </a:cubicBezTo>
                    <a:cubicBezTo>
                      <a:pt x="-1466" y="816163"/>
                      <a:pt x="5337" y="778671"/>
                      <a:pt x="15470" y="741903"/>
                    </a:cubicBezTo>
                    <a:cubicBezTo>
                      <a:pt x="33275" y="677343"/>
                      <a:pt x="52817" y="613361"/>
                      <a:pt x="71345" y="548945"/>
                    </a:cubicBezTo>
                    <a:cubicBezTo>
                      <a:pt x="83939" y="504940"/>
                      <a:pt x="96099" y="460645"/>
                      <a:pt x="98994" y="414612"/>
                    </a:cubicBezTo>
                    <a:cubicBezTo>
                      <a:pt x="100731" y="387399"/>
                      <a:pt x="99428" y="360185"/>
                      <a:pt x="99283" y="332826"/>
                    </a:cubicBezTo>
                    <a:cubicBezTo>
                      <a:pt x="99138" y="275214"/>
                      <a:pt x="97980" y="217601"/>
                      <a:pt x="99138" y="159989"/>
                    </a:cubicBezTo>
                    <a:cubicBezTo>
                      <a:pt x="99862" y="124089"/>
                      <a:pt x="104060" y="88190"/>
                      <a:pt x="115930" y="53883"/>
                    </a:cubicBezTo>
                    <a:cubicBezTo>
                      <a:pt x="119115" y="44764"/>
                      <a:pt x="123023" y="35789"/>
                      <a:pt x="127945" y="27683"/>
                    </a:cubicBezTo>
                    <a:cubicBezTo>
                      <a:pt x="143144" y="2206"/>
                      <a:pt x="165581" y="-5756"/>
                      <a:pt x="193519" y="4088"/>
                    </a:cubicBezTo>
                    <a:cubicBezTo>
                      <a:pt x="223772" y="14799"/>
                      <a:pt x="248091" y="34486"/>
                      <a:pt x="270094" y="57357"/>
                    </a:cubicBezTo>
                    <a:cubicBezTo>
                      <a:pt x="308744" y="97744"/>
                      <a:pt x="332194" y="146382"/>
                      <a:pt x="347104" y="199651"/>
                    </a:cubicBezTo>
                    <a:cubicBezTo>
                      <a:pt x="360421" y="247710"/>
                      <a:pt x="365487" y="297071"/>
                      <a:pt x="365632" y="346867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794562D3-BA1E-4781-AEC6-109120B7E1DE}"/>
                </a:ext>
              </a:extLst>
            </p:cNvPr>
            <p:cNvGrpSpPr/>
            <p:nvPr/>
          </p:nvGrpSpPr>
          <p:grpSpPr>
            <a:xfrm rot="2154424">
              <a:off x="8111539" y="5877872"/>
              <a:ext cx="381478" cy="540410"/>
              <a:chOff x="4739210" y="3546527"/>
              <a:chExt cx="467997" cy="662974"/>
            </a:xfrm>
          </p:grpSpPr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F2B0D65A-7638-41F6-BA9F-F86EFDB0327C}"/>
                  </a:ext>
                </a:extLst>
              </p:cNvPr>
              <p:cNvSpPr/>
              <p:nvPr/>
            </p:nvSpPr>
            <p:spPr>
              <a:xfrm>
                <a:off x="4739210" y="3556867"/>
                <a:ext cx="265888" cy="652634"/>
              </a:xfrm>
              <a:custGeom>
                <a:avLst/>
                <a:gdLst>
                  <a:gd name="connsiteX0" fmla="*/ 0 w 366229"/>
                  <a:gd name="connsiteY0" fmla="*/ 566548 h 898928"/>
                  <a:gd name="connsiteX1" fmla="*/ 79470 w 366229"/>
                  <a:gd name="connsiteY1" fmla="*/ 249101 h 898928"/>
                  <a:gd name="connsiteX2" fmla="*/ 220317 w 366229"/>
                  <a:gd name="connsiteY2" fmla="*/ 64394 h 898928"/>
                  <a:gd name="connsiteX3" fmla="*/ 296892 w 366229"/>
                  <a:gd name="connsiteY3" fmla="*/ 11413 h 898928"/>
                  <a:gd name="connsiteX4" fmla="*/ 326712 w 366229"/>
                  <a:gd name="connsiteY4" fmla="*/ 991 h 898928"/>
                  <a:gd name="connsiteX5" fmla="*/ 362177 w 366229"/>
                  <a:gd name="connsiteY5" fmla="*/ 21546 h 898928"/>
                  <a:gd name="connsiteX6" fmla="*/ 365651 w 366229"/>
                  <a:gd name="connsiteY6" fmla="*/ 75974 h 898928"/>
                  <a:gd name="connsiteX7" fmla="*/ 328015 w 366229"/>
                  <a:gd name="connsiteY7" fmla="*/ 242153 h 898928"/>
                  <a:gd name="connsiteX8" fmla="*/ 280680 w 366229"/>
                  <a:gd name="connsiteY8" fmla="*/ 402252 h 898928"/>
                  <a:gd name="connsiteX9" fmla="*/ 267073 w 366229"/>
                  <a:gd name="connsiteY9" fmla="*/ 523267 h 898928"/>
                  <a:gd name="connsiteX10" fmla="*/ 268520 w 366229"/>
                  <a:gd name="connsiteY10" fmla="*/ 673812 h 898928"/>
                  <a:gd name="connsiteX11" fmla="*/ 260414 w 366229"/>
                  <a:gd name="connsiteY11" fmla="*/ 813645 h 898928"/>
                  <a:gd name="connsiteX12" fmla="*/ 244346 w 366229"/>
                  <a:gd name="connsiteY12" fmla="*/ 865902 h 898928"/>
                  <a:gd name="connsiteX13" fmla="*/ 176167 w 366229"/>
                  <a:gd name="connsiteY13" fmla="*/ 896590 h 898928"/>
                  <a:gd name="connsiteX14" fmla="*/ 97420 w 366229"/>
                  <a:gd name="connsiteY14" fmla="*/ 842741 h 898928"/>
                  <a:gd name="connsiteX15" fmla="*/ 12449 w 366229"/>
                  <a:gd name="connsiteY15" fmla="*/ 669180 h 898928"/>
                  <a:gd name="connsiteX16" fmla="*/ 3908 w 366229"/>
                  <a:gd name="connsiteY16" fmla="*/ 618660 h 898928"/>
                  <a:gd name="connsiteX17" fmla="*/ 0 w 366229"/>
                  <a:gd name="connsiteY17" fmla="*/ 566548 h 898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6229" h="898928">
                    <a:moveTo>
                      <a:pt x="0" y="566548"/>
                    </a:moveTo>
                    <a:cubicBezTo>
                      <a:pt x="1592" y="449007"/>
                      <a:pt x="29675" y="346231"/>
                      <a:pt x="79470" y="249101"/>
                    </a:cubicBezTo>
                    <a:cubicBezTo>
                      <a:pt x="115370" y="179329"/>
                      <a:pt x="160967" y="116505"/>
                      <a:pt x="220317" y="64394"/>
                    </a:cubicBezTo>
                    <a:cubicBezTo>
                      <a:pt x="243767" y="43838"/>
                      <a:pt x="268810" y="25310"/>
                      <a:pt x="296892" y="11413"/>
                    </a:cubicBezTo>
                    <a:cubicBezTo>
                      <a:pt x="306301" y="6781"/>
                      <a:pt x="316579" y="3307"/>
                      <a:pt x="326712" y="991"/>
                    </a:cubicBezTo>
                    <a:cubicBezTo>
                      <a:pt x="343793" y="-2917"/>
                      <a:pt x="356387" y="4899"/>
                      <a:pt x="362177" y="21546"/>
                    </a:cubicBezTo>
                    <a:cubicBezTo>
                      <a:pt x="368401" y="39351"/>
                      <a:pt x="367388" y="57735"/>
                      <a:pt x="365651" y="75974"/>
                    </a:cubicBezTo>
                    <a:cubicBezTo>
                      <a:pt x="359861" y="132863"/>
                      <a:pt x="343938" y="187435"/>
                      <a:pt x="328015" y="242153"/>
                    </a:cubicBezTo>
                    <a:cubicBezTo>
                      <a:pt x="312526" y="295567"/>
                      <a:pt x="296458" y="348837"/>
                      <a:pt x="280680" y="402252"/>
                    </a:cubicBezTo>
                    <a:cubicBezTo>
                      <a:pt x="268955" y="441770"/>
                      <a:pt x="267218" y="482591"/>
                      <a:pt x="267073" y="523267"/>
                    </a:cubicBezTo>
                    <a:cubicBezTo>
                      <a:pt x="266928" y="573497"/>
                      <a:pt x="268231" y="623582"/>
                      <a:pt x="268520" y="673812"/>
                    </a:cubicBezTo>
                    <a:cubicBezTo>
                      <a:pt x="268810" y="720568"/>
                      <a:pt x="269244" y="767468"/>
                      <a:pt x="260414" y="813645"/>
                    </a:cubicBezTo>
                    <a:cubicBezTo>
                      <a:pt x="257085" y="831450"/>
                      <a:pt x="251874" y="849400"/>
                      <a:pt x="244346" y="865902"/>
                    </a:cubicBezTo>
                    <a:cubicBezTo>
                      <a:pt x="230884" y="895142"/>
                      <a:pt x="207289" y="904551"/>
                      <a:pt x="176167" y="896590"/>
                    </a:cubicBezTo>
                    <a:cubicBezTo>
                      <a:pt x="143452" y="888049"/>
                      <a:pt x="118699" y="867639"/>
                      <a:pt x="97420" y="842741"/>
                    </a:cubicBezTo>
                    <a:cubicBezTo>
                      <a:pt x="54138" y="792366"/>
                      <a:pt x="27359" y="733451"/>
                      <a:pt x="12449" y="669180"/>
                    </a:cubicBezTo>
                    <a:cubicBezTo>
                      <a:pt x="8541" y="652533"/>
                      <a:pt x="5790" y="635597"/>
                      <a:pt x="3908" y="618660"/>
                    </a:cubicBezTo>
                    <a:cubicBezTo>
                      <a:pt x="1592" y="598829"/>
                      <a:pt x="869" y="578708"/>
                      <a:pt x="0" y="566548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90872E81-F0F7-41C2-AAF2-EFB7F83E1CB5}"/>
                  </a:ext>
                </a:extLst>
              </p:cNvPr>
              <p:cNvSpPr/>
              <p:nvPr/>
            </p:nvSpPr>
            <p:spPr>
              <a:xfrm>
                <a:off x="4942370" y="3546527"/>
                <a:ext cx="264837" cy="655787"/>
              </a:xfrm>
              <a:custGeom>
                <a:avLst/>
                <a:gdLst>
                  <a:gd name="connsiteX0" fmla="*/ 365632 w 364782"/>
                  <a:gd name="connsiteY0" fmla="*/ 346867 h 903270"/>
                  <a:gd name="connsiteX1" fmla="*/ 301940 w 364782"/>
                  <a:gd name="connsiteY1" fmla="*/ 613651 h 903270"/>
                  <a:gd name="connsiteX2" fmla="*/ 179477 w 364782"/>
                  <a:gd name="connsiteY2" fmla="*/ 801542 h 903270"/>
                  <a:gd name="connsiteX3" fmla="*/ 62081 w 364782"/>
                  <a:gd name="connsiteY3" fmla="*/ 889988 h 903270"/>
                  <a:gd name="connsiteX4" fmla="*/ 18655 w 364782"/>
                  <a:gd name="connsiteY4" fmla="*/ 903450 h 903270"/>
                  <a:gd name="connsiteX5" fmla="*/ 9969 w 364782"/>
                  <a:gd name="connsiteY5" fmla="*/ 898962 h 903270"/>
                  <a:gd name="connsiteX6" fmla="*/ 271 w 364782"/>
                  <a:gd name="connsiteY6" fmla="*/ 854668 h 903270"/>
                  <a:gd name="connsiteX7" fmla="*/ 15470 w 364782"/>
                  <a:gd name="connsiteY7" fmla="*/ 741903 h 903270"/>
                  <a:gd name="connsiteX8" fmla="*/ 71345 w 364782"/>
                  <a:gd name="connsiteY8" fmla="*/ 548945 h 903270"/>
                  <a:gd name="connsiteX9" fmla="*/ 98994 w 364782"/>
                  <a:gd name="connsiteY9" fmla="*/ 414612 h 903270"/>
                  <a:gd name="connsiteX10" fmla="*/ 99283 w 364782"/>
                  <a:gd name="connsiteY10" fmla="*/ 332826 h 903270"/>
                  <a:gd name="connsiteX11" fmla="*/ 99138 w 364782"/>
                  <a:gd name="connsiteY11" fmla="*/ 159989 h 903270"/>
                  <a:gd name="connsiteX12" fmla="*/ 115930 w 364782"/>
                  <a:gd name="connsiteY12" fmla="*/ 53883 h 903270"/>
                  <a:gd name="connsiteX13" fmla="*/ 127945 w 364782"/>
                  <a:gd name="connsiteY13" fmla="*/ 27683 h 903270"/>
                  <a:gd name="connsiteX14" fmla="*/ 193519 w 364782"/>
                  <a:gd name="connsiteY14" fmla="*/ 4088 h 903270"/>
                  <a:gd name="connsiteX15" fmla="*/ 270094 w 364782"/>
                  <a:gd name="connsiteY15" fmla="*/ 57357 h 903270"/>
                  <a:gd name="connsiteX16" fmla="*/ 347104 w 364782"/>
                  <a:gd name="connsiteY16" fmla="*/ 199651 h 903270"/>
                  <a:gd name="connsiteX17" fmla="*/ 365632 w 364782"/>
                  <a:gd name="connsiteY17" fmla="*/ 346867 h 9032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4782" h="903270">
                    <a:moveTo>
                      <a:pt x="365632" y="346867"/>
                    </a:moveTo>
                    <a:cubicBezTo>
                      <a:pt x="366790" y="441103"/>
                      <a:pt x="344353" y="529693"/>
                      <a:pt x="301940" y="613651"/>
                    </a:cubicBezTo>
                    <a:cubicBezTo>
                      <a:pt x="267923" y="680817"/>
                      <a:pt x="230142" y="745378"/>
                      <a:pt x="179477" y="801542"/>
                    </a:cubicBezTo>
                    <a:cubicBezTo>
                      <a:pt x="146039" y="838600"/>
                      <a:pt x="108692" y="870735"/>
                      <a:pt x="62081" y="889988"/>
                    </a:cubicBezTo>
                    <a:cubicBezTo>
                      <a:pt x="48185" y="895778"/>
                      <a:pt x="33130" y="898962"/>
                      <a:pt x="18655" y="903450"/>
                    </a:cubicBezTo>
                    <a:cubicBezTo>
                      <a:pt x="13878" y="905042"/>
                      <a:pt x="11851" y="903160"/>
                      <a:pt x="9969" y="898962"/>
                    </a:cubicBezTo>
                    <a:cubicBezTo>
                      <a:pt x="3745" y="884777"/>
                      <a:pt x="850" y="870011"/>
                      <a:pt x="271" y="854668"/>
                    </a:cubicBezTo>
                    <a:cubicBezTo>
                      <a:pt x="-1466" y="816163"/>
                      <a:pt x="5337" y="778671"/>
                      <a:pt x="15470" y="741903"/>
                    </a:cubicBezTo>
                    <a:cubicBezTo>
                      <a:pt x="33275" y="677343"/>
                      <a:pt x="52817" y="613361"/>
                      <a:pt x="71345" y="548945"/>
                    </a:cubicBezTo>
                    <a:cubicBezTo>
                      <a:pt x="83939" y="504940"/>
                      <a:pt x="96099" y="460645"/>
                      <a:pt x="98994" y="414612"/>
                    </a:cubicBezTo>
                    <a:cubicBezTo>
                      <a:pt x="100731" y="387399"/>
                      <a:pt x="99428" y="360185"/>
                      <a:pt x="99283" y="332826"/>
                    </a:cubicBezTo>
                    <a:cubicBezTo>
                      <a:pt x="99138" y="275214"/>
                      <a:pt x="97980" y="217601"/>
                      <a:pt x="99138" y="159989"/>
                    </a:cubicBezTo>
                    <a:cubicBezTo>
                      <a:pt x="99862" y="124089"/>
                      <a:pt x="104060" y="88190"/>
                      <a:pt x="115930" y="53883"/>
                    </a:cubicBezTo>
                    <a:cubicBezTo>
                      <a:pt x="119115" y="44764"/>
                      <a:pt x="123023" y="35789"/>
                      <a:pt x="127945" y="27683"/>
                    </a:cubicBezTo>
                    <a:cubicBezTo>
                      <a:pt x="143144" y="2206"/>
                      <a:pt x="165581" y="-5756"/>
                      <a:pt x="193519" y="4088"/>
                    </a:cubicBezTo>
                    <a:cubicBezTo>
                      <a:pt x="223772" y="14799"/>
                      <a:pt x="248091" y="34486"/>
                      <a:pt x="270094" y="57357"/>
                    </a:cubicBezTo>
                    <a:cubicBezTo>
                      <a:pt x="308744" y="97744"/>
                      <a:pt x="332194" y="146382"/>
                      <a:pt x="347104" y="199651"/>
                    </a:cubicBezTo>
                    <a:cubicBezTo>
                      <a:pt x="360421" y="247710"/>
                      <a:pt x="365487" y="297071"/>
                      <a:pt x="365632" y="346867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DAD83BED-C1EE-43C9-A661-FA4A6D80AD63}"/>
                </a:ext>
              </a:extLst>
            </p:cNvPr>
            <p:cNvGrpSpPr/>
            <p:nvPr/>
          </p:nvGrpSpPr>
          <p:grpSpPr>
            <a:xfrm>
              <a:off x="2245606" y="5842493"/>
              <a:ext cx="461573" cy="534553"/>
              <a:chOff x="3902872" y="3694206"/>
              <a:chExt cx="633507" cy="733672"/>
            </a:xfrm>
          </p:grpSpPr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55E628C0-E797-4710-85B8-625B71E151D4}"/>
                  </a:ext>
                </a:extLst>
              </p:cNvPr>
              <p:cNvSpPr/>
              <p:nvPr/>
            </p:nvSpPr>
            <p:spPr>
              <a:xfrm>
                <a:off x="3902872" y="3812027"/>
                <a:ext cx="574864" cy="615851"/>
              </a:xfrm>
              <a:custGeom>
                <a:avLst/>
                <a:gdLst>
                  <a:gd name="connsiteX0" fmla="*/ 0 w 791809"/>
                  <a:gd name="connsiteY0" fmla="*/ 108844 h 848263"/>
                  <a:gd name="connsiteX1" fmla="*/ 4632 w 791809"/>
                  <a:gd name="connsiteY1" fmla="*/ 68747 h 848263"/>
                  <a:gd name="connsiteX2" fmla="*/ 15923 w 791809"/>
                  <a:gd name="connsiteY2" fmla="*/ 26334 h 848263"/>
                  <a:gd name="connsiteX3" fmla="*/ 69193 w 791809"/>
                  <a:gd name="connsiteY3" fmla="*/ 5345 h 848263"/>
                  <a:gd name="connsiteX4" fmla="*/ 112764 w 791809"/>
                  <a:gd name="connsiteY4" fmla="*/ 34585 h 848263"/>
                  <a:gd name="connsiteX5" fmla="*/ 211342 w 791809"/>
                  <a:gd name="connsiteY5" fmla="*/ 145033 h 848263"/>
                  <a:gd name="connsiteX6" fmla="*/ 339885 w 791809"/>
                  <a:gd name="connsiteY6" fmla="*/ 319897 h 848263"/>
                  <a:gd name="connsiteX7" fmla="*/ 479139 w 791809"/>
                  <a:gd name="connsiteY7" fmla="*/ 460744 h 848263"/>
                  <a:gd name="connsiteX8" fmla="*/ 659938 w 791809"/>
                  <a:gd name="connsiteY8" fmla="*/ 595800 h 848263"/>
                  <a:gd name="connsiteX9" fmla="*/ 757213 w 791809"/>
                  <a:gd name="connsiteY9" fmla="*/ 685259 h 848263"/>
                  <a:gd name="connsiteX10" fmla="*/ 790362 w 791809"/>
                  <a:gd name="connsiteY10" fmla="*/ 743884 h 848263"/>
                  <a:gd name="connsiteX11" fmla="*/ 775452 w 791809"/>
                  <a:gd name="connsiteY11" fmla="*/ 800773 h 848263"/>
                  <a:gd name="connsiteX12" fmla="*/ 697429 w 791809"/>
                  <a:gd name="connsiteY12" fmla="*/ 842318 h 848263"/>
                  <a:gd name="connsiteX13" fmla="*/ 557306 w 791809"/>
                  <a:gd name="connsiteY13" fmla="*/ 843331 h 848263"/>
                  <a:gd name="connsiteX14" fmla="*/ 252018 w 791809"/>
                  <a:gd name="connsiteY14" fmla="*/ 682219 h 848263"/>
                  <a:gd name="connsiteX15" fmla="*/ 16936 w 791809"/>
                  <a:gd name="connsiteY15" fmla="*/ 269378 h 848263"/>
                  <a:gd name="connsiteX16" fmla="*/ 1303 w 791809"/>
                  <a:gd name="connsiteY16" fmla="*/ 161535 h 848263"/>
                  <a:gd name="connsiteX17" fmla="*/ 0 w 791809"/>
                  <a:gd name="connsiteY17" fmla="*/ 153863 h 848263"/>
                  <a:gd name="connsiteX18" fmla="*/ 0 w 791809"/>
                  <a:gd name="connsiteY18" fmla="*/ 108844 h 848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91809" h="848263">
                    <a:moveTo>
                      <a:pt x="0" y="108844"/>
                    </a:moveTo>
                    <a:cubicBezTo>
                      <a:pt x="1448" y="95527"/>
                      <a:pt x="2171" y="81920"/>
                      <a:pt x="4632" y="68747"/>
                    </a:cubicBezTo>
                    <a:cubicBezTo>
                      <a:pt x="7383" y="54417"/>
                      <a:pt x="10422" y="39796"/>
                      <a:pt x="15923" y="26334"/>
                    </a:cubicBezTo>
                    <a:cubicBezTo>
                      <a:pt x="26056" y="1436"/>
                      <a:pt x="45019" y="-6380"/>
                      <a:pt x="69193" y="5345"/>
                    </a:cubicBezTo>
                    <a:cubicBezTo>
                      <a:pt x="84826" y="12872"/>
                      <a:pt x="99591" y="23150"/>
                      <a:pt x="112764" y="34585"/>
                    </a:cubicBezTo>
                    <a:cubicBezTo>
                      <a:pt x="150400" y="67010"/>
                      <a:pt x="181667" y="105515"/>
                      <a:pt x="211342" y="145033"/>
                    </a:cubicBezTo>
                    <a:cubicBezTo>
                      <a:pt x="254913" y="202790"/>
                      <a:pt x="298050" y="260837"/>
                      <a:pt x="339885" y="319897"/>
                    </a:cubicBezTo>
                    <a:cubicBezTo>
                      <a:pt x="378679" y="374615"/>
                      <a:pt x="425435" y="420936"/>
                      <a:pt x="479139" y="460744"/>
                    </a:cubicBezTo>
                    <a:cubicBezTo>
                      <a:pt x="539646" y="505473"/>
                      <a:pt x="600009" y="550347"/>
                      <a:pt x="659938" y="595800"/>
                    </a:cubicBezTo>
                    <a:cubicBezTo>
                      <a:pt x="695113" y="622580"/>
                      <a:pt x="728696" y="651241"/>
                      <a:pt x="757213" y="685259"/>
                    </a:cubicBezTo>
                    <a:cubicBezTo>
                      <a:pt x="771833" y="702774"/>
                      <a:pt x="784861" y="721303"/>
                      <a:pt x="790362" y="743884"/>
                    </a:cubicBezTo>
                    <a:cubicBezTo>
                      <a:pt x="795573" y="765453"/>
                      <a:pt x="790507" y="784560"/>
                      <a:pt x="775452" y="800773"/>
                    </a:cubicBezTo>
                    <a:cubicBezTo>
                      <a:pt x="754318" y="823644"/>
                      <a:pt x="727104" y="835514"/>
                      <a:pt x="697429" y="842318"/>
                    </a:cubicBezTo>
                    <a:cubicBezTo>
                      <a:pt x="650818" y="853030"/>
                      <a:pt x="604062" y="850858"/>
                      <a:pt x="557306" y="843331"/>
                    </a:cubicBezTo>
                    <a:cubicBezTo>
                      <a:pt x="437594" y="823789"/>
                      <a:pt x="337713" y="765887"/>
                      <a:pt x="252018" y="682219"/>
                    </a:cubicBezTo>
                    <a:cubicBezTo>
                      <a:pt x="134333" y="567428"/>
                      <a:pt x="55875" y="429477"/>
                      <a:pt x="16936" y="269378"/>
                    </a:cubicBezTo>
                    <a:cubicBezTo>
                      <a:pt x="8396" y="233913"/>
                      <a:pt x="3040" y="198014"/>
                      <a:pt x="1303" y="161535"/>
                    </a:cubicBezTo>
                    <a:cubicBezTo>
                      <a:pt x="1158" y="158930"/>
                      <a:pt x="434" y="156324"/>
                      <a:pt x="0" y="153863"/>
                    </a:cubicBezTo>
                    <a:cubicBezTo>
                      <a:pt x="0" y="138809"/>
                      <a:pt x="0" y="123899"/>
                      <a:pt x="0" y="108844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5BEEB737-8C57-4AD0-B778-8A09546180DC}"/>
                  </a:ext>
                </a:extLst>
              </p:cNvPr>
              <p:cNvSpPr/>
              <p:nvPr/>
            </p:nvSpPr>
            <p:spPr>
              <a:xfrm>
                <a:off x="3962566" y="3694206"/>
                <a:ext cx="573813" cy="623208"/>
              </a:xfrm>
              <a:custGeom>
                <a:avLst/>
                <a:gdLst>
                  <a:gd name="connsiteX0" fmla="*/ 174719 w 790361"/>
                  <a:gd name="connsiteY0" fmla="*/ 5 h 858396"/>
                  <a:gd name="connsiteX1" fmla="*/ 357979 w 790361"/>
                  <a:gd name="connsiteY1" fmla="*/ 44445 h 858396"/>
                  <a:gd name="connsiteX2" fmla="*/ 629539 w 790361"/>
                  <a:gd name="connsiteY2" fmla="*/ 269684 h 858396"/>
                  <a:gd name="connsiteX3" fmla="*/ 723920 w 790361"/>
                  <a:gd name="connsiteY3" fmla="*/ 445127 h 858396"/>
                  <a:gd name="connsiteX4" fmla="*/ 782545 w 790361"/>
                  <a:gd name="connsiteY4" fmla="*/ 633018 h 858396"/>
                  <a:gd name="connsiteX5" fmla="*/ 780084 w 790361"/>
                  <a:gd name="connsiteY5" fmla="*/ 804408 h 858396"/>
                  <a:gd name="connsiteX6" fmla="*/ 761701 w 790361"/>
                  <a:gd name="connsiteY6" fmla="*/ 853770 h 858396"/>
                  <a:gd name="connsiteX7" fmla="*/ 752871 w 790361"/>
                  <a:gd name="connsiteY7" fmla="*/ 858257 h 858396"/>
                  <a:gd name="connsiteX8" fmla="*/ 685704 w 790361"/>
                  <a:gd name="connsiteY8" fmla="*/ 822937 h 858396"/>
                  <a:gd name="connsiteX9" fmla="*/ 598996 w 790361"/>
                  <a:gd name="connsiteY9" fmla="*/ 731018 h 858396"/>
                  <a:gd name="connsiteX10" fmla="*/ 471033 w 790361"/>
                  <a:gd name="connsiteY10" fmla="*/ 558470 h 858396"/>
                  <a:gd name="connsiteX11" fmla="*/ 376073 w 790361"/>
                  <a:gd name="connsiteY11" fmla="*/ 443679 h 858396"/>
                  <a:gd name="connsiteX12" fmla="*/ 282707 w 790361"/>
                  <a:gd name="connsiteY12" fmla="*/ 368551 h 858396"/>
                  <a:gd name="connsiteX13" fmla="*/ 108422 w 790361"/>
                  <a:gd name="connsiteY13" fmla="*/ 236969 h 858396"/>
                  <a:gd name="connsiteX14" fmla="*/ 26201 w 790361"/>
                  <a:gd name="connsiteY14" fmla="*/ 151853 h 858396"/>
                  <a:gd name="connsiteX15" fmla="*/ 4343 w 790361"/>
                  <a:gd name="connsiteY15" fmla="*/ 110598 h 858396"/>
                  <a:gd name="connsiteX16" fmla="*/ 26056 w 790361"/>
                  <a:gd name="connsiteY16" fmla="*/ 40247 h 858396"/>
                  <a:gd name="connsiteX17" fmla="*/ 95828 w 790361"/>
                  <a:gd name="connsiteY17" fmla="*/ 9848 h 858396"/>
                  <a:gd name="connsiteX18" fmla="*/ 174719 w 790361"/>
                  <a:gd name="connsiteY18" fmla="*/ 5 h 8583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90361" h="858396">
                    <a:moveTo>
                      <a:pt x="174719" y="5"/>
                    </a:moveTo>
                    <a:cubicBezTo>
                      <a:pt x="239425" y="150"/>
                      <a:pt x="300222" y="16797"/>
                      <a:pt x="357979" y="44445"/>
                    </a:cubicBezTo>
                    <a:cubicBezTo>
                      <a:pt x="467414" y="96557"/>
                      <a:pt x="558754" y="171105"/>
                      <a:pt x="629539" y="269684"/>
                    </a:cubicBezTo>
                    <a:cubicBezTo>
                      <a:pt x="668478" y="323822"/>
                      <a:pt x="697429" y="384040"/>
                      <a:pt x="723920" y="445127"/>
                    </a:cubicBezTo>
                    <a:cubicBezTo>
                      <a:pt x="750120" y="505634"/>
                      <a:pt x="771110" y="567879"/>
                      <a:pt x="782545" y="633018"/>
                    </a:cubicBezTo>
                    <a:cubicBezTo>
                      <a:pt x="792678" y="690341"/>
                      <a:pt x="795428" y="747664"/>
                      <a:pt x="780084" y="804408"/>
                    </a:cubicBezTo>
                    <a:cubicBezTo>
                      <a:pt x="775597" y="821345"/>
                      <a:pt x="767925" y="837268"/>
                      <a:pt x="761701" y="853770"/>
                    </a:cubicBezTo>
                    <a:cubicBezTo>
                      <a:pt x="760108" y="858112"/>
                      <a:pt x="757503" y="859270"/>
                      <a:pt x="752871" y="858257"/>
                    </a:cubicBezTo>
                    <a:cubicBezTo>
                      <a:pt x="727249" y="852612"/>
                      <a:pt x="705680" y="839005"/>
                      <a:pt x="685704" y="822937"/>
                    </a:cubicBezTo>
                    <a:cubicBezTo>
                      <a:pt x="652555" y="796302"/>
                      <a:pt x="624618" y="764601"/>
                      <a:pt x="598996" y="731018"/>
                    </a:cubicBezTo>
                    <a:cubicBezTo>
                      <a:pt x="555714" y="673984"/>
                      <a:pt x="513735" y="615937"/>
                      <a:pt x="471033" y="558470"/>
                    </a:cubicBezTo>
                    <a:cubicBezTo>
                      <a:pt x="441358" y="518517"/>
                      <a:pt x="410670" y="479578"/>
                      <a:pt x="376073" y="443679"/>
                    </a:cubicBezTo>
                    <a:cubicBezTo>
                      <a:pt x="347991" y="414728"/>
                      <a:pt x="315132" y="391857"/>
                      <a:pt x="282707" y="368551"/>
                    </a:cubicBezTo>
                    <a:cubicBezTo>
                      <a:pt x="223647" y="325849"/>
                      <a:pt x="163863" y="284304"/>
                      <a:pt x="108422" y="236969"/>
                    </a:cubicBezTo>
                    <a:cubicBezTo>
                      <a:pt x="78313" y="211203"/>
                      <a:pt x="48927" y="184568"/>
                      <a:pt x="26201" y="151853"/>
                    </a:cubicBezTo>
                    <a:cubicBezTo>
                      <a:pt x="17371" y="139115"/>
                      <a:pt x="9699" y="125073"/>
                      <a:pt x="4343" y="110598"/>
                    </a:cubicBezTo>
                    <a:cubicBezTo>
                      <a:pt x="-5935" y="82515"/>
                      <a:pt x="2316" y="58341"/>
                      <a:pt x="26056" y="40247"/>
                    </a:cubicBezTo>
                    <a:cubicBezTo>
                      <a:pt x="46756" y="24469"/>
                      <a:pt x="71075" y="16362"/>
                      <a:pt x="95828" y="9848"/>
                    </a:cubicBezTo>
                    <a:cubicBezTo>
                      <a:pt x="121739" y="2755"/>
                      <a:pt x="148084" y="-140"/>
                      <a:pt x="174719" y="5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F56DFD39-A8CA-4F5C-BE49-D6A35D8BCAD1}"/>
                </a:ext>
              </a:extLst>
            </p:cNvPr>
            <p:cNvGrpSpPr/>
            <p:nvPr/>
          </p:nvGrpSpPr>
          <p:grpSpPr>
            <a:xfrm>
              <a:off x="4193285" y="5621731"/>
              <a:ext cx="381478" cy="540410"/>
              <a:chOff x="4739210" y="3546527"/>
              <a:chExt cx="467997" cy="662974"/>
            </a:xfrm>
          </p:grpSpPr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E8F5E580-47F6-431E-A805-3FA8C3D1E654}"/>
                  </a:ext>
                </a:extLst>
              </p:cNvPr>
              <p:cNvSpPr/>
              <p:nvPr/>
            </p:nvSpPr>
            <p:spPr>
              <a:xfrm>
                <a:off x="4739210" y="3556867"/>
                <a:ext cx="265888" cy="652634"/>
              </a:xfrm>
              <a:custGeom>
                <a:avLst/>
                <a:gdLst>
                  <a:gd name="connsiteX0" fmla="*/ 0 w 366229"/>
                  <a:gd name="connsiteY0" fmla="*/ 566548 h 898928"/>
                  <a:gd name="connsiteX1" fmla="*/ 79470 w 366229"/>
                  <a:gd name="connsiteY1" fmla="*/ 249101 h 898928"/>
                  <a:gd name="connsiteX2" fmla="*/ 220317 w 366229"/>
                  <a:gd name="connsiteY2" fmla="*/ 64394 h 898928"/>
                  <a:gd name="connsiteX3" fmla="*/ 296892 w 366229"/>
                  <a:gd name="connsiteY3" fmla="*/ 11413 h 898928"/>
                  <a:gd name="connsiteX4" fmla="*/ 326712 w 366229"/>
                  <a:gd name="connsiteY4" fmla="*/ 991 h 898928"/>
                  <a:gd name="connsiteX5" fmla="*/ 362177 w 366229"/>
                  <a:gd name="connsiteY5" fmla="*/ 21546 h 898928"/>
                  <a:gd name="connsiteX6" fmla="*/ 365651 w 366229"/>
                  <a:gd name="connsiteY6" fmla="*/ 75974 h 898928"/>
                  <a:gd name="connsiteX7" fmla="*/ 328015 w 366229"/>
                  <a:gd name="connsiteY7" fmla="*/ 242153 h 898928"/>
                  <a:gd name="connsiteX8" fmla="*/ 280680 w 366229"/>
                  <a:gd name="connsiteY8" fmla="*/ 402252 h 898928"/>
                  <a:gd name="connsiteX9" fmla="*/ 267073 w 366229"/>
                  <a:gd name="connsiteY9" fmla="*/ 523267 h 898928"/>
                  <a:gd name="connsiteX10" fmla="*/ 268520 w 366229"/>
                  <a:gd name="connsiteY10" fmla="*/ 673812 h 898928"/>
                  <a:gd name="connsiteX11" fmla="*/ 260414 w 366229"/>
                  <a:gd name="connsiteY11" fmla="*/ 813645 h 898928"/>
                  <a:gd name="connsiteX12" fmla="*/ 244346 w 366229"/>
                  <a:gd name="connsiteY12" fmla="*/ 865902 h 898928"/>
                  <a:gd name="connsiteX13" fmla="*/ 176167 w 366229"/>
                  <a:gd name="connsiteY13" fmla="*/ 896590 h 898928"/>
                  <a:gd name="connsiteX14" fmla="*/ 97420 w 366229"/>
                  <a:gd name="connsiteY14" fmla="*/ 842741 h 898928"/>
                  <a:gd name="connsiteX15" fmla="*/ 12449 w 366229"/>
                  <a:gd name="connsiteY15" fmla="*/ 669180 h 898928"/>
                  <a:gd name="connsiteX16" fmla="*/ 3908 w 366229"/>
                  <a:gd name="connsiteY16" fmla="*/ 618660 h 898928"/>
                  <a:gd name="connsiteX17" fmla="*/ 0 w 366229"/>
                  <a:gd name="connsiteY17" fmla="*/ 566548 h 898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6229" h="898928">
                    <a:moveTo>
                      <a:pt x="0" y="566548"/>
                    </a:moveTo>
                    <a:cubicBezTo>
                      <a:pt x="1592" y="449007"/>
                      <a:pt x="29675" y="346231"/>
                      <a:pt x="79470" y="249101"/>
                    </a:cubicBezTo>
                    <a:cubicBezTo>
                      <a:pt x="115370" y="179329"/>
                      <a:pt x="160967" y="116505"/>
                      <a:pt x="220317" y="64394"/>
                    </a:cubicBezTo>
                    <a:cubicBezTo>
                      <a:pt x="243767" y="43838"/>
                      <a:pt x="268810" y="25310"/>
                      <a:pt x="296892" y="11413"/>
                    </a:cubicBezTo>
                    <a:cubicBezTo>
                      <a:pt x="306301" y="6781"/>
                      <a:pt x="316579" y="3307"/>
                      <a:pt x="326712" y="991"/>
                    </a:cubicBezTo>
                    <a:cubicBezTo>
                      <a:pt x="343793" y="-2917"/>
                      <a:pt x="356387" y="4899"/>
                      <a:pt x="362177" y="21546"/>
                    </a:cubicBezTo>
                    <a:cubicBezTo>
                      <a:pt x="368401" y="39351"/>
                      <a:pt x="367388" y="57735"/>
                      <a:pt x="365651" y="75974"/>
                    </a:cubicBezTo>
                    <a:cubicBezTo>
                      <a:pt x="359861" y="132863"/>
                      <a:pt x="343938" y="187435"/>
                      <a:pt x="328015" y="242153"/>
                    </a:cubicBezTo>
                    <a:cubicBezTo>
                      <a:pt x="312526" y="295567"/>
                      <a:pt x="296458" y="348837"/>
                      <a:pt x="280680" y="402252"/>
                    </a:cubicBezTo>
                    <a:cubicBezTo>
                      <a:pt x="268955" y="441770"/>
                      <a:pt x="267218" y="482591"/>
                      <a:pt x="267073" y="523267"/>
                    </a:cubicBezTo>
                    <a:cubicBezTo>
                      <a:pt x="266928" y="573497"/>
                      <a:pt x="268231" y="623582"/>
                      <a:pt x="268520" y="673812"/>
                    </a:cubicBezTo>
                    <a:cubicBezTo>
                      <a:pt x="268810" y="720568"/>
                      <a:pt x="269244" y="767468"/>
                      <a:pt x="260414" y="813645"/>
                    </a:cubicBezTo>
                    <a:cubicBezTo>
                      <a:pt x="257085" y="831450"/>
                      <a:pt x="251874" y="849400"/>
                      <a:pt x="244346" y="865902"/>
                    </a:cubicBezTo>
                    <a:cubicBezTo>
                      <a:pt x="230884" y="895142"/>
                      <a:pt x="207289" y="904551"/>
                      <a:pt x="176167" y="896590"/>
                    </a:cubicBezTo>
                    <a:cubicBezTo>
                      <a:pt x="143452" y="888049"/>
                      <a:pt x="118699" y="867639"/>
                      <a:pt x="97420" y="842741"/>
                    </a:cubicBezTo>
                    <a:cubicBezTo>
                      <a:pt x="54138" y="792366"/>
                      <a:pt x="27359" y="733451"/>
                      <a:pt x="12449" y="669180"/>
                    </a:cubicBezTo>
                    <a:cubicBezTo>
                      <a:pt x="8541" y="652533"/>
                      <a:pt x="5790" y="635597"/>
                      <a:pt x="3908" y="618660"/>
                    </a:cubicBezTo>
                    <a:cubicBezTo>
                      <a:pt x="1592" y="598829"/>
                      <a:pt x="869" y="578708"/>
                      <a:pt x="0" y="566548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FE9F6E15-BD39-439C-828E-65F940684A60}"/>
                  </a:ext>
                </a:extLst>
              </p:cNvPr>
              <p:cNvSpPr/>
              <p:nvPr/>
            </p:nvSpPr>
            <p:spPr>
              <a:xfrm>
                <a:off x="4942370" y="3546527"/>
                <a:ext cx="264837" cy="655787"/>
              </a:xfrm>
              <a:custGeom>
                <a:avLst/>
                <a:gdLst>
                  <a:gd name="connsiteX0" fmla="*/ 365632 w 364782"/>
                  <a:gd name="connsiteY0" fmla="*/ 346867 h 903270"/>
                  <a:gd name="connsiteX1" fmla="*/ 301940 w 364782"/>
                  <a:gd name="connsiteY1" fmla="*/ 613651 h 903270"/>
                  <a:gd name="connsiteX2" fmla="*/ 179477 w 364782"/>
                  <a:gd name="connsiteY2" fmla="*/ 801542 h 903270"/>
                  <a:gd name="connsiteX3" fmla="*/ 62081 w 364782"/>
                  <a:gd name="connsiteY3" fmla="*/ 889988 h 903270"/>
                  <a:gd name="connsiteX4" fmla="*/ 18655 w 364782"/>
                  <a:gd name="connsiteY4" fmla="*/ 903450 h 903270"/>
                  <a:gd name="connsiteX5" fmla="*/ 9969 w 364782"/>
                  <a:gd name="connsiteY5" fmla="*/ 898962 h 903270"/>
                  <a:gd name="connsiteX6" fmla="*/ 271 w 364782"/>
                  <a:gd name="connsiteY6" fmla="*/ 854668 h 903270"/>
                  <a:gd name="connsiteX7" fmla="*/ 15470 w 364782"/>
                  <a:gd name="connsiteY7" fmla="*/ 741903 h 903270"/>
                  <a:gd name="connsiteX8" fmla="*/ 71345 w 364782"/>
                  <a:gd name="connsiteY8" fmla="*/ 548945 h 903270"/>
                  <a:gd name="connsiteX9" fmla="*/ 98994 w 364782"/>
                  <a:gd name="connsiteY9" fmla="*/ 414612 h 903270"/>
                  <a:gd name="connsiteX10" fmla="*/ 99283 w 364782"/>
                  <a:gd name="connsiteY10" fmla="*/ 332826 h 903270"/>
                  <a:gd name="connsiteX11" fmla="*/ 99138 w 364782"/>
                  <a:gd name="connsiteY11" fmla="*/ 159989 h 903270"/>
                  <a:gd name="connsiteX12" fmla="*/ 115930 w 364782"/>
                  <a:gd name="connsiteY12" fmla="*/ 53883 h 903270"/>
                  <a:gd name="connsiteX13" fmla="*/ 127945 w 364782"/>
                  <a:gd name="connsiteY13" fmla="*/ 27683 h 903270"/>
                  <a:gd name="connsiteX14" fmla="*/ 193519 w 364782"/>
                  <a:gd name="connsiteY14" fmla="*/ 4088 h 903270"/>
                  <a:gd name="connsiteX15" fmla="*/ 270094 w 364782"/>
                  <a:gd name="connsiteY15" fmla="*/ 57357 h 903270"/>
                  <a:gd name="connsiteX16" fmla="*/ 347104 w 364782"/>
                  <a:gd name="connsiteY16" fmla="*/ 199651 h 903270"/>
                  <a:gd name="connsiteX17" fmla="*/ 365632 w 364782"/>
                  <a:gd name="connsiteY17" fmla="*/ 346867 h 9032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4782" h="903270">
                    <a:moveTo>
                      <a:pt x="365632" y="346867"/>
                    </a:moveTo>
                    <a:cubicBezTo>
                      <a:pt x="366790" y="441103"/>
                      <a:pt x="344353" y="529693"/>
                      <a:pt x="301940" y="613651"/>
                    </a:cubicBezTo>
                    <a:cubicBezTo>
                      <a:pt x="267923" y="680817"/>
                      <a:pt x="230142" y="745378"/>
                      <a:pt x="179477" y="801542"/>
                    </a:cubicBezTo>
                    <a:cubicBezTo>
                      <a:pt x="146039" y="838600"/>
                      <a:pt x="108692" y="870735"/>
                      <a:pt x="62081" y="889988"/>
                    </a:cubicBezTo>
                    <a:cubicBezTo>
                      <a:pt x="48185" y="895778"/>
                      <a:pt x="33130" y="898962"/>
                      <a:pt x="18655" y="903450"/>
                    </a:cubicBezTo>
                    <a:cubicBezTo>
                      <a:pt x="13878" y="905042"/>
                      <a:pt x="11851" y="903160"/>
                      <a:pt x="9969" y="898962"/>
                    </a:cubicBezTo>
                    <a:cubicBezTo>
                      <a:pt x="3745" y="884777"/>
                      <a:pt x="850" y="870011"/>
                      <a:pt x="271" y="854668"/>
                    </a:cubicBezTo>
                    <a:cubicBezTo>
                      <a:pt x="-1466" y="816163"/>
                      <a:pt x="5337" y="778671"/>
                      <a:pt x="15470" y="741903"/>
                    </a:cubicBezTo>
                    <a:cubicBezTo>
                      <a:pt x="33275" y="677343"/>
                      <a:pt x="52817" y="613361"/>
                      <a:pt x="71345" y="548945"/>
                    </a:cubicBezTo>
                    <a:cubicBezTo>
                      <a:pt x="83939" y="504940"/>
                      <a:pt x="96099" y="460645"/>
                      <a:pt x="98994" y="414612"/>
                    </a:cubicBezTo>
                    <a:cubicBezTo>
                      <a:pt x="100731" y="387399"/>
                      <a:pt x="99428" y="360185"/>
                      <a:pt x="99283" y="332826"/>
                    </a:cubicBezTo>
                    <a:cubicBezTo>
                      <a:pt x="99138" y="275214"/>
                      <a:pt x="97980" y="217601"/>
                      <a:pt x="99138" y="159989"/>
                    </a:cubicBezTo>
                    <a:cubicBezTo>
                      <a:pt x="99862" y="124089"/>
                      <a:pt x="104060" y="88190"/>
                      <a:pt x="115930" y="53883"/>
                    </a:cubicBezTo>
                    <a:cubicBezTo>
                      <a:pt x="119115" y="44764"/>
                      <a:pt x="123023" y="35789"/>
                      <a:pt x="127945" y="27683"/>
                    </a:cubicBezTo>
                    <a:cubicBezTo>
                      <a:pt x="143144" y="2206"/>
                      <a:pt x="165581" y="-5756"/>
                      <a:pt x="193519" y="4088"/>
                    </a:cubicBezTo>
                    <a:cubicBezTo>
                      <a:pt x="223772" y="14799"/>
                      <a:pt x="248091" y="34486"/>
                      <a:pt x="270094" y="57357"/>
                    </a:cubicBezTo>
                    <a:cubicBezTo>
                      <a:pt x="308744" y="97744"/>
                      <a:pt x="332194" y="146382"/>
                      <a:pt x="347104" y="199651"/>
                    </a:cubicBezTo>
                    <a:cubicBezTo>
                      <a:pt x="360421" y="247710"/>
                      <a:pt x="365487" y="297071"/>
                      <a:pt x="365632" y="346867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B7B28424-1700-41D4-B78E-C5AE294AE30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237832" y="5851082"/>
              <a:ext cx="406779" cy="455955"/>
              <a:chOff x="4654294" y="4434680"/>
              <a:chExt cx="406779" cy="455955"/>
            </a:xfrm>
          </p:grpSpPr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84D9D61C-792C-45B9-B487-DAA576867799}"/>
                  </a:ext>
                </a:extLst>
              </p:cNvPr>
              <p:cNvSpPr/>
              <p:nvPr/>
            </p:nvSpPr>
            <p:spPr>
              <a:xfrm>
                <a:off x="4760504" y="4448189"/>
                <a:ext cx="300569" cy="442446"/>
              </a:xfrm>
              <a:custGeom>
                <a:avLst/>
                <a:gdLst>
                  <a:gd name="connsiteX0" fmla="*/ 15833 w 413999"/>
                  <a:gd name="connsiteY0" fmla="*/ 610672 h 609418"/>
                  <a:gd name="connsiteX1" fmla="*/ 12503 w 413999"/>
                  <a:gd name="connsiteY1" fmla="*/ 609370 h 609418"/>
                  <a:gd name="connsiteX2" fmla="*/ 54 w 413999"/>
                  <a:gd name="connsiteY2" fmla="*/ 594894 h 609418"/>
                  <a:gd name="connsiteX3" fmla="*/ 17136 w 413999"/>
                  <a:gd name="connsiteY3" fmla="*/ 537137 h 609418"/>
                  <a:gd name="connsiteX4" fmla="*/ 86184 w 413999"/>
                  <a:gd name="connsiteY4" fmla="*/ 430453 h 609418"/>
                  <a:gd name="connsiteX5" fmla="*/ 168694 w 413999"/>
                  <a:gd name="connsiteY5" fmla="*/ 310016 h 609418"/>
                  <a:gd name="connsiteX6" fmla="*/ 208791 w 413999"/>
                  <a:gd name="connsiteY6" fmla="*/ 208833 h 609418"/>
                  <a:gd name="connsiteX7" fmla="*/ 259889 w 413999"/>
                  <a:gd name="connsiteY7" fmla="*/ 70736 h 609418"/>
                  <a:gd name="connsiteX8" fmla="*/ 289420 w 413999"/>
                  <a:gd name="connsiteY8" fmla="*/ 22967 h 609418"/>
                  <a:gd name="connsiteX9" fmla="*/ 365271 w 413999"/>
                  <a:gd name="connsiteY9" fmla="*/ 21230 h 609418"/>
                  <a:gd name="connsiteX10" fmla="*/ 412316 w 413999"/>
                  <a:gd name="connsiteY10" fmla="*/ 128059 h 609418"/>
                  <a:gd name="connsiteX11" fmla="*/ 379747 w 413999"/>
                  <a:gd name="connsiteY11" fmla="*/ 327532 h 609418"/>
                  <a:gd name="connsiteX12" fmla="*/ 262206 w 413999"/>
                  <a:gd name="connsiteY12" fmla="*/ 488499 h 609418"/>
                  <a:gd name="connsiteX13" fmla="*/ 139598 w 413999"/>
                  <a:gd name="connsiteY13" fmla="*/ 578537 h 609418"/>
                  <a:gd name="connsiteX14" fmla="*/ 44639 w 413999"/>
                  <a:gd name="connsiteY14" fmla="*/ 609225 h 609418"/>
                  <a:gd name="connsiteX15" fmla="*/ 40586 w 413999"/>
                  <a:gd name="connsiteY15" fmla="*/ 610383 h 609418"/>
                  <a:gd name="connsiteX16" fmla="*/ 15833 w 413999"/>
                  <a:gd name="connsiteY16" fmla="*/ 610672 h 6094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13999" h="609418">
                    <a:moveTo>
                      <a:pt x="15833" y="610672"/>
                    </a:moveTo>
                    <a:cubicBezTo>
                      <a:pt x="14675" y="610238"/>
                      <a:pt x="13661" y="609514"/>
                      <a:pt x="12503" y="609370"/>
                    </a:cubicBezTo>
                    <a:cubicBezTo>
                      <a:pt x="199" y="608356"/>
                      <a:pt x="-235" y="609659"/>
                      <a:pt x="54" y="594894"/>
                    </a:cubicBezTo>
                    <a:cubicBezTo>
                      <a:pt x="489" y="574194"/>
                      <a:pt x="8016" y="555376"/>
                      <a:pt x="17136" y="537137"/>
                    </a:cubicBezTo>
                    <a:cubicBezTo>
                      <a:pt x="36098" y="498922"/>
                      <a:pt x="61865" y="465194"/>
                      <a:pt x="86184" y="430453"/>
                    </a:cubicBezTo>
                    <a:cubicBezTo>
                      <a:pt x="114121" y="390645"/>
                      <a:pt x="142059" y="350692"/>
                      <a:pt x="168694" y="310016"/>
                    </a:cubicBezTo>
                    <a:cubicBezTo>
                      <a:pt x="188815" y="279184"/>
                      <a:pt x="197500" y="243429"/>
                      <a:pt x="208791" y="208833"/>
                    </a:cubicBezTo>
                    <a:cubicBezTo>
                      <a:pt x="223846" y="162077"/>
                      <a:pt x="238032" y="114887"/>
                      <a:pt x="259889" y="70736"/>
                    </a:cubicBezTo>
                    <a:cubicBezTo>
                      <a:pt x="268141" y="53945"/>
                      <a:pt x="277839" y="37443"/>
                      <a:pt x="289420" y="22967"/>
                    </a:cubicBezTo>
                    <a:cubicBezTo>
                      <a:pt x="313449" y="-7286"/>
                      <a:pt x="339360" y="-7431"/>
                      <a:pt x="365271" y="21230"/>
                    </a:cubicBezTo>
                    <a:cubicBezTo>
                      <a:pt x="392485" y="51629"/>
                      <a:pt x="406960" y="88107"/>
                      <a:pt x="412316" y="128059"/>
                    </a:cubicBezTo>
                    <a:cubicBezTo>
                      <a:pt x="421726" y="197831"/>
                      <a:pt x="405803" y="263405"/>
                      <a:pt x="379747" y="327532"/>
                    </a:cubicBezTo>
                    <a:cubicBezTo>
                      <a:pt x="353980" y="391079"/>
                      <a:pt x="312001" y="442612"/>
                      <a:pt x="262206" y="488499"/>
                    </a:cubicBezTo>
                    <a:cubicBezTo>
                      <a:pt x="224714" y="523096"/>
                      <a:pt x="185051" y="554797"/>
                      <a:pt x="139598" y="578537"/>
                    </a:cubicBezTo>
                    <a:cubicBezTo>
                      <a:pt x="109779" y="594170"/>
                      <a:pt x="78512" y="606040"/>
                      <a:pt x="44639" y="609225"/>
                    </a:cubicBezTo>
                    <a:cubicBezTo>
                      <a:pt x="43191" y="609370"/>
                      <a:pt x="41889" y="610093"/>
                      <a:pt x="40586" y="610383"/>
                    </a:cubicBezTo>
                    <a:cubicBezTo>
                      <a:pt x="32190" y="610672"/>
                      <a:pt x="24084" y="610672"/>
                      <a:pt x="15833" y="610672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B6A5BB30-C265-4102-8AA1-8337171B4965}"/>
                  </a:ext>
                </a:extLst>
              </p:cNvPr>
              <p:cNvSpPr/>
              <p:nvPr/>
            </p:nvSpPr>
            <p:spPr>
              <a:xfrm>
                <a:off x="4654294" y="4434680"/>
                <a:ext cx="298467" cy="443497"/>
              </a:xfrm>
              <a:custGeom>
                <a:avLst/>
                <a:gdLst>
                  <a:gd name="connsiteX0" fmla="*/ 0 w 411103"/>
                  <a:gd name="connsiteY0" fmla="*/ 436756 h 610865"/>
                  <a:gd name="connsiteX1" fmla="*/ 39518 w 411103"/>
                  <a:gd name="connsiteY1" fmla="*/ 273472 h 610865"/>
                  <a:gd name="connsiteX2" fmla="*/ 272139 w 411103"/>
                  <a:gd name="connsiteY2" fmla="*/ 32600 h 610865"/>
                  <a:gd name="connsiteX3" fmla="*/ 369994 w 411103"/>
                  <a:gd name="connsiteY3" fmla="*/ 609 h 610865"/>
                  <a:gd name="connsiteX4" fmla="*/ 394312 w 411103"/>
                  <a:gd name="connsiteY4" fmla="*/ 1188 h 610865"/>
                  <a:gd name="connsiteX5" fmla="*/ 412262 w 411103"/>
                  <a:gd name="connsiteY5" fmla="*/ 23625 h 610865"/>
                  <a:gd name="connsiteX6" fmla="*/ 405603 w 411103"/>
                  <a:gd name="connsiteY6" fmla="*/ 53734 h 610865"/>
                  <a:gd name="connsiteX7" fmla="*/ 356242 w 411103"/>
                  <a:gd name="connsiteY7" fmla="*/ 140153 h 610865"/>
                  <a:gd name="connsiteX8" fmla="*/ 287773 w 411103"/>
                  <a:gd name="connsiteY8" fmla="*/ 235257 h 610865"/>
                  <a:gd name="connsiteX9" fmla="*/ 209316 w 411103"/>
                  <a:gd name="connsiteY9" fmla="*/ 388118 h 610865"/>
                  <a:gd name="connsiteX10" fmla="*/ 157349 w 411103"/>
                  <a:gd name="connsiteY10" fmla="*/ 534466 h 610865"/>
                  <a:gd name="connsiteX11" fmla="*/ 134043 w 411103"/>
                  <a:gd name="connsiteY11" fmla="*/ 578471 h 610865"/>
                  <a:gd name="connsiteX12" fmla="*/ 117396 w 411103"/>
                  <a:gd name="connsiteY12" fmla="*/ 598302 h 610865"/>
                  <a:gd name="connsiteX13" fmla="*/ 63982 w 411103"/>
                  <a:gd name="connsiteY13" fmla="*/ 602935 h 610865"/>
                  <a:gd name="connsiteX14" fmla="*/ 22003 w 411103"/>
                  <a:gd name="connsiteY14" fmla="*/ 549810 h 610865"/>
                  <a:gd name="connsiteX15" fmla="*/ 0 w 411103"/>
                  <a:gd name="connsiteY15" fmla="*/ 436756 h 610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11103" h="610865">
                    <a:moveTo>
                      <a:pt x="0" y="436756"/>
                    </a:moveTo>
                    <a:cubicBezTo>
                      <a:pt x="290" y="378130"/>
                      <a:pt x="14475" y="324281"/>
                      <a:pt x="39518" y="273472"/>
                    </a:cubicBezTo>
                    <a:cubicBezTo>
                      <a:pt x="91196" y="168380"/>
                      <a:pt x="167916" y="87028"/>
                      <a:pt x="272139" y="32600"/>
                    </a:cubicBezTo>
                    <a:cubicBezTo>
                      <a:pt x="302827" y="16532"/>
                      <a:pt x="335397" y="5097"/>
                      <a:pt x="369994" y="609"/>
                    </a:cubicBezTo>
                    <a:cubicBezTo>
                      <a:pt x="377955" y="-404"/>
                      <a:pt x="386496" y="-114"/>
                      <a:pt x="394312" y="1188"/>
                    </a:cubicBezTo>
                    <a:cubicBezTo>
                      <a:pt x="406617" y="3360"/>
                      <a:pt x="413275" y="11176"/>
                      <a:pt x="412262" y="23625"/>
                    </a:cubicBezTo>
                    <a:cubicBezTo>
                      <a:pt x="411393" y="33758"/>
                      <a:pt x="409367" y="44181"/>
                      <a:pt x="405603" y="53734"/>
                    </a:cubicBezTo>
                    <a:cubicBezTo>
                      <a:pt x="393589" y="85001"/>
                      <a:pt x="375205" y="112939"/>
                      <a:pt x="356242" y="140153"/>
                    </a:cubicBezTo>
                    <a:cubicBezTo>
                      <a:pt x="333950" y="172144"/>
                      <a:pt x="311802" y="204424"/>
                      <a:pt x="287773" y="235257"/>
                    </a:cubicBezTo>
                    <a:cubicBezTo>
                      <a:pt x="251729" y="281289"/>
                      <a:pt x="227265" y="332822"/>
                      <a:pt x="209316" y="388118"/>
                    </a:cubicBezTo>
                    <a:cubicBezTo>
                      <a:pt x="193393" y="437335"/>
                      <a:pt x="175443" y="485973"/>
                      <a:pt x="157349" y="534466"/>
                    </a:cubicBezTo>
                    <a:cubicBezTo>
                      <a:pt x="151558" y="549954"/>
                      <a:pt x="142584" y="564285"/>
                      <a:pt x="134043" y="578471"/>
                    </a:cubicBezTo>
                    <a:cubicBezTo>
                      <a:pt x="129700" y="585854"/>
                      <a:pt x="123621" y="592512"/>
                      <a:pt x="117396" y="598302"/>
                    </a:cubicBezTo>
                    <a:cubicBezTo>
                      <a:pt x="100749" y="613791"/>
                      <a:pt x="83234" y="615094"/>
                      <a:pt x="63982" y="602935"/>
                    </a:cubicBezTo>
                    <a:cubicBezTo>
                      <a:pt x="43716" y="590196"/>
                      <a:pt x="31267" y="571088"/>
                      <a:pt x="22003" y="549810"/>
                    </a:cubicBezTo>
                    <a:cubicBezTo>
                      <a:pt x="6080" y="513331"/>
                      <a:pt x="579" y="474682"/>
                      <a:pt x="0" y="436756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4774EFC5-9466-4D64-A852-ACBDD7827ADE}"/>
                </a:ext>
              </a:extLst>
            </p:cNvPr>
            <p:cNvGrpSpPr/>
            <p:nvPr/>
          </p:nvGrpSpPr>
          <p:grpSpPr>
            <a:xfrm rot="20275770">
              <a:off x="5057083" y="5682029"/>
              <a:ext cx="381478" cy="540410"/>
              <a:chOff x="4739210" y="3546527"/>
              <a:chExt cx="467997" cy="662974"/>
            </a:xfrm>
          </p:grpSpPr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ADCCB314-1D0E-4844-9A65-E8B664742E5E}"/>
                  </a:ext>
                </a:extLst>
              </p:cNvPr>
              <p:cNvSpPr/>
              <p:nvPr/>
            </p:nvSpPr>
            <p:spPr>
              <a:xfrm>
                <a:off x="4739210" y="3556867"/>
                <a:ext cx="265888" cy="652634"/>
              </a:xfrm>
              <a:custGeom>
                <a:avLst/>
                <a:gdLst>
                  <a:gd name="connsiteX0" fmla="*/ 0 w 366229"/>
                  <a:gd name="connsiteY0" fmla="*/ 566548 h 898928"/>
                  <a:gd name="connsiteX1" fmla="*/ 79470 w 366229"/>
                  <a:gd name="connsiteY1" fmla="*/ 249101 h 898928"/>
                  <a:gd name="connsiteX2" fmla="*/ 220317 w 366229"/>
                  <a:gd name="connsiteY2" fmla="*/ 64394 h 898928"/>
                  <a:gd name="connsiteX3" fmla="*/ 296892 w 366229"/>
                  <a:gd name="connsiteY3" fmla="*/ 11413 h 898928"/>
                  <a:gd name="connsiteX4" fmla="*/ 326712 w 366229"/>
                  <a:gd name="connsiteY4" fmla="*/ 991 h 898928"/>
                  <a:gd name="connsiteX5" fmla="*/ 362177 w 366229"/>
                  <a:gd name="connsiteY5" fmla="*/ 21546 h 898928"/>
                  <a:gd name="connsiteX6" fmla="*/ 365651 w 366229"/>
                  <a:gd name="connsiteY6" fmla="*/ 75974 h 898928"/>
                  <a:gd name="connsiteX7" fmla="*/ 328015 w 366229"/>
                  <a:gd name="connsiteY7" fmla="*/ 242153 h 898928"/>
                  <a:gd name="connsiteX8" fmla="*/ 280680 w 366229"/>
                  <a:gd name="connsiteY8" fmla="*/ 402252 h 898928"/>
                  <a:gd name="connsiteX9" fmla="*/ 267073 w 366229"/>
                  <a:gd name="connsiteY9" fmla="*/ 523267 h 898928"/>
                  <a:gd name="connsiteX10" fmla="*/ 268520 w 366229"/>
                  <a:gd name="connsiteY10" fmla="*/ 673812 h 898928"/>
                  <a:gd name="connsiteX11" fmla="*/ 260414 w 366229"/>
                  <a:gd name="connsiteY11" fmla="*/ 813645 h 898928"/>
                  <a:gd name="connsiteX12" fmla="*/ 244346 w 366229"/>
                  <a:gd name="connsiteY12" fmla="*/ 865902 h 898928"/>
                  <a:gd name="connsiteX13" fmla="*/ 176167 w 366229"/>
                  <a:gd name="connsiteY13" fmla="*/ 896590 h 898928"/>
                  <a:gd name="connsiteX14" fmla="*/ 97420 w 366229"/>
                  <a:gd name="connsiteY14" fmla="*/ 842741 h 898928"/>
                  <a:gd name="connsiteX15" fmla="*/ 12449 w 366229"/>
                  <a:gd name="connsiteY15" fmla="*/ 669180 h 898928"/>
                  <a:gd name="connsiteX16" fmla="*/ 3908 w 366229"/>
                  <a:gd name="connsiteY16" fmla="*/ 618660 h 898928"/>
                  <a:gd name="connsiteX17" fmla="*/ 0 w 366229"/>
                  <a:gd name="connsiteY17" fmla="*/ 566548 h 898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6229" h="898928">
                    <a:moveTo>
                      <a:pt x="0" y="566548"/>
                    </a:moveTo>
                    <a:cubicBezTo>
                      <a:pt x="1592" y="449007"/>
                      <a:pt x="29675" y="346231"/>
                      <a:pt x="79470" y="249101"/>
                    </a:cubicBezTo>
                    <a:cubicBezTo>
                      <a:pt x="115370" y="179329"/>
                      <a:pt x="160967" y="116505"/>
                      <a:pt x="220317" y="64394"/>
                    </a:cubicBezTo>
                    <a:cubicBezTo>
                      <a:pt x="243767" y="43838"/>
                      <a:pt x="268810" y="25310"/>
                      <a:pt x="296892" y="11413"/>
                    </a:cubicBezTo>
                    <a:cubicBezTo>
                      <a:pt x="306301" y="6781"/>
                      <a:pt x="316579" y="3307"/>
                      <a:pt x="326712" y="991"/>
                    </a:cubicBezTo>
                    <a:cubicBezTo>
                      <a:pt x="343793" y="-2917"/>
                      <a:pt x="356387" y="4899"/>
                      <a:pt x="362177" y="21546"/>
                    </a:cubicBezTo>
                    <a:cubicBezTo>
                      <a:pt x="368401" y="39351"/>
                      <a:pt x="367388" y="57735"/>
                      <a:pt x="365651" y="75974"/>
                    </a:cubicBezTo>
                    <a:cubicBezTo>
                      <a:pt x="359861" y="132863"/>
                      <a:pt x="343938" y="187435"/>
                      <a:pt x="328015" y="242153"/>
                    </a:cubicBezTo>
                    <a:cubicBezTo>
                      <a:pt x="312526" y="295567"/>
                      <a:pt x="296458" y="348837"/>
                      <a:pt x="280680" y="402252"/>
                    </a:cubicBezTo>
                    <a:cubicBezTo>
                      <a:pt x="268955" y="441770"/>
                      <a:pt x="267218" y="482591"/>
                      <a:pt x="267073" y="523267"/>
                    </a:cubicBezTo>
                    <a:cubicBezTo>
                      <a:pt x="266928" y="573497"/>
                      <a:pt x="268231" y="623582"/>
                      <a:pt x="268520" y="673812"/>
                    </a:cubicBezTo>
                    <a:cubicBezTo>
                      <a:pt x="268810" y="720568"/>
                      <a:pt x="269244" y="767468"/>
                      <a:pt x="260414" y="813645"/>
                    </a:cubicBezTo>
                    <a:cubicBezTo>
                      <a:pt x="257085" y="831450"/>
                      <a:pt x="251874" y="849400"/>
                      <a:pt x="244346" y="865902"/>
                    </a:cubicBezTo>
                    <a:cubicBezTo>
                      <a:pt x="230884" y="895142"/>
                      <a:pt x="207289" y="904551"/>
                      <a:pt x="176167" y="896590"/>
                    </a:cubicBezTo>
                    <a:cubicBezTo>
                      <a:pt x="143452" y="888049"/>
                      <a:pt x="118699" y="867639"/>
                      <a:pt x="97420" y="842741"/>
                    </a:cubicBezTo>
                    <a:cubicBezTo>
                      <a:pt x="54138" y="792366"/>
                      <a:pt x="27359" y="733451"/>
                      <a:pt x="12449" y="669180"/>
                    </a:cubicBezTo>
                    <a:cubicBezTo>
                      <a:pt x="8541" y="652533"/>
                      <a:pt x="5790" y="635597"/>
                      <a:pt x="3908" y="618660"/>
                    </a:cubicBezTo>
                    <a:cubicBezTo>
                      <a:pt x="1592" y="598829"/>
                      <a:pt x="869" y="578708"/>
                      <a:pt x="0" y="566548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0C8405E6-C2D9-43D2-815A-38046B20D2FC}"/>
                  </a:ext>
                </a:extLst>
              </p:cNvPr>
              <p:cNvSpPr/>
              <p:nvPr/>
            </p:nvSpPr>
            <p:spPr>
              <a:xfrm>
                <a:off x="4942370" y="3546527"/>
                <a:ext cx="264837" cy="655787"/>
              </a:xfrm>
              <a:custGeom>
                <a:avLst/>
                <a:gdLst>
                  <a:gd name="connsiteX0" fmla="*/ 365632 w 364782"/>
                  <a:gd name="connsiteY0" fmla="*/ 346867 h 903270"/>
                  <a:gd name="connsiteX1" fmla="*/ 301940 w 364782"/>
                  <a:gd name="connsiteY1" fmla="*/ 613651 h 903270"/>
                  <a:gd name="connsiteX2" fmla="*/ 179477 w 364782"/>
                  <a:gd name="connsiteY2" fmla="*/ 801542 h 903270"/>
                  <a:gd name="connsiteX3" fmla="*/ 62081 w 364782"/>
                  <a:gd name="connsiteY3" fmla="*/ 889988 h 903270"/>
                  <a:gd name="connsiteX4" fmla="*/ 18655 w 364782"/>
                  <a:gd name="connsiteY4" fmla="*/ 903450 h 903270"/>
                  <a:gd name="connsiteX5" fmla="*/ 9969 w 364782"/>
                  <a:gd name="connsiteY5" fmla="*/ 898962 h 903270"/>
                  <a:gd name="connsiteX6" fmla="*/ 271 w 364782"/>
                  <a:gd name="connsiteY6" fmla="*/ 854668 h 903270"/>
                  <a:gd name="connsiteX7" fmla="*/ 15470 w 364782"/>
                  <a:gd name="connsiteY7" fmla="*/ 741903 h 903270"/>
                  <a:gd name="connsiteX8" fmla="*/ 71345 w 364782"/>
                  <a:gd name="connsiteY8" fmla="*/ 548945 h 903270"/>
                  <a:gd name="connsiteX9" fmla="*/ 98994 w 364782"/>
                  <a:gd name="connsiteY9" fmla="*/ 414612 h 903270"/>
                  <a:gd name="connsiteX10" fmla="*/ 99283 w 364782"/>
                  <a:gd name="connsiteY10" fmla="*/ 332826 h 903270"/>
                  <a:gd name="connsiteX11" fmla="*/ 99138 w 364782"/>
                  <a:gd name="connsiteY11" fmla="*/ 159989 h 903270"/>
                  <a:gd name="connsiteX12" fmla="*/ 115930 w 364782"/>
                  <a:gd name="connsiteY12" fmla="*/ 53883 h 903270"/>
                  <a:gd name="connsiteX13" fmla="*/ 127945 w 364782"/>
                  <a:gd name="connsiteY13" fmla="*/ 27683 h 903270"/>
                  <a:gd name="connsiteX14" fmla="*/ 193519 w 364782"/>
                  <a:gd name="connsiteY14" fmla="*/ 4088 h 903270"/>
                  <a:gd name="connsiteX15" fmla="*/ 270094 w 364782"/>
                  <a:gd name="connsiteY15" fmla="*/ 57357 h 903270"/>
                  <a:gd name="connsiteX16" fmla="*/ 347104 w 364782"/>
                  <a:gd name="connsiteY16" fmla="*/ 199651 h 903270"/>
                  <a:gd name="connsiteX17" fmla="*/ 365632 w 364782"/>
                  <a:gd name="connsiteY17" fmla="*/ 346867 h 9032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4782" h="903270">
                    <a:moveTo>
                      <a:pt x="365632" y="346867"/>
                    </a:moveTo>
                    <a:cubicBezTo>
                      <a:pt x="366790" y="441103"/>
                      <a:pt x="344353" y="529693"/>
                      <a:pt x="301940" y="613651"/>
                    </a:cubicBezTo>
                    <a:cubicBezTo>
                      <a:pt x="267923" y="680817"/>
                      <a:pt x="230142" y="745378"/>
                      <a:pt x="179477" y="801542"/>
                    </a:cubicBezTo>
                    <a:cubicBezTo>
                      <a:pt x="146039" y="838600"/>
                      <a:pt x="108692" y="870735"/>
                      <a:pt x="62081" y="889988"/>
                    </a:cubicBezTo>
                    <a:cubicBezTo>
                      <a:pt x="48185" y="895778"/>
                      <a:pt x="33130" y="898962"/>
                      <a:pt x="18655" y="903450"/>
                    </a:cubicBezTo>
                    <a:cubicBezTo>
                      <a:pt x="13878" y="905042"/>
                      <a:pt x="11851" y="903160"/>
                      <a:pt x="9969" y="898962"/>
                    </a:cubicBezTo>
                    <a:cubicBezTo>
                      <a:pt x="3745" y="884777"/>
                      <a:pt x="850" y="870011"/>
                      <a:pt x="271" y="854668"/>
                    </a:cubicBezTo>
                    <a:cubicBezTo>
                      <a:pt x="-1466" y="816163"/>
                      <a:pt x="5337" y="778671"/>
                      <a:pt x="15470" y="741903"/>
                    </a:cubicBezTo>
                    <a:cubicBezTo>
                      <a:pt x="33275" y="677343"/>
                      <a:pt x="52817" y="613361"/>
                      <a:pt x="71345" y="548945"/>
                    </a:cubicBezTo>
                    <a:cubicBezTo>
                      <a:pt x="83939" y="504940"/>
                      <a:pt x="96099" y="460645"/>
                      <a:pt x="98994" y="414612"/>
                    </a:cubicBezTo>
                    <a:cubicBezTo>
                      <a:pt x="100731" y="387399"/>
                      <a:pt x="99428" y="360185"/>
                      <a:pt x="99283" y="332826"/>
                    </a:cubicBezTo>
                    <a:cubicBezTo>
                      <a:pt x="99138" y="275214"/>
                      <a:pt x="97980" y="217601"/>
                      <a:pt x="99138" y="159989"/>
                    </a:cubicBezTo>
                    <a:cubicBezTo>
                      <a:pt x="99862" y="124089"/>
                      <a:pt x="104060" y="88190"/>
                      <a:pt x="115930" y="53883"/>
                    </a:cubicBezTo>
                    <a:cubicBezTo>
                      <a:pt x="119115" y="44764"/>
                      <a:pt x="123023" y="35789"/>
                      <a:pt x="127945" y="27683"/>
                    </a:cubicBezTo>
                    <a:cubicBezTo>
                      <a:pt x="143144" y="2206"/>
                      <a:pt x="165581" y="-5756"/>
                      <a:pt x="193519" y="4088"/>
                    </a:cubicBezTo>
                    <a:cubicBezTo>
                      <a:pt x="223772" y="14799"/>
                      <a:pt x="248091" y="34486"/>
                      <a:pt x="270094" y="57357"/>
                    </a:cubicBezTo>
                    <a:cubicBezTo>
                      <a:pt x="308744" y="97744"/>
                      <a:pt x="332194" y="146382"/>
                      <a:pt x="347104" y="199651"/>
                    </a:cubicBezTo>
                    <a:cubicBezTo>
                      <a:pt x="360421" y="247710"/>
                      <a:pt x="365487" y="297071"/>
                      <a:pt x="365632" y="346867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40AACF16-E976-4DA3-A9AD-400FC84B7ED1}"/>
                </a:ext>
              </a:extLst>
            </p:cNvPr>
            <p:cNvGrpSpPr/>
            <p:nvPr/>
          </p:nvGrpSpPr>
          <p:grpSpPr>
            <a:xfrm rot="2154424">
              <a:off x="5920881" y="5742327"/>
              <a:ext cx="381478" cy="540410"/>
              <a:chOff x="4739210" y="3546527"/>
              <a:chExt cx="467997" cy="662974"/>
            </a:xfrm>
          </p:grpSpPr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4C8A5893-1BB2-41EE-A56B-5207694598EC}"/>
                  </a:ext>
                </a:extLst>
              </p:cNvPr>
              <p:cNvSpPr/>
              <p:nvPr/>
            </p:nvSpPr>
            <p:spPr>
              <a:xfrm>
                <a:off x="4739210" y="3556867"/>
                <a:ext cx="265888" cy="652634"/>
              </a:xfrm>
              <a:custGeom>
                <a:avLst/>
                <a:gdLst>
                  <a:gd name="connsiteX0" fmla="*/ 0 w 366229"/>
                  <a:gd name="connsiteY0" fmla="*/ 566548 h 898928"/>
                  <a:gd name="connsiteX1" fmla="*/ 79470 w 366229"/>
                  <a:gd name="connsiteY1" fmla="*/ 249101 h 898928"/>
                  <a:gd name="connsiteX2" fmla="*/ 220317 w 366229"/>
                  <a:gd name="connsiteY2" fmla="*/ 64394 h 898928"/>
                  <a:gd name="connsiteX3" fmla="*/ 296892 w 366229"/>
                  <a:gd name="connsiteY3" fmla="*/ 11413 h 898928"/>
                  <a:gd name="connsiteX4" fmla="*/ 326712 w 366229"/>
                  <a:gd name="connsiteY4" fmla="*/ 991 h 898928"/>
                  <a:gd name="connsiteX5" fmla="*/ 362177 w 366229"/>
                  <a:gd name="connsiteY5" fmla="*/ 21546 h 898928"/>
                  <a:gd name="connsiteX6" fmla="*/ 365651 w 366229"/>
                  <a:gd name="connsiteY6" fmla="*/ 75974 h 898928"/>
                  <a:gd name="connsiteX7" fmla="*/ 328015 w 366229"/>
                  <a:gd name="connsiteY7" fmla="*/ 242153 h 898928"/>
                  <a:gd name="connsiteX8" fmla="*/ 280680 w 366229"/>
                  <a:gd name="connsiteY8" fmla="*/ 402252 h 898928"/>
                  <a:gd name="connsiteX9" fmla="*/ 267073 w 366229"/>
                  <a:gd name="connsiteY9" fmla="*/ 523267 h 898928"/>
                  <a:gd name="connsiteX10" fmla="*/ 268520 w 366229"/>
                  <a:gd name="connsiteY10" fmla="*/ 673812 h 898928"/>
                  <a:gd name="connsiteX11" fmla="*/ 260414 w 366229"/>
                  <a:gd name="connsiteY11" fmla="*/ 813645 h 898928"/>
                  <a:gd name="connsiteX12" fmla="*/ 244346 w 366229"/>
                  <a:gd name="connsiteY12" fmla="*/ 865902 h 898928"/>
                  <a:gd name="connsiteX13" fmla="*/ 176167 w 366229"/>
                  <a:gd name="connsiteY13" fmla="*/ 896590 h 898928"/>
                  <a:gd name="connsiteX14" fmla="*/ 97420 w 366229"/>
                  <a:gd name="connsiteY14" fmla="*/ 842741 h 898928"/>
                  <a:gd name="connsiteX15" fmla="*/ 12449 w 366229"/>
                  <a:gd name="connsiteY15" fmla="*/ 669180 h 898928"/>
                  <a:gd name="connsiteX16" fmla="*/ 3908 w 366229"/>
                  <a:gd name="connsiteY16" fmla="*/ 618660 h 898928"/>
                  <a:gd name="connsiteX17" fmla="*/ 0 w 366229"/>
                  <a:gd name="connsiteY17" fmla="*/ 566548 h 898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6229" h="898928">
                    <a:moveTo>
                      <a:pt x="0" y="566548"/>
                    </a:moveTo>
                    <a:cubicBezTo>
                      <a:pt x="1592" y="449007"/>
                      <a:pt x="29675" y="346231"/>
                      <a:pt x="79470" y="249101"/>
                    </a:cubicBezTo>
                    <a:cubicBezTo>
                      <a:pt x="115370" y="179329"/>
                      <a:pt x="160967" y="116505"/>
                      <a:pt x="220317" y="64394"/>
                    </a:cubicBezTo>
                    <a:cubicBezTo>
                      <a:pt x="243767" y="43838"/>
                      <a:pt x="268810" y="25310"/>
                      <a:pt x="296892" y="11413"/>
                    </a:cubicBezTo>
                    <a:cubicBezTo>
                      <a:pt x="306301" y="6781"/>
                      <a:pt x="316579" y="3307"/>
                      <a:pt x="326712" y="991"/>
                    </a:cubicBezTo>
                    <a:cubicBezTo>
                      <a:pt x="343793" y="-2917"/>
                      <a:pt x="356387" y="4899"/>
                      <a:pt x="362177" y="21546"/>
                    </a:cubicBezTo>
                    <a:cubicBezTo>
                      <a:pt x="368401" y="39351"/>
                      <a:pt x="367388" y="57735"/>
                      <a:pt x="365651" y="75974"/>
                    </a:cubicBezTo>
                    <a:cubicBezTo>
                      <a:pt x="359861" y="132863"/>
                      <a:pt x="343938" y="187435"/>
                      <a:pt x="328015" y="242153"/>
                    </a:cubicBezTo>
                    <a:cubicBezTo>
                      <a:pt x="312526" y="295567"/>
                      <a:pt x="296458" y="348837"/>
                      <a:pt x="280680" y="402252"/>
                    </a:cubicBezTo>
                    <a:cubicBezTo>
                      <a:pt x="268955" y="441770"/>
                      <a:pt x="267218" y="482591"/>
                      <a:pt x="267073" y="523267"/>
                    </a:cubicBezTo>
                    <a:cubicBezTo>
                      <a:pt x="266928" y="573497"/>
                      <a:pt x="268231" y="623582"/>
                      <a:pt x="268520" y="673812"/>
                    </a:cubicBezTo>
                    <a:cubicBezTo>
                      <a:pt x="268810" y="720568"/>
                      <a:pt x="269244" y="767468"/>
                      <a:pt x="260414" y="813645"/>
                    </a:cubicBezTo>
                    <a:cubicBezTo>
                      <a:pt x="257085" y="831450"/>
                      <a:pt x="251874" y="849400"/>
                      <a:pt x="244346" y="865902"/>
                    </a:cubicBezTo>
                    <a:cubicBezTo>
                      <a:pt x="230884" y="895142"/>
                      <a:pt x="207289" y="904551"/>
                      <a:pt x="176167" y="896590"/>
                    </a:cubicBezTo>
                    <a:cubicBezTo>
                      <a:pt x="143452" y="888049"/>
                      <a:pt x="118699" y="867639"/>
                      <a:pt x="97420" y="842741"/>
                    </a:cubicBezTo>
                    <a:cubicBezTo>
                      <a:pt x="54138" y="792366"/>
                      <a:pt x="27359" y="733451"/>
                      <a:pt x="12449" y="669180"/>
                    </a:cubicBezTo>
                    <a:cubicBezTo>
                      <a:pt x="8541" y="652533"/>
                      <a:pt x="5790" y="635597"/>
                      <a:pt x="3908" y="618660"/>
                    </a:cubicBezTo>
                    <a:cubicBezTo>
                      <a:pt x="1592" y="598829"/>
                      <a:pt x="869" y="578708"/>
                      <a:pt x="0" y="566548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86F10A88-DBFD-409E-B490-F2682FB0D400}"/>
                  </a:ext>
                </a:extLst>
              </p:cNvPr>
              <p:cNvSpPr/>
              <p:nvPr/>
            </p:nvSpPr>
            <p:spPr>
              <a:xfrm>
                <a:off x="4942370" y="3546527"/>
                <a:ext cx="264837" cy="655787"/>
              </a:xfrm>
              <a:custGeom>
                <a:avLst/>
                <a:gdLst>
                  <a:gd name="connsiteX0" fmla="*/ 365632 w 364782"/>
                  <a:gd name="connsiteY0" fmla="*/ 346867 h 903270"/>
                  <a:gd name="connsiteX1" fmla="*/ 301940 w 364782"/>
                  <a:gd name="connsiteY1" fmla="*/ 613651 h 903270"/>
                  <a:gd name="connsiteX2" fmla="*/ 179477 w 364782"/>
                  <a:gd name="connsiteY2" fmla="*/ 801542 h 903270"/>
                  <a:gd name="connsiteX3" fmla="*/ 62081 w 364782"/>
                  <a:gd name="connsiteY3" fmla="*/ 889988 h 903270"/>
                  <a:gd name="connsiteX4" fmla="*/ 18655 w 364782"/>
                  <a:gd name="connsiteY4" fmla="*/ 903450 h 903270"/>
                  <a:gd name="connsiteX5" fmla="*/ 9969 w 364782"/>
                  <a:gd name="connsiteY5" fmla="*/ 898962 h 903270"/>
                  <a:gd name="connsiteX6" fmla="*/ 271 w 364782"/>
                  <a:gd name="connsiteY6" fmla="*/ 854668 h 903270"/>
                  <a:gd name="connsiteX7" fmla="*/ 15470 w 364782"/>
                  <a:gd name="connsiteY7" fmla="*/ 741903 h 903270"/>
                  <a:gd name="connsiteX8" fmla="*/ 71345 w 364782"/>
                  <a:gd name="connsiteY8" fmla="*/ 548945 h 903270"/>
                  <a:gd name="connsiteX9" fmla="*/ 98994 w 364782"/>
                  <a:gd name="connsiteY9" fmla="*/ 414612 h 903270"/>
                  <a:gd name="connsiteX10" fmla="*/ 99283 w 364782"/>
                  <a:gd name="connsiteY10" fmla="*/ 332826 h 903270"/>
                  <a:gd name="connsiteX11" fmla="*/ 99138 w 364782"/>
                  <a:gd name="connsiteY11" fmla="*/ 159989 h 903270"/>
                  <a:gd name="connsiteX12" fmla="*/ 115930 w 364782"/>
                  <a:gd name="connsiteY12" fmla="*/ 53883 h 903270"/>
                  <a:gd name="connsiteX13" fmla="*/ 127945 w 364782"/>
                  <a:gd name="connsiteY13" fmla="*/ 27683 h 903270"/>
                  <a:gd name="connsiteX14" fmla="*/ 193519 w 364782"/>
                  <a:gd name="connsiteY14" fmla="*/ 4088 h 903270"/>
                  <a:gd name="connsiteX15" fmla="*/ 270094 w 364782"/>
                  <a:gd name="connsiteY15" fmla="*/ 57357 h 903270"/>
                  <a:gd name="connsiteX16" fmla="*/ 347104 w 364782"/>
                  <a:gd name="connsiteY16" fmla="*/ 199651 h 903270"/>
                  <a:gd name="connsiteX17" fmla="*/ 365632 w 364782"/>
                  <a:gd name="connsiteY17" fmla="*/ 346867 h 9032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4782" h="903270">
                    <a:moveTo>
                      <a:pt x="365632" y="346867"/>
                    </a:moveTo>
                    <a:cubicBezTo>
                      <a:pt x="366790" y="441103"/>
                      <a:pt x="344353" y="529693"/>
                      <a:pt x="301940" y="613651"/>
                    </a:cubicBezTo>
                    <a:cubicBezTo>
                      <a:pt x="267923" y="680817"/>
                      <a:pt x="230142" y="745378"/>
                      <a:pt x="179477" y="801542"/>
                    </a:cubicBezTo>
                    <a:cubicBezTo>
                      <a:pt x="146039" y="838600"/>
                      <a:pt x="108692" y="870735"/>
                      <a:pt x="62081" y="889988"/>
                    </a:cubicBezTo>
                    <a:cubicBezTo>
                      <a:pt x="48185" y="895778"/>
                      <a:pt x="33130" y="898962"/>
                      <a:pt x="18655" y="903450"/>
                    </a:cubicBezTo>
                    <a:cubicBezTo>
                      <a:pt x="13878" y="905042"/>
                      <a:pt x="11851" y="903160"/>
                      <a:pt x="9969" y="898962"/>
                    </a:cubicBezTo>
                    <a:cubicBezTo>
                      <a:pt x="3745" y="884777"/>
                      <a:pt x="850" y="870011"/>
                      <a:pt x="271" y="854668"/>
                    </a:cubicBezTo>
                    <a:cubicBezTo>
                      <a:pt x="-1466" y="816163"/>
                      <a:pt x="5337" y="778671"/>
                      <a:pt x="15470" y="741903"/>
                    </a:cubicBezTo>
                    <a:cubicBezTo>
                      <a:pt x="33275" y="677343"/>
                      <a:pt x="52817" y="613361"/>
                      <a:pt x="71345" y="548945"/>
                    </a:cubicBezTo>
                    <a:cubicBezTo>
                      <a:pt x="83939" y="504940"/>
                      <a:pt x="96099" y="460645"/>
                      <a:pt x="98994" y="414612"/>
                    </a:cubicBezTo>
                    <a:cubicBezTo>
                      <a:pt x="100731" y="387399"/>
                      <a:pt x="99428" y="360185"/>
                      <a:pt x="99283" y="332826"/>
                    </a:cubicBezTo>
                    <a:cubicBezTo>
                      <a:pt x="99138" y="275214"/>
                      <a:pt x="97980" y="217601"/>
                      <a:pt x="99138" y="159989"/>
                    </a:cubicBezTo>
                    <a:cubicBezTo>
                      <a:pt x="99862" y="124089"/>
                      <a:pt x="104060" y="88190"/>
                      <a:pt x="115930" y="53883"/>
                    </a:cubicBezTo>
                    <a:cubicBezTo>
                      <a:pt x="119115" y="44764"/>
                      <a:pt x="123023" y="35789"/>
                      <a:pt x="127945" y="27683"/>
                    </a:cubicBezTo>
                    <a:cubicBezTo>
                      <a:pt x="143144" y="2206"/>
                      <a:pt x="165581" y="-5756"/>
                      <a:pt x="193519" y="4088"/>
                    </a:cubicBezTo>
                    <a:cubicBezTo>
                      <a:pt x="223772" y="14799"/>
                      <a:pt x="248091" y="34486"/>
                      <a:pt x="270094" y="57357"/>
                    </a:cubicBezTo>
                    <a:cubicBezTo>
                      <a:pt x="308744" y="97744"/>
                      <a:pt x="332194" y="146382"/>
                      <a:pt x="347104" y="199651"/>
                    </a:cubicBezTo>
                    <a:cubicBezTo>
                      <a:pt x="360421" y="247710"/>
                      <a:pt x="365487" y="297071"/>
                      <a:pt x="365632" y="346867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5497C61A-5D44-4874-AD1D-E937EB65DAF9}"/>
                </a:ext>
              </a:extLst>
            </p:cNvPr>
            <p:cNvGrpSpPr/>
            <p:nvPr/>
          </p:nvGrpSpPr>
          <p:grpSpPr>
            <a:xfrm>
              <a:off x="-10078" y="6191237"/>
              <a:ext cx="461573" cy="534553"/>
              <a:chOff x="3902872" y="3694206"/>
              <a:chExt cx="633507" cy="733672"/>
            </a:xfrm>
          </p:grpSpPr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EF3788C3-4D23-406E-8FBC-56614F59D36E}"/>
                  </a:ext>
                </a:extLst>
              </p:cNvPr>
              <p:cNvSpPr/>
              <p:nvPr/>
            </p:nvSpPr>
            <p:spPr>
              <a:xfrm>
                <a:off x="3902872" y="3812027"/>
                <a:ext cx="574864" cy="615851"/>
              </a:xfrm>
              <a:custGeom>
                <a:avLst/>
                <a:gdLst>
                  <a:gd name="connsiteX0" fmla="*/ 0 w 791809"/>
                  <a:gd name="connsiteY0" fmla="*/ 108844 h 848263"/>
                  <a:gd name="connsiteX1" fmla="*/ 4632 w 791809"/>
                  <a:gd name="connsiteY1" fmla="*/ 68747 h 848263"/>
                  <a:gd name="connsiteX2" fmla="*/ 15923 w 791809"/>
                  <a:gd name="connsiteY2" fmla="*/ 26334 h 848263"/>
                  <a:gd name="connsiteX3" fmla="*/ 69193 w 791809"/>
                  <a:gd name="connsiteY3" fmla="*/ 5345 h 848263"/>
                  <a:gd name="connsiteX4" fmla="*/ 112764 w 791809"/>
                  <a:gd name="connsiteY4" fmla="*/ 34585 h 848263"/>
                  <a:gd name="connsiteX5" fmla="*/ 211342 w 791809"/>
                  <a:gd name="connsiteY5" fmla="*/ 145033 h 848263"/>
                  <a:gd name="connsiteX6" fmla="*/ 339885 w 791809"/>
                  <a:gd name="connsiteY6" fmla="*/ 319897 h 848263"/>
                  <a:gd name="connsiteX7" fmla="*/ 479139 w 791809"/>
                  <a:gd name="connsiteY7" fmla="*/ 460744 h 848263"/>
                  <a:gd name="connsiteX8" fmla="*/ 659938 w 791809"/>
                  <a:gd name="connsiteY8" fmla="*/ 595800 h 848263"/>
                  <a:gd name="connsiteX9" fmla="*/ 757213 w 791809"/>
                  <a:gd name="connsiteY9" fmla="*/ 685259 h 848263"/>
                  <a:gd name="connsiteX10" fmla="*/ 790362 w 791809"/>
                  <a:gd name="connsiteY10" fmla="*/ 743884 h 848263"/>
                  <a:gd name="connsiteX11" fmla="*/ 775452 w 791809"/>
                  <a:gd name="connsiteY11" fmla="*/ 800773 h 848263"/>
                  <a:gd name="connsiteX12" fmla="*/ 697429 w 791809"/>
                  <a:gd name="connsiteY12" fmla="*/ 842318 h 848263"/>
                  <a:gd name="connsiteX13" fmla="*/ 557306 w 791809"/>
                  <a:gd name="connsiteY13" fmla="*/ 843331 h 848263"/>
                  <a:gd name="connsiteX14" fmla="*/ 252018 w 791809"/>
                  <a:gd name="connsiteY14" fmla="*/ 682219 h 848263"/>
                  <a:gd name="connsiteX15" fmla="*/ 16936 w 791809"/>
                  <a:gd name="connsiteY15" fmla="*/ 269378 h 848263"/>
                  <a:gd name="connsiteX16" fmla="*/ 1303 w 791809"/>
                  <a:gd name="connsiteY16" fmla="*/ 161535 h 848263"/>
                  <a:gd name="connsiteX17" fmla="*/ 0 w 791809"/>
                  <a:gd name="connsiteY17" fmla="*/ 153863 h 848263"/>
                  <a:gd name="connsiteX18" fmla="*/ 0 w 791809"/>
                  <a:gd name="connsiteY18" fmla="*/ 108844 h 848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91809" h="848263">
                    <a:moveTo>
                      <a:pt x="0" y="108844"/>
                    </a:moveTo>
                    <a:cubicBezTo>
                      <a:pt x="1448" y="95527"/>
                      <a:pt x="2171" y="81920"/>
                      <a:pt x="4632" y="68747"/>
                    </a:cubicBezTo>
                    <a:cubicBezTo>
                      <a:pt x="7383" y="54417"/>
                      <a:pt x="10422" y="39796"/>
                      <a:pt x="15923" y="26334"/>
                    </a:cubicBezTo>
                    <a:cubicBezTo>
                      <a:pt x="26056" y="1436"/>
                      <a:pt x="45019" y="-6380"/>
                      <a:pt x="69193" y="5345"/>
                    </a:cubicBezTo>
                    <a:cubicBezTo>
                      <a:pt x="84826" y="12872"/>
                      <a:pt x="99591" y="23150"/>
                      <a:pt x="112764" y="34585"/>
                    </a:cubicBezTo>
                    <a:cubicBezTo>
                      <a:pt x="150400" y="67010"/>
                      <a:pt x="181667" y="105515"/>
                      <a:pt x="211342" y="145033"/>
                    </a:cubicBezTo>
                    <a:cubicBezTo>
                      <a:pt x="254913" y="202790"/>
                      <a:pt x="298050" y="260837"/>
                      <a:pt x="339885" y="319897"/>
                    </a:cubicBezTo>
                    <a:cubicBezTo>
                      <a:pt x="378679" y="374615"/>
                      <a:pt x="425435" y="420936"/>
                      <a:pt x="479139" y="460744"/>
                    </a:cubicBezTo>
                    <a:cubicBezTo>
                      <a:pt x="539646" y="505473"/>
                      <a:pt x="600009" y="550347"/>
                      <a:pt x="659938" y="595800"/>
                    </a:cubicBezTo>
                    <a:cubicBezTo>
                      <a:pt x="695113" y="622580"/>
                      <a:pt x="728696" y="651241"/>
                      <a:pt x="757213" y="685259"/>
                    </a:cubicBezTo>
                    <a:cubicBezTo>
                      <a:pt x="771833" y="702774"/>
                      <a:pt x="784861" y="721303"/>
                      <a:pt x="790362" y="743884"/>
                    </a:cubicBezTo>
                    <a:cubicBezTo>
                      <a:pt x="795573" y="765453"/>
                      <a:pt x="790507" y="784560"/>
                      <a:pt x="775452" y="800773"/>
                    </a:cubicBezTo>
                    <a:cubicBezTo>
                      <a:pt x="754318" y="823644"/>
                      <a:pt x="727104" y="835514"/>
                      <a:pt x="697429" y="842318"/>
                    </a:cubicBezTo>
                    <a:cubicBezTo>
                      <a:pt x="650818" y="853030"/>
                      <a:pt x="604062" y="850858"/>
                      <a:pt x="557306" y="843331"/>
                    </a:cubicBezTo>
                    <a:cubicBezTo>
                      <a:pt x="437594" y="823789"/>
                      <a:pt x="337713" y="765887"/>
                      <a:pt x="252018" y="682219"/>
                    </a:cubicBezTo>
                    <a:cubicBezTo>
                      <a:pt x="134333" y="567428"/>
                      <a:pt x="55875" y="429477"/>
                      <a:pt x="16936" y="269378"/>
                    </a:cubicBezTo>
                    <a:cubicBezTo>
                      <a:pt x="8396" y="233913"/>
                      <a:pt x="3040" y="198014"/>
                      <a:pt x="1303" y="161535"/>
                    </a:cubicBezTo>
                    <a:cubicBezTo>
                      <a:pt x="1158" y="158930"/>
                      <a:pt x="434" y="156324"/>
                      <a:pt x="0" y="153863"/>
                    </a:cubicBezTo>
                    <a:cubicBezTo>
                      <a:pt x="0" y="138809"/>
                      <a:pt x="0" y="123899"/>
                      <a:pt x="0" y="108844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DA8A135F-846C-4603-8037-3C31BA17D9AF}"/>
                  </a:ext>
                </a:extLst>
              </p:cNvPr>
              <p:cNvSpPr/>
              <p:nvPr/>
            </p:nvSpPr>
            <p:spPr>
              <a:xfrm>
                <a:off x="3962566" y="3694206"/>
                <a:ext cx="573813" cy="623208"/>
              </a:xfrm>
              <a:custGeom>
                <a:avLst/>
                <a:gdLst>
                  <a:gd name="connsiteX0" fmla="*/ 174719 w 790361"/>
                  <a:gd name="connsiteY0" fmla="*/ 5 h 858396"/>
                  <a:gd name="connsiteX1" fmla="*/ 357979 w 790361"/>
                  <a:gd name="connsiteY1" fmla="*/ 44445 h 858396"/>
                  <a:gd name="connsiteX2" fmla="*/ 629539 w 790361"/>
                  <a:gd name="connsiteY2" fmla="*/ 269684 h 858396"/>
                  <a:gd name="connsiteX3" fmla="*/ 723920 w 790361"/>
                  <a:gd name="connsiteY3" fmla="*/ 445127 h 858396"/>
                  <a:gd name="connsiteX4" fmla="*/ 782545 w 790361"/>
                  <a:gd name="connsiteY4" fmla="*/ 633018 h 858396"/>
                  <a:gd name="connsiteX5" fmla="*/ 780084 w 790361"/>
                  <a:gd name="connsiteY5" fmla="*/ 804408 h 858396"/>
                  <a:gd name="connsiteX6" fmla="*/ 761701 w 790361"/>
                  <a:gd name="connsiteY6" fmla="*/ 853770 h 858396"/>
                  <a:gd name="connsiteX7" fmla="*/ 752871 w 790361"/>
                  <a:gd name="connsiteY7" fmla="*/ 858257 h 858396"/>
                  <a:gd name="connsiteX8" fmla="*/ 685704 w 790361"/>
                  <a:gd name="connsiteY8" fmla="*/ 822937 h 858396"/>
                  <a:gd name="connsiteX9" fmla="*/ 598996 w 790361"/>
                  <a:gd name="connsiteY9" fmla="*/ 731018 h 858396"/>
                  <a:gd name="connsiteX10" fmla="*/ 471033 w 790361"/>
                  <a:gd name="connsiteY10" fmla="*/ 558470 h 858396"/>
                  <a:gd name="connsiteX11" fmla="*/ 376073 w 790361"/>
                  <a:gd name="connsiteY11" fmla="*/ 443679 h 858396"/>
                  <a:gd name="connsiteX12" fmla="*/ 282707 w 790361"/>
                  <a:gd name="connsiteY12" fmla="*/ 368551 h 858396"/>
                  <a:gd name="connsiteX13" fmla="*/ 108422 w 790361"/>
                  <a:gd name="connsiteY13" fmla="*/ 236969 h 858396"/>
                  <a:gd name="connsiteX14" fmla="*/ 26201 w 790361"/>
                  <a:gd name="connsiteY14" fmla="*/ 151853 h 858396"/>
                  <a:gd name="connsiteX15" fmla="*/ 4343 w 790361"/>
                  <a:gd name="connsiteY15" fmla="*/ 110598 h 858396"/>
                  <a:gd name="connsiteX16" fmla="*/ 26056 w 790361"/>
                  <a:gd name="connsiteY16" fmla="*/ 40247 h 858396"/>
                  <a:gd name="connsiteX17" fmla="*/ 95828 w 790361"/>
                  <a:gd name="connsiteY17" fmla="*/ 9848 h 858396"/>
                  <a:gd name="connsiteX18" fmla="*/ 174719 w 790361"/>
                  <a:gd name="connsiteY18" fmla="*/ 5 h 8583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90361" h="858396">
                    <a:moveTo>
                      <a:pt x="174719" y="5"/>
                    </a:moveTo>
                    <a:cubicBezTo>
                      <a:pt x="239425" y="150"/>
                      <a:pt x="300222" y="16797"/>
                      <a:pt x="357979" y="44445"/>
                    </a:cubicBezTo>
                    <a:cubicBezTo>
                      <a:pt x="467414" y="96557"/>
                      <a:pt x="558754" y="171105"/>
                      <a:pt x="629539" y="269684"/>
                    </a:cubicBezTo>
                    <a:cubicBezTo>
                      <a:pt x="668478" y="323822"/>
                      <a:pt x="697429" y="384040"/>
                      <a:pt x="723920" y="445127"/>
                    </a:cubicBezTo>
                    <a:cubicBezTo>
                      <a:pt x="750120" y="505634"/>
                      <a:pt x="771110" y="567879"/>
                      <a:pt x="782545" y="633018"/>
                    </a:cubicBezTo>
                    <a:cubicBezTo>
                      <a:pt x="792678" y="690341"/>
                      <a:pt x="795428" y="747664"/>
                      <a:pt x="780084" y="804408"/>
                    </a:cubicBezTo>
                    <a:cubicBezTo>
                      <a:pt x="775597" y="821345"/>
                      <a:pt x="767925" y="837268"/>
                      <a:pt x="761701" y="853770"/>
                    </a:cubicBezTo>
                    <a:cubicBezTo>
                      <a:pt x="760108" y="858112"/>
                      <a:pt x="757503" y="859270"/>
                      <a:pt x="752871" y="858257"/>
                    </a:cubicBezTo>
                    <a:cubicBezTo>
                      <a:pt x="727249" y="852612"/>
                      <a:pt x="705680" y="839005"/>
                      <a:pt x="685704" y="822937"/>
                    </a:cubicBezTo>
                    <a:cubicBezTo>
                      <a:pt x="652555" y="796302"/>
                      <a:pt x="624618" y="764601"/>
                      <a:pt x="598996" y="731018"/>
                    </a:cubicBezTo>
                    <a:cubicBezTo>
                      <a:pt x="555714" y="673984"/>
                      <a:pt x="513735" y="615937"/>
                      <a:pt x="471033" y="558470"/>
                    </a:cubicBezTo>
                    <a:cubicBezTo>
                      <a:pt x="441358" y="518517"/>
                      <a:pt x="410670" y="479578"/>
                      <a:pt x="376073" y="443679"/>
                    </a:cubicBezTo>
                    <a:cubicBezTo>
                      <a:pt x="347991" y="414728"/>
                      <a:pt x="315132" y="391857"/>
                      <a:pt x="282707" y="368551"/>
                    </a:cubicBezTo>
                    <a:cubicBezTo>
                      <a:pt x="223647" y="325849"/>
                      <a:pt x="163863" y="284304"/>
                      <a:pt x="108422" y="236969"/>
                    </a:cubicBezTo>
                    <a:cubicBezTo>
                      <a:pt x="78313" y="211203"/>
                      <a:pt x="48927" y="184568"/>
                      <a:pt x="26201" y="151853"/>
                    </a:cubicBezTo>
                    <a:cubicBezTo>
                      <a:pt x="17371" y="139115"/>
                      <a:pt x="9699" y="125073"/>
                      <a:pt x="4343" y="110598"/>
                    </a:cubicBezTo>
                    <a:cubicBezTo>
                      <a:pt x="-5935" y="82515"/>
                      <a:pt x="2316" y="58341"/>
                      <a:pt x="26056" y="40247"/>
                    </a:cubicBezTo>
                    <a:cubicBezTo>
                      <a:pt x="46756" y="24469"/>
                      <a:pt x="71075" y="16362"/>
                      <a:pt x="95828" y="9848"/>
                    </a:cubicBezTo>
                    <a:cubicBezTo>
                      <a:pt x="121739" y="2755"/>
                      <a:pt x="148084" y="-140"/>
                      <a:pt x="174719" y="5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280C880E-7F94-4C34-8E37-06E3A7974FCB}"/>
                </a:ext>
              </a:extLst>
            </p:cNvPr>
            <p:cNvGrpSpPr/>
            <p:nvPr/>
          </p:nvGrpSpPr>
          <p:grpSpPr>
            <a:xfrm>
              <a:off x="1890438" y="6191237"/>
              <a:ext cx="381478" cy="540410"/>
              <a:chOff x="4739210" y="3546527"/>
              <a:chExt cx="467997" cy="662974"/>
            </a:xfrm>
          </p:grpSpPr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E529BBD9-A818-46C9-B84F-258FF9E2AB0A}"/>
                  </a:ext>
                </a:extLst>
              </p:cNvPr>
              <p:cNvSpPr/>
              <p:nvPr/>
            </p:nvSpPr>
            <p:spPr>
              <a:xfrm>
                <a:off x="4739210" y="3556867"/>
                <a:ext cx="265888" cy="652634"/>
              </a:xfrm>
              <a:custGeom>
                <a:avLst/>
                <a:gdLst>
                  <a:gd name="connsiteX0" fmla="*/ 0 w 366229"/>
                  <a:gd name="connsiteY0" fmla="*/ 566548 h 898928"/>
                  <a:gd name="connsiteX1" fmla="*/ 79470 w 366229"/>
                  <a:gd name="connsiteY1" fmla="*/ 249101 h 898928"/>
                  <a:gd name="connsiteX2" fmla="*/ 220317 w 366229"/>
                  <a:gd name="connsiteY2" fmla="*/ 64394 h 898928"/>
                  <a:gd name="connsiteX3" fmla="*/ 296892 w 366229"/>
                  <a:gd name="connsiteY3" fmla="*/ 11413 h 898928"/>
                  <a:gd name="connsiteX4" fmla="*/ 326712 w 366229"/>
                  <a:gd name="connsiteY4" fmla="*/ 991 h 898928"/>
                  <a:gd name="connsiteX5" fmla="*/ 362177 w 366229"/>
                  <a:gd name="connsiteY5" fmla="*/ 21546 h 898928"/>
                  <a:gd name="connsiteX6" fmla="*/ 365651 w 366229"/>
                  <a:gd name="connsiteY6" fmla="*/ 75974 h 898928"/>
                  <a:gd name="connsiteX7" fmla="*/ 328015 w 366229"/>
                  <a:gd name="connsiteY7" fmla="*/ 242153 h 898928"/>
                  <a:gd name="connsiteX8" fmla="*/ 280680 w 366229"/>
                  <a:gd name="connsiteY8" fmla="*/ 402252 h 898928"/>
                  <a:gd name="connsiteX9" fmla="*/ 267073 w 366229"/>
                  <a:gd name="connsiteY9" fmla="*/ 523267 h 898928"/>
                  <a:gd name="connsiteX10" fmla="*/ 268520 w 366229"/>
                  <a:gd name="connsiteY10" fmla="*/ 673812 h 898928"/>
                  <a:gd name="connsiteX11" fmla="*/ 260414 w 366229"/>
                  <a:gd name="connsiteY11" fmla="*/ 813645 h 898928"/>
                  <a:gd name="connsiteX12" fmla="*/ 244346 w 366229"/>
                  <a:gd name="connsiteY12" fmla="*/ 865902 h 898928"/>
                  <a:gd name="connsiteX13" fmla="*/ 176167 w 366229"/>
                  <a:gd name="connsiteY13" fmla="*/ 896590 h 898928"/>
                  <a:gd name="connsiteX14" fmla="*/ 97420 w 366229"/>
                  <a:gd name="connsiteY14" fmla="*/ 842741 h 898928"/>
                  <a:gd name="connsiteX15" fmla="*/ 12449 w 366229"/>
                  <a:gd name="connsiteY15" fmla="*/ 669180 h 898928"/>
                  <a:gd name="connsiteX16" fmla="*/ 3908 w 366229"/>
                  <a:gd name="connsiteY16" fmla="*/ 618660 h 898928"/>
                  <a:gd name="connsiteX17" fmla="*/ 0 w 366229"/>
                  <a:gd name="connsiteY17" fmla="*/ 566548 h 898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6229" h="898928">
                    <a:moveTo>
                      <a:pt x="0" y="566548"/>
                    </a:moveTo>
                    <a:cubicBezTo>
                      <a:pt x="1592" y="449007"/>
                      <a:pt x="29675" y="346231"/>
                      <a:pt x="79470" y="249101"/>
                    </a:cubicBezTo>
                    <a:cubicBezTo>
                      <a:pt x="115370" y="179329"/>
                      <a:pt x="160967" y="116505"/>
                      <a:pt x="220317" y="64394"/>
                    </a:cubicBezTo>
                    <a:cubicBezTo>
                      <a:pt x="243767" y="43838"/>
                      <a:pt x="268810" y="25310"/>
                      <a:pt x="296892" y="11413"/>
                    </a:cubicBezTo>
                    <a:cubicBezTo>
                      <a:pt x="306301" y="6781"/>
                      <a:pt x="316579" y="3307"/>
                      <a:pt x="326712" y="991"/>
                    </a:cubicBezTo>
                    <a:cubicBezTo>
                      <a:pt x="343793" y="-2917"/>
                      <a:pt x="356387" y="4899"/>
                      <a:pt x="362177" y="21546"/>
                    </a:cubicBezTo>
                    <a:cubicBezTo>
                      <a:pt x="368401" y="39351"/>
                      <a:pt x="367388" y="57735"/>
                      <a:pt x="365651" y="75974"/>
                    </a:cubicBezTo>
                    <a:cubicBezTo>
                      <a:pt x="359861" y="132863"/>
                      <a:pt x="343938" y="187435"/>
                      <a:pt x="328015" y="242153"/>
                    </a:cubicBezTo>
                    <a:cubicBezTo>
                      <a:pt x="312526" y="295567"/>
                      <a:pt x="296458" y="348837"/>
                      <a:pt x="280680" y="402252"/>
                    </a:cubicBezTo>
                    <a:cubicBezTo>
                      <a:pt x="268955" y="441770"/>
                      <a:pt x="267218" y="482591"/>
                      <a:pt x="267073" y="523267"/>
                    </a:cubicBezTo>
                    <a:cubicBezTo>
                      <a:pt x="266928" y="573497"/>
                      <a:pt x="268231" y="623582"/>
                      <a:pt x="268520" y="673812"/>
                    </a:cubicBezTo>
                    <a:cubicBezTo>
                      <a:pt x="268810" y="720568"/>
                      <a:pt x="269244" y="767468"/>
                      <a:pt x="260414" y="813645"/>
                    </a:cubicBezTo>
                    <a:cubicBezTo>
                      <a:pt x="257085" y="831450"/>
                      <a:pt x="251874" y="849400"/>
                      <a:pt x="244346" y="865902"/>
                    </a:cubicBezTo>
                    <a:cubicBezTo>
                      <a:pt x="230884" y="895142"/>
                      <a:pt x="207289" y="904551"/>
                      <a:pt x="176167" y="896590"/>
                    </a:cubicBezTo>
                    <a:cubicBezTo>
                      <a:pt x="143452" y="888049"/>
                      <a:pt x="118699" y="867639"/>
                      <a:pt x="97420" y="842741"/>
                    </a:cubicBezTo>
                    <a:cubicBezTo>
                      <a:pt x="54138" y="792366"/>
                      <a:pt x="27359" y="733451"/>
                      <a:pt x="12449" y="669180"/>
                    </a:cubicBezTo>
                    <a:cubicBezTo>
                      <a:pt x="8541" y="652533"/>
                      <a:pt x="5790" y="635597"/>
                      <a:pt x="3908" y="618660"/>
                    </a:cubicBezTo>
                    <a:cubicBezTo>
                      <a:pt x="1592" y="598829"/>
                      <a:pt x="869" y="578708"/>
                      <a:pt x="0" y="566548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EE6DD640-9F02-44A9-BCD7-E54BA05E5190}"/>
                  </a:ext>
                </a:extLst>
              </p:cNvPr>
              <p:cNvSpPr/>
              <p:nvPr/>
            </p:nvSpPr>
            <p:spPr>
              <a:xfrm>
                <a:off x="4942370" y="3546527"/>
                <a:ext cx="264837" cy="655787"/>
              </a:xfrm>
              <a:custGeom>
                <a:avLst/>
                <a:gdLst>
                  <a:gd name="connsiteX0" fmla="*/ 365632 w 364782"/>
                  <a:gd name="connsiteY0" fmla="*/ 346867 h 903270"/>
                  <a:gd name="connsiteX1" fmla="*/ 301940 w 364782"/>
                  <a:gd name="connsiteY1" fmla="*/ 613651 h 903270"/>
                  <a:gd name="connsiteX2" fmla="*/ 179477 w 364782"/>
                  <a:gd name="connsiteY2" fmla="*/ 801542 h 903270"/>
                  <a:gd name="connsiteX3" fmla="*/ 62081 w 364782"/>
                  <a:gd name="connsiteY3" fmla="*/ 889988 h 903270"/>
                  <a:gd name="connsiteX4" fmla="*/ 18655 w 364782"/>
                  <a:gd name="connsiteY4" fmla="*/ 903450 h 903270"/>
                  <a:gd name="connsiteX5" fmla="*/ 9969 w 364782"/>
                  <a:gd name="connsiteY5" fmla="*/ 898962 h 903270"/>
                  <a:gd name="connsiteX6" fmla="*/ 271 w 364782"/>
                  <a:gd name="connsiteY6" fmla="*/ 854668 h 903270"/>
                  <a:gd name="connsiteX7" fmla="*/ 15470 w 364782"/>
                  <a:gd name="connsiteY7" fmla="*/ 741903 h 903270"/>
                  <a:gd name="connsiteX8" fmla="*/ 71345 w 364782"/>
                  <a:gd name="connsiteY8" fmla="*/ 548945 h 903270"/>
                  <a:gd name="connsiteX9" fmla="*/ 98994 w 364782"/>
                  <a:gd name="connsiteY9" fmla="*/ 414612 h 903270"/>
                  <a:gd name="connsiteX10" fmla="*/ 99283 w 364782"/>
                  <a:gd name="connsiteY10" fmla="*/ 332826 h 903270"/>
                  <a:gd name="connsiteX11" fmla="*/ 99138 w 364782"/>
                  <a:gd name="connsiteY11" fmla="*/ 159989 h 903270"/>
                  <a:gd name="connsiteX12" fmla="*/ 115930 w 364782"/>
                  <a:gd name="connsiteY12" fmla="*/ 53883 h 903270"/>
                  <a:gd name="connsiteX13" fmla="*/ 127945 w 364782"/>
                  <a:gd name="connsiteY13" fmla="*/ 27683 h 903270"/>
                  <a:gd name="connsiteX14" fmla="*/ 193519 w 364782"/>
                  <a:gd name="connsiteY14" fmla="*/ 4088 h 903270"/>
                  <a:gd name="connsiteX15" fmla="*/ 270094 w 364782"/>
                  <a:gd name="connsiteY15" fmla="*/ 57357 h 903270"/>
                  <a:gd name="connsiteX16" fmla="*/ 347104 w 364782"/>
                  <a:gd name="connsiteY16" fmla="*/ 199651 h 903270"/>
                  <a:gd name="connsiteX17" fmla="*/ 365632 w 364782"/>
                  <a:gd name="connsiteY17" fmla="*/ 346867 h 9032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4782" h="903270">
                    <a:moveTo>
                      <a:pt x="365632" y="346867"/>
                    </a:moveTo>
                    <a:cubicBezTo>
                      <a:pt x="366790" y="441103"/>
                      <a:pt x="344353" y="529693"/>
                      <a:pt x="301940" y="613651"/>
                    </a:cubicBezTo>
                    <a:cubicBezTo>
                      <a:pt x="267923" y="680817"/>
                      <a:pt x="230142" y="745378"/>
                      <a:pt x="179477" y="801542"/>
                    </a:cubicBezTo>
                    <a:cubicBezTo>
                      <a:pt x="146039" y="838600"/>
                      <a:pt x="108692" y="870735"/>
                      <a:pt x="62081" y="889988"/>
                    </a:cubicBezTo>
                    <a:cubicBezTo>
                      <a:pt x="48185" y="895778"/>
                      <a:pt x="33130" y="898962"/>
                      <a:pt x="18655" y="903450"/>
                    </a:cubicBezTo>
                    <a:cubicBezTo>
                      <a:pt x="13878" y="905042"/>
                      <a:pt x="11851" y="903160"/>
                      <a:pt x="9969" y="898962"/>
                    </a:cubicBezTo>
                    <a:cubicBezTo>
                      <a:pt x="3745" y="884777"/>
                      <a:pt x="850" y="870011"/>
                      <a:pt x="271" y="854668"/>
                    </a:cubicBezTo>
                    <a:cubicBezTo>
                      <a:pt x="-1466" y="816163"/>
                      <a:pt x="5337" y="778671"/>
                      <a:pt x="15470" y="741903"/>
                    </a:cubicBezTo>
                    <a:cubicBezTo>
                      <a:pt x="33275" y="677343"/>
                      <a:pt x="52817" y="613361"/>
                      <a:pt x="71345" y="548945"/>
                    </a:cubicBezTo>
                    <a:cubicBezTo>
                      <a:pt x="83939" y="504940"/>
                      <a:pt x="96099" y="460645"/>
                      <a:pt x="98994" y="414612"/>
                    </a:cubicBezTo>
                    <a:cubicBezTo>
                      <a:pt x="100731" y="387399"/>
                      <a:pt x="99428" y="360185"/>
                      <a:pt x="99283" y="332826"/>
                    </a:cubicBezTo>
                    <a:cubicBezTo>
                      <a:pt x="99138" y="275214"/>
                      <a:pt x="97980" y="217601"/>
                      <a:pt x="99138" y="159989"/>
                    </a:cubicBezTo>
                    <a:cubicBezTo>
                      <a:pt x="99862" y="124089"/>
                      <a:pt x="104060" y="88190"/>
                      <a:pt x="115930" y="53883"/>
                    </a:cubicBezTo>
                    <a:cubicBezTo>
                      <a:pt x="119115" y="44764"/>
                      <a:pt x="123023" y="35789"/>
                      <a:pt x="127945" y="27683"/>
                    </a:cubicBezTo>
                    <a:cubicBezTo>
                      <a:pt x="143144" y="2206"/>
                      <a:pt x="165581" y="-5756"/>
                      <a:pt x="193519" y="4088"/>
                    </a:cubicBezTo>
                    <a:cubicBezTo>
                      <a:pt x="223772" y="14799"/>
                      <a:pt x="248091" y="34486"/>
                      <a:pt x="270094" y="57357"/>
                    </a:cubicBezTo>
                    <a:cubicBezTo>
                      <a:pt x="308744" y="97744"/>
                      <a:pt x="332194" y="146382"/>
                      <a:pt x="347104" y="199651"/>
                    </a:cubicBezTo>
                    <a:cubicBezTo>
                      <a:pt x="360421" y="247710"/>
                      <a:pt x="365487" y="297071"/>
                      <a:pt x="365632" y="346867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A60288E2-819E-414F-96AE-A17BC03744B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34985" y="6420588"/>
              <a:ext cx="406779" cy="455955"/>
              <a:chOff x="4654294" y="4434680"/>
              <a:chExt cx="406779" cy="455955"/>
            </a:xfrm>
          </p:grpSpPr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7460686D-7006-4D97-B1C7-A9A313EEBAE8}"/>
                  </a:ext>
                </a:extLst>
              </p:cNvPr>
              <p:cNvSpPr/>
              <p:nvPr/>
            </p:nvSpPr>
            <p:spPr>
              <a:xfrm>
                <a:off x="4760504" y="4448189"/>
                <a:ext cx="300569" cy="442446"/>
              </a:xfrm>
              <a:custGeom>
                <a:avLst/>
                <a:gdLst>
                  <a:gd name="connsiteX0" fmla="*/ 15833 w 413999"/>
                  <a:gd name="connsiteY0" fmla="*/ 610672 h 609418"/>
                  <a:gd name="connsiteX1" fmla="*/ 12503 w 413999"/>
                  <a:gd name="connsiteY1" fmla="*/ 609370 h 609418"/>
                  <a:gd name="connsiteX2" fmla="*/ 54 w 413999"/>
                  <a:gd name="connsiteY2" fmla="*/ 594894 h 609418"/>
                  <a:gd name="connsiteX3" fmla="*/ 17136 w 413999"/>
                  <a:gd name="connsiteY3" fmla="*/ 537137 h 609418"/>
                  <a:gd name="connsiteX4" fmla="*/ 86184 w 413999"/>
                  <a:gd name="connsiteY4" fmla="*/ 430453 h 609418"/>
                  <a:gd name="connsiteX5" fmla="*/ 168694 w 413999"/>
                  <a:gd name="connsiteY5" fmla="*/ 310016 h 609418"/>
                  <a:gd name="connsiteX6" fmla="*/ 208791 w 413999"/>
                  <a:gd name="connsiteY6" fmla="*/ 208833 h 609418"/>
                  <a:gd name="connsiteX7" fmla="*/ 259889 w 413999"/>
                  <a:gd name="connsiteY7" fmla="*/ 70736 h 609418"/>
                  <a:gd name="connsiteX8" fmla="*/ 289420 w 413999"/>
                  <a:gd name="connsiteY8" fmla="*/ 22967 h 609418"/>
                  <a:gd name="connsiteX9" fmla="*/ 365271 w 413999"/>
                  <a:gd name="connsiteY9" fmla="*/ 21230 h 609418"/>
                  <a:gd name="connsiteX10" fmla="*/ 412316 w 413999"/>
                  <a:gd name="connsiteY10" fmla="*/ 128059 h 609418"/>
                  <a:gd name="connsiteX11" fmla="*/ 379747 w 413999"/>
                  <a:gd name="connsiteY11" fmla="*/ 327532 h 609418"/>
                  <a:gd name="connsiteX12" fmla="*/ 262206 w 413999"/>
                  <a:gd name="connsiteY12" fmla="*/ 488499 h 609418"/>
                  <a:gd name="connsiteX13" fmla="*/ 139598 w 413999"/>
                  <a:gd name="connsiteY13" fmla="*/ 578537 h 609418"/>
                  <a:gd name="connsiteX14" fmla="*/ 44639 w 413999"/>
                  <a:gd name="connsiteY14" fmla="*/ 609225 h 609418"/>
                  <a:gd name="connsiteX15" fmla="*/ 40586 w 413999"/>
                  <a:gd name="connsiteY15" fmla="*/ 610383 h 609418"/>
                  <a:gd name="connsiteX16" fmla="*/ 15833 w 413999"/>
                  <a:gd name="connsiteY16" fmla="*/ 610672 h 6094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13999" h="609418">
                    <a:moveTo>
                      <a:pt x="15833" y="610672"/>
                    </a:moveTo>
                    <a:cubicBezTo>
                      <a:pt x="14675" y="610238"/>
                      <a:pt x="13661" y="609514"/>
                      <a:pt x="12503" y="609370"/>
                    </a:cubicBezTo>
                    <a:cubicBezTo>
                      <a:pt x="199" y="608356"/>
                      <a:pt x="-235" y="609659"/>
                      <a:pt x="54" y="594894"/>
                    </a:cubicBezTo>
                    <a:cubicBezTo>
                      <a:pt x="489" y="574194"/>
                      <a:pt x="8016" y="555376"/>
                      <a:pt x="17136" y="537137"/>
                    </a:cubicBezTo>
                    <a:cubicBezTo>
                      <a:pt x="36098" y="498922"/>
                      <a:pt x="61865" y="465194"/>
                      <a:pt x="86184" y="430453"/>
                    </a:cubicBezTo>
                    <a:cubicBezTo>
                      <a:pt x="114121" y="390645"/>
                      <a:pt x="142059" y="350692"/>
                      <a:pt x="168694" y="310016"/>
                    </a:cubicBezTo>
                    <a:cubicBezTo>
                      <a:pt x="188815" y="279184"/>
                      <a:pt x="197500" y="243429"/>
                      <a:pt x="208791" y="208833"/>
                    </a:cubicBezTo>
                    <a:cubicBezTo>
                      <a:pt x="223846" y="162077"/>
                      <a:pt x="238032" y="114887"/>
                      <a:pt x="259889" y="70736"/>
                    </a:cubicBezTo>
                    <a:cubicBezTo>
                      <a:pt x="268141" y="53945"/>
                      <a:pt x="277839" y="37443"/>
                      <a:pt x="289420" y="22967"/>
                    </a:cubicBezTo>
                    <a:cubicBezTo>
                      <a:pt x="313449" y="-7286"/>
                      <a:pt x="339360" y="-7431"/>
                      <a:pt x="365271" y="21230"/>
                    </a:cubicBezTo>
                    <a:cubicBezTo>
                      <a:pt x="392485" y="51629"/>
                      <a:pt x="406960" y="88107"/>
                      <a:pt x="412316" y="128059"/>
                    </a:cubicBezTo>
                    <a:cubicBezTo>
                      <a:pt x="421726" y="197831"/>
                      <a:pt x="405803" y="263405"/>
                      <a:pt x="379747" y="327532"/>
                    </a:cubicBezTo>
                    <a:cubicBezTo>
                      <a:pt x="353980" y="391079"/>
                      <a:pt x="312001" y="442612"/>
                      <a:pt x="262206" y="488499"/>
                    </a:cubicBezTo>
                    <a:cubicBezTo>
                      <a:pt x="224714" y="523096"/>
                      <a:pt x="185051" y="554797"/>
                      <a:pt x="139598" y="578537"/>
                    </a:cubicBezTo>
                    <a:cubicBezTo>
                      <a:pt x="109779" y="594170"/>
                      <a:pt x="78512" y="606040"/>
                      <a:pt x="44639" y="609225"/>
                    </a:cubicBezTo>
                    <a:cubicBezTo>
                      <a:pt x="43191" y="609370"/>
                      <a:pt x="41889" y="610093"/>
                      <a:pt x="40586" y="610383"/>
                    </a:cubicBezTo>
                    <a:cubicBezTo>
                      <a:pt x="32190" y="610672"/>
                      <a:pt x="24084" y="610672"/>
                      <a:pt x="15833" y="610672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5030BBE3-4436-4B2C-998D-DC769BA895A7}"/>
                  </a:ext>
                </a:extLst>
              </p:cNvPr>
              <p:cNvSpPr/>
              <p:nvPr/>
            </p:nvSpPr>
            <p:spPr>
              <a:xfrm>
                <a:off x="4654294" y="4434680"/>
                <a:ext cx="298467" cy="443497"/>
              </a:xfrm>
              <a:custGeom>
                <a:avLst/>
                <a:gdLst>
                  <a:gd name="connsiteX0" fmla="*/ 0 w 411103"/>
                  <a:gd name="connsiteY0" fmla="*/ 436756 h 610865"/>
                  <a:gd name="connsiteX1" fmla="*/ 39518 w 411103"/>
                  <a:gd name="connsiteY1" fmla="*/ 273472 h 610865"/>
                  <a:gd name="connsiteX2" fmla="*/ 272139 w 411103"/>
                  <a:gd name="connsiteY2" fmla="*/ 32600 h 610865"/>
                  <a:gd name="connsiteX3" fmla="*/ 369994 w 411103"/>
                  <a:gd name="connsiteY3" fmla="*/ 609 h 610865"/>
                  <a:gd name="connsiteX4" fmla="*/ 394312 w 411103"/>
                  <a:gd name="connsiteY4" fmla="*/ 1188 h 610865"/>
                  <a:gd name="connsiteX5" fmla="*/ 412262 w 411103"/>
                  <a:gd name="connsiteY5" fmla="*/ 23625 h 610865"/>
                  <a:gd name="connsiteX6" fmla="*/ 405603 w 411103"/>
                  <a:gd name="connsiteY6" fmla="*/ 53734 h 610865"/>
                  <a:gd name="connsiteX7" fmla="*/ 356242 w 411103"/>
                  <a:gd name="connsiteY7" fmla="*/ 140153 h 610865"/>
                  <a:gd name="connsiteX8" fmla="*/ 287773 w 411103"/>
                  <a:gd name="connsiteY8" fmla="*/ 235257 h 610865"/>
                  <a:gd name="connsiteX9" fmla="*/ 209316 w 411103"/>
                  <a:gd name="connsiteY9" fmla="*/ 388118 h 610865"/>
                  <a:gd name="connsiteX10" fmla="*/ 157349 w 411103"/>
                  <a:gd name="connsiteY10" fmla="*/ 534466 h 610865"/>
                  <a:gd name="connsiteX11" fmla="*/ 134043 w 411103"/>
                  <a:gd name="connsiteY11" fmla="*/ 578471 h 610865"/>
                  <a:gd name="connsiteX12" fmla="*/ 117396 w 411103"/>
                  <a:gd name="connsiteY12" fmla="*/ 598302 h 610865"/>
                  <a:gd name="connsiteX13" fmla="*/ 63982 w 411103"/>
                  <a:gd name="connsiteY13" fmla="*/ 602935 h 610865"/>
                  <a:gd name="connsiteX14" fmla="*/ 22003 w 411103"/>
                  <a:gd name="connsiteY14" fmla="*/ 549810 h 610865"/>
                  <a:gd name="connsiteX15" fmla="*/ 0 w 411103"/>
                  <a:gd name="connsiteY15" fmla="*/ 436756 h 610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11103" h="610865">
                    <a:moveTo>
                      <a:pt x="0" y="436756"/>
                    </a:moveTo>
                    <a:cubicBezTo>
                      <a:pt x="290" y="378130"/>
                      <a:pt x="14475" y="324281"/>
                      <a:pt x="39518" y="273472"/>
                    </a:cubicBezTo>
                    <a:cubicBezTo>
                      <a:pt x="91196" y="168380"/>
                      <a:pt x="167916" y="87028"/>
                      <a:pt x="272139" y="32600"/>
                    </a:cubicBezTo>
                    <a:cubicBezTo>
                      <a:pt x="302827" y="16532"/>
                      <a:pt x="335397" y="5097"/>
                      <a:pt x="369994" y="609"/>
                    </a:cubicBezTo>
                    <a:cubicBezTo>
                      <a:pt x="377955" y="-404"/>
                      <a:pt x="386496" y="-114"/>
                      <a:pt x="394312" y="1188"/>
                    </a:cubicBezTo>
                    <a:cubicBezTo>
                      <a:pt x="406617" y="3360"/>
                      <a:pt x="413275" y="11176"/>
                      <a:pt x="412262" y="23625"/>
                    </a:cubicBezTo>
                    <a:cubicBezTo>
                      <a:pt x="411393" y="33758"/>
                      <a:pt x="409367" y="44181"/>
                      <a:pt x="405603" y="53734"/>
                    </a:cubicBezTo>
                    <a:cubicBezTo>
                      <a:pt x="393589" y="85001"/>
                      <a:pt x="375205" y="112939"/>
                      <a:pt x="356242" y="140153"/>
                    </a:cubicBezTo>
                    <a:cubicBezTo>
                      <a:pt x="333950" y="172144"/>
                      <a:pt x="311802" y="204424"/>
                      <a:pt x="287773" y="235257"/>
                    </a:cubicBezTo>
                    <a:cubicBezTo>
                      <a:pt x="251729" y="281289"/>
                      <a:pt x="227265" y="332822"/>
                      <a:pt x="209316" y="388118"/>
                    </a:cubicBezTo>
                    <a:cubicBezTo>
                      <a:pt x="193393" y="437335"/>
                      <a:pt x="175443" y="485973"/>
                      <a:pt x="157349" y="534466"/>
                    </a:cubicBezTo>
                    <a:cubicBezTo>
                      <a:pt x="151558" y="549954"/>
                      <a:pt x="142584" y="564285"/>
                      <a:pt x="134043" y="578471"/>
                    </a:cubicBezTo>
                    <a:cubicBezTo>
                      <a:pt x="129700" y="585854"/>
                      <a:pt x="123621" y="592512"/>
                      <a:pt x="117396" y="598302"/>
                    </a:cubicBezTo>
                    <a:cubicBezTo>
                      <a:pt x="100749" y="613791"/>
                      <a:pt x="83234" y="615094"/>
                      <a:pt x="63982" y="602935"/>
                    </a:cubicBezTo>
                    <a:cubicBezTo>
                      <a:pt x="43716" y="590196"/>
                      <a:pt x="31267" y="571088"/>
                      <a:pt x="22003" y="549810"/>
                    </a:cubicBezTo>
                    <a:cubicBezTo>
                      <a:pt x="6080" y="513331"/>
                      <a:pt x="579" y="474682"/>
                      <a:pt x="0" y="436756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96FC3C06-F801-4D06-B85D-8469C1CD5B4B}"/>
                </a:ext>
              </a:extLst>
            </p:cNvPr>
            <p:cNvGrpSpPr/>
            <p:nvPr/>
          </p:nvGrpSpPr>
          <p:grpSpPr>
            <a:xfrm rot="20275770">
              <a:off x="2754236" y="6251535"/>
              <a:ext cx="381478" cy="540410"/>
              <a:chOff x="4739210" y="3546527"/>
              <a:chExt cx="467997" cy="662974"/>
            </a:xfrm>
          </p:grpSpPr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3D97E278-4F65-4B55-9958-93A5DD089051}"/>
                  </a:ext>
                </a:extLst>
              </p:cNvPr>
              <p:cNvSpPr/>
              <p:nvPr/>
            </p:nvSpPr>
            <p:spPr>
              <a:xfrm>
                <a:off x="4739210" y="3556867"/>
                <a:ext cx="265888" cy="652634"/>
              </a:xfrm>
              <a:custGeom>
                <a:avLst/>
                <a:gdLst>
                  <a:gd name="connsiteX0" fmla="*/ 0 w 366229"/>
                  <a:gd name="connsiteY0" fmla="*/ 566548 h 898928"/>
                  <a:gd name="connsiteX1" fmla="*/ 79470 w 366229"/>
                  <a:gd name="connsiteY1" fmla="*/ 249101 h 898928"/>
                  <a:gd name="connsiteX2" fmla="*/ 220317 w 366229"/>
                  <a:gd name="connsiteY2" fmla="*/ 64394 h 898928"/>
                  <a:gd name="connsiteX3" fmla="*/ 296892 w 366229"/>
                  <a:gd name="connsiteY3" fmla="*/ 11413 h 898928"/>
                  <a:gd name="connsiteX4" fmla="*/ 326712 w 366229"/>
                  <a:gd name="connsiteY4" fmla="*/ 991 h 898928"/>
                  <a:gd name="connsiteX5" fmla="*/ 362177 w 366229"/>
                  <a:gd name="connsiteY5" fmla="*/ 21546 h 898928"/>
                  <a:gd name="connsiteX6" fmla="*/ 365651 w 366229"/>
                  <a:gd name="connsiteY6" fmla="*/ 75974 h 898928"/>
                  <a:gd name="connsiteX7" fmla="*/ 328015 w 366229"/>
                  <a:gd name="connsiteY7" fmla="*/ 242153 h 898928"/>
                  <a:gd name="connsiteX8" fmla="*/ 280680 w 366229"/>
                  <a:gd name="connsiteY8" fmla="*/ 402252 h 898928"/>
                  <a:gd name="connsiteX9" fmla="*/ 267073 w 366229"/>
                  <a:gd name="connsiteY9" fmla="*/ 523267 h 898928"/>
                  <a:gd name="connsiteX10" fmla="*/ 268520 w 366229"/>
                  <a:gd name="connsiteY10" fmla="*/ 673812 h 898928"/>
                  <a:gd name="connsiteX11" fmla="*/ 260414 w 366229"/>
                  <a:gd name="connsiteY11" fmla="*/ 813645 h 898928"/>
                  <a:gd name="connsiteX12" fmla="*/ 244346 w 366229"/>
                  <a:gd name="connsiteY12" fmla="*/ 865902 h 898928"/>
                  <a:gd name="connsiteX13" fmla="*/ 176167 w 366229"/>
                  <a:gd name="connsiteY13" fmla="*/ 896590 h 898928"/>
                  <a:gd name="connsiteX14" fmla="*/ 97420 w 366229"/>
                  <a:gd name="connsiteY14" fmla="*/ 842741 h 898928"/>
                  <a:gd name="connsiteX15" fmla="*/ 12449 w 366229"/>
                  <a:gd name="connsiteY15" fmla="*/ 669180 h 898928"/>
                  <a:gd name="connsiteX16" fmla="*/ 3908 w 366229"/>
                  <a:gd name="connsiteY16" fmla="*/ 618660 h 898928"/>
                  <a:gd name="connsiteX17" fmla="*/ 0 w 366229"/>
                  <a:gd name="connsiteY17" fmla="*/ 566548 h 898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6229" h="898928">
                    <a:moveTo>
                      <a:pt x="0" y="566548"/>
                    </a:moveTo>
                    <a:cubicBezTo>
                      <a:pt x="1592" y="449007"/>
                      <a:pt x="29675" y="346231"/>
                      <a:pt x="79470" y="249101"/>
                    </a:cubicBezTo>
                    <a:cubicBezTo>
                      <a:pt x="115370" y="179329"/>
                      <a:pt x="160967" y="116505"/>
                      <a:pt x="220317" y="64394"/>
                    </a:cubicBezTo>
                    <a:cubicBezTo>
                      <a:pt x="243767" y="43838"/>
                      <a:pt x="268810" y="25310"/>
                      <a:pt x="296892" y="11413"/>
                    </a:cubicBezTo>
                    <a:cubicBezTo>
                      <a:pt x="306301" y="6781"/>
                      <a:pt x="316579" y="3307"/>
                      <a:pt x="326712" y="991"/>
                    </a:cubicBezTo>
                    <a:cubicBezTo>
                      <a:pt x="343793" y="-2917"/>
                      <a:pt x="356387" y="4899"/>
                      <a:pt x="362177" y="21546"/>
                    </a:cubicBezTo>
                    <a:cubicBezTo>
                      <a:pt x="368401" y="39351"/>
                      <a:pt x="367388" y="57735"/>
                      <a:pt x="365651" y="75974"/>
                    </a:cubicBezTo>
                    <a:cubicBezTo>
                      <a:pt x="359861" y="132863"/>
                      <a:pt x="343938" y="187435"/>
                      <a:pt x="328015" y="242153"/>
                    </a:cubicBezTo>
                    <a:cubicBezTo>
                      <a:pt x="312526" y="295567"/>
                      <a:pt x="296458" y="348837"/>
                      <a:pt x="280680" y="402252"/>
                    </a:cubicBezTo>
                    <a:cubicBezTo>
                      <a:pt x="268955" y="441770"/>
                      <a:pt x="267218" y="482591"/>
                      <a:pt x="267073" y="523267"/>
                    </a:cubicBezTo>
                    <a:cubicBezTo>
                      <a:pt x="266928" y="573497"/>
                      <a:pt x="268231" y="623582"/>
                      <a:pt x="268520" y="673812"/>
                    </a:cubicBezTo>
                    <a:cubicBezTo>
                      <a:pt x="268810" y="720568"/>
                      <a:pt x="269244" y="767468"/>
                      <a:pt x="260414" y="813645"/>
                    </a:cubicBezTo>
                    <a:cubicBezTo>
                      <a:pt x="257085" y="831450"/>
                      <a:pt x="251874" y="849400"/>
                      <a:pt x="244346" y="865902"/>
                    </a:cubicBezTo>
                    <a:cubicBezTo>
                      <a:pt x="230884" y="895142"/>
                      <a:pt x="207289" y="904551"/>
                      <a:pt x="176167" y="896590"/>
                    </a:cubicBezTo>
                    <a:cubicBezTo>
                      <a:pt x="143452" y="888049"/>
                      <a:pt x="118699" y="867639"/>
                      <a:pt x="97420" y="842741"/>
                    </a:cubicBezTo>
                    <a:cubicBezTo>
                      <a:pt x="54138" y="792366"/>
                      <a:pt x="27359" y="733451"/>
                      <a:pt x="12449" y="669180"/>
                    </a:cubicBezTo>
                    <a:cubicBezTo>
                      <a:pt x="8541" y="652533"/>
                      <a:pt x="5790" y="635597"/>
                      <a:pt x="3908" y="618660"/>
                    </a:cubicBezTo>
                    <a:cubicBezTo>
                      <a:pt x="1592" y="598829"/>
                      <a:pt x="869" y="578708"/>
                      <a:pt x="0" y="566548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2BC273E0-B101-4207-B61D-902F0E19D77F}"/>
                  </a:ext>
                </a:extLst>
              </p:cNvPr>
              <p:cNvSpPr/>
              <p:nvPr/>
            </p:nvSpPr>
            <p:spPr>
              <a:xfrm>
                <a:off x="4942370" y="3546527"/>
                <a:ext cx="264837" cy="655787"/>
              </a:xfrm>
              <a:custGeom>
                <a:avLst/>
                <a:gdLst>
                  <a:gd name="connsiteX0" fmla="*/ 365632 w 364782"/>
                  <a:gd name="connsiteY0" fmla="*/ 346867 h 903270"/>
                  <a:gd name="connsiteX1" fmla="*/ 301940 w 364782"/>
                  <a:gd name="connsiteY1" fmla="*/ 613651 h 903270"/>
                  <a:gd name="connsiteX2" fmla="*/ 179477 w 364782"/>
                  <a:gd name="connsiteY2" fmla="*/ 801542 h 903270"/>
                  <a:gd name="connsiteX3" fmla="*/ 62081 w 364782"/>
                  <a:gd name="connsiteY3" fmla="*/ 889988 h 903270"/>
                  <a:gd name="connsiteX4" fmla="*/ 18655 w 364782"/>
                  <a:gd name="connsiteY4" fmla="*/ 903450 h 903270"/>
                  <a:gd name="connsiteX5" fmla="*/ 9969 w 364782"/>
                  <a:gd name="connsiteY5" fmla="*/ 898962 h 903270"/>
                  <a:gd name="connsiteX6" fmla="*/ 271 w 364782"/>
                  <a:gd name="connsiteY6" fmla="*/ 854668 h 903270"/>
                  <a:gd name="connsiteX7" fmla="*/ 15470 w 364782"/>
                  <a:gd name="connsiteY7" fmla="*/ 741903 h 903270"/>
                  <a:gd name="connsiteX8" fmla="*/ 71345 w 364782"/>
                  <a:gd name="connsiteY8" fmla="*/ 548945 h 903270"/>
                  <a:gd name="connsiteX9" fmla="*/ 98994 w 364782"/>
                  <a:gd name="connsiteY9" fmla="*/ 414612 h 903270"/>
                  <a:gd name="connsiteX10" fmla="*/ 99283 w 364782"/>
                  <a:gd name="connsiteY10" fmla="*/ 332826 h 903270"/>
                  <a:gd name="connsiteX11" fmla="*/ 99138 w 364782"/>
                  <a:gd name="connsiteY11" fmla="*/ 159989 h 903270"/>
                  <a:gd name="connsiteX12" fmla="*/ 115930 w 364782"/>
                  <a:gd name="connsiteY12" fmla="*/ 53883 h 903270"/>
                  <a:gd name="connsiteX13" fmla="*/ 127945 w 364782"/>
                  <a:gd name="connsiteY13" fmla="*/ 27683 h 903270"/>
                  <a:gd name="connsiteX14" fmla="*/ 193519 w 364782"/>
                  <a:gd name="connsiteY14" fmla="*/ 4088 h 903270"/>
                  <a:gd name="connsiteX15" fmla="*/ 270094 w 364782"/>
                  <a:gd name="connsiteY15" fmla="*/ 57357 h 903270"/>
                  <a:gd name="connsiteX16" fmla="*/ 347104 w 364782"/>
                  <a:gd name="connsiteY16" fmla="*/ 199651 h 903270"/>
                  <a:gd name="connsiteX17" fmla="*/ 365632 w 364782"/>
                  <a:gd name="connsiteY17" fmla="*/ 346867 h 9032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4782" h="903270">
                    <a:moveTo>
                      <a:pt x="365632" y="346867"/>
                    </a:moveTo>
                    <a:cubicBezTo>
                      <a:pt x="366790" y="441103"/>
                      <a:pt x="344353" y="529693"/>
                      <a:pt x="301940" y="613651"/>
                    </a:cubicBezTo>
                    <a:cubicBezTo>
                      <a:pt x="267923" y="680817"/>
                      <a:pt x="230142" y="745378"/>
                      <a:pt x="179477" y="801542"/>
                    </a:cubicBezTo>
                    <a:cubicBezTo>
                      <a:pt x="146039" y="838600"/>
                      <a:pt x="108692" y="870735"/>
                      <a:pt x="62081" y="889988"/>
                    </a:cubicBezTo>
                    <a:cubicBezTo>
                      <a:pt x="48185" y="895778"/>
                      <a:pt x="33130" y="898962"/>
                      <a:pt x="18655" y="903450"/>
                    </a:cubicBezTo>
                    <a:cubicBezTo>
                      <a:pt x="13878" y="905042"/>
                      <a:pt x="11851" y="903160"/>
                      <a:pt x="9969" y="898962"/>
                    </a:cubicBezTo>
                    <a:cubicBezTo>
                      <a:pt x="3745" y="884777"/>
                      <a:pt x="850" y="870011"/>
                      <a:pt x="271" y="854668"/>
                    </a:cubicBezTo>
                    <a:cubicBezTo>
                      <a:pt x="-1466" y="816163"/>
                      <a:pt x="5337" y="778671"/>
                      <a:pt x="15470" y="741903"/>
                    </a:cubicBezTo>
                    <a:cubicBezTo>
                      <a:pt x="33275" y="677343"/>
                      <a:pt x="52817" y="613361"/>
                      <a:pt x="71345" y="548945"/>
                    </a:cubicBezTo>
                    <a:cubicBezTo>
                      <a:pt x="83939" y="504940"/>
                      <a:pt x="96099" y="460645"/>
                      <a:pt x="98994" y="414612"/>
                    </a:cubicBezTo>
                    <a:cubicBezTo>
                      <a:pt x="100731" y="387399"/>
                      <a:pt x="99428" y="360185"/>
                      <a:pt x="99283" y="332826"/>
                    </a:cubicBezTo>
                    <a:cubicBezTo>
                      <a:pt x="99138" y="275214"/>
                      <a:pt x="97980" y="217601"/>
                      <a:pt x="99138" y="159989"/>
                    </a:cubicBezTo>
                    <a:cubicBezTo>
                      <a:pt x="99862" y="124089"/>
                      <a:pt x="104060" y="88190"/>
                      <a:pt x="115930" y="53883"/>
                    </a:cubicBezTo>
                    <a:cubicBezTo>
                      <a:pt x="119115" y="44764"/>
                      <a:pt x="123023" y="35789"/>
                      <a:pt x="127945" y="27683"/>
                    </a:cubicBezTo>
                    <a:cubicBezTo>
                      <a:pt x="143144" y="2206"/>
                      <a:pt x="165581" y="-5756"/>
                      <a:pt x="193519" y="4088"/>
                    </a:cubicBezTo>
                    <a:cubicBezTo>
                      <a:pt x="223772" y="14799"/>
                      <a:pt x="248091" y="34486"/>
                      <a:pt x="270094" y="57357"/>
                    </a:cubicBezTo>
                    <a:cubicBezTo>
                      <a:pt x="308744" y="97744"/>
                      <a:pt x="332194" y="146382"/>
                      <a:pt x="347104" y="199651"/>
                    </a:cubicBezTo>
                    <a:cubicBezTo>
                      <a:pt x="360421" y="247710"/>
                      <a:pt x="365487" y="297071"/>
                      <a:pt x="365632" y="346867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BC6416A7-485A-4F43-B4E8-635B1CA4228C}"/>
                </a:ext>
              </a:extLst>
            </p:cNvPr>
            <p:cNvGrpSpPr/>
            <p:nvPr/>
          </p:nvGrpSpPr>
          <p:grpSpPr>
            <a:xfrm rot="2154424">
              <a:off x="3618034" y="6311833"/>
              <a:ext cx="381478" cy="540410"/>
              <a:chOff x="4739210" y="3546527"/>
              <a:chExt cx="467997" cy="662974"/>
            </a:xfrm>
          </p:grpSpPr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5674B9D7-81A5-405E-B4B2-C8395E1B88C2}"/>
                  </a:ext>
                </a:extLst>
              </p:cNvPr>
              <p:cNvSpPr/>
              <p:nvPr/>
            </p:nvSpPr>
            <p:spPr>
              <a:xfrm>
                <a:off x="4739210" y="3556867"/>
                <a:ext cx="265888" cy="652634"/>
              </a:xfrm>
              <a:custGeom>
                <a:avLst/>
                <a:gdLst>
                  <a:gd name="connsiteX0" fmla="*/ 0 w 366229"/>
                  <a:gd name="connsiteY0" fmla="*/ 566548 h 898928"/>
                  <a:gd name="connsiteX1" fmla="*/ 79470 w 366229"/>
                  <a:gd name="connsiteY1" fmla="*/ 249101 h 898928"/>
                  <a:gd name="connsiteX2" fmla="*/ 220317 w 366229"/>
                  <a:gd name="connsiteY2" fmla="*/ 64394 h 898928"/>
                  <a:gd name="connsiteX3" fmla="*/ 296892 w 366229"/>
                  <a:gd name="connsiteY3" fmla="*/ 11413 h 898928"/>
                  <a:gd name="connsiteX4" fmla="*/ 326712 w 366229"/>
                  <a:gd name="connsiteY4" fmla="*/ 991 h 898928"/>
                  <a:gd name="connsiteX5" fmla="*/ 362177 w 366229"/>
                  <a:gd name="connsiteY5" fmla="*/ 21546 h 898928"/>
                  <a:gd name="connsiteX6" fmla="*/ 365651 w 366229"/>
                  <a:gd name="connsiteY6" fmla="*/ 75974 h 898928"/>
                  <a:gd name="connsiteX7" fmla="*/ 328015 w 366229"/>
                  <a:gd name="connsiteY7" fmla="*/ 242153 h 898928"/>
                  <a:gd name="connsiteX8" fmla="*/ 280680 w 366229"/>
                  <a:gd name="connsiteY8" fmla="*/ 402252 h 898928"/>
                  <a:gd name="connsiteX9" fmla="*/ 267073 w 366229"/>
                  <a:gd name="connsiteY9" fmla="*/ 523267 h 898928"/>
                  <a:gd name="connsiteX10" fmla="*/ 268520 w 366229"/>
                  <a:gd name="connsiteY10" fmla="*/ 673812 h 898928"/>
                  <a:gd name="connsiteX11" fmla="*/ 260414 w 366229"/>
                  <a:gd name="connsiteY11" fmla="*/ 813645 h 898928"/>
                  <a:gd name="connsiteX12" fmla="*/ 244346 w 366229"/>
                  <a:gd name="connsiteY12" fmla="*/ 865902 h 898928"/>
                  <a:gd name="connsiteX13" fmla="*/ 176167 w 366229"/>
                  <a:gd name="connsiteY13" fmla="*/ 896590 h 898928"/>
                  <a:gd name="connsiteX14" fmla="*/ 97420 w 366229"/>
                  <a:gd name="connsiteY14" fmla="*/ 842741 h 898928"/>
                  <a:gd name="connsiteX15" fmla="*/ 12449 w 366229"/>
                  <a:gd name="connsiteY15" fmla="*/ 669180 h 898928"/>
                  <a:gd name="connsiteX16" fmla="*/ 3908 w 366229"/>
                  <a:gd name="connsiteY16" fmla="*/ 618660 h 898928"/>
                  <a:gd name="connsiteX17" fmla="*/ 0 w 366229"/>
                  <a:gd name="connsiteY17" fmla="*/ 566548 h 898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6229" h="898928">
                    <a:moveTo>
                      <a:pt x="0" y="566548"/>
                    </a:moveTo>
                    <a:cubicBezTo>
                      <a:pt x="1592" y="449007"/>
                      <a:pt x="29675" y="346231"/>
                      <a:pt x="79470" y="249101"/>
                    </a:cubicBezTo>
                    <a:cubicBezTo>
                      <a:pt x="115370" y="179329"/>
                      <a:pt x="160967" y="116505"/>
                      <a:pt x="220317" y="64394"/>
                    </a:cubicBezTo>
                    <a:cubicBezTo>
                      <a:pt x="243767" y="43838"/>
                      <a:pt x="268810" y="25310"/>
                      <a:pt x="296892" y="11413"/>
                    </a:cubicBezTo>
                    <a:cubicBezTo>
                      <a:pt x="306301" y="6781"/>
                      <a:pt x="316579" y="3307"/>
                      <a:pt x="326712" y="991"/>
                    </a:cubicBezTo>
                    <a:cubicBezTo>
                      <a:pt x="343793" y="-2917"/>
                      <a:pt x="356387" y="4899"/>
                      <a:pt x="362177" y="21546"/>
                    </a:cubicBezTo>
                    <a:cubicBezTo>
                      <a:pt x="368401" y="39351"/>
                      <a:pt x="367388" y="57735"/>
                      <a:pt x="365651" y="75974"/>
                    </a:cubicBezTo>
                    <a:cubicBezTo>
                      <a:pt x="359861" y="132863"/>
                      <a:pt x="343938" y="187435"/>
                      <a:pt x="328015" y="242153"/>
                    </a:cubicBezTo>
                    <a:cubicBezTo>
                      <a:pt x="312526" y="295567"/>
                      <a:pt x="296458" y="348837"/>
                      <a:pt x="280680" y="402252"/>
                    </a:cubicBezTo>
                    <a:cubicBezTo>
                      <a:pt x="268955" y="441770"/>
                      <a:pt x="267218" y="482591"/>
                      <a:pt x="267073" y="523267"/>
                    </a:cubicBezTo>
                    <a:cubicBezTo>
                      <a:pt x="266928" y="573497"/>
                      <a:pt x="268231" y="623582"/>
                      <a:pt x="268520" y="673812"/>
                    </a:cubicBezTo>
                    <a:cubicBezTo>
                      <a:pt x="268810" y="720568"/>
                      <a:pt x="269244" y="767468"/>
                      <a:pt x="260414" y="813645"/>
                    </a:cubicBezTo>
                    <a:cubicBezTo>
                      <a:pt x="257085" y="831450"/>
                      <a:pt x="251874" y="849400"/>
                      <a:pt x="244346" y="865902"/>
                    </a:cubicBezTo>
                    <a:cubicBezTo>
                      <a:pt x="230884" y="895142"/>
                      <a:pt x="207289" y="904551"/>
                      <a:pt x="176167" y="896590"/>
                    </a:cubicBezTo>
                    <a:cubicBezTo>
                      <a:pt x="143452" y="888049"/>
                      <a:pt x="118699" y="867639"/>
                      <a:pt x="97420" y="842741"/>
                    </a:cubicBezTo>
                    <a:cubicBezTo>
                      <a:pt x="54138" y="792366"/>
                      <a:pt x="27359" y="733451"/>
                      <a:pt x="12449" y="669180"/>
                    </a:cubicBezTo>
                    <a:cubicBezTo>
                      <a:pt x="8541" y="652533"/>
                      <a:pt x="5790" y="635597"/>
                      <a:pt x="3908" y="618660"/>
                    </a:cubicBezTo>
                    <a:cubicBezTo>
                      <a:pt x="1592" y="598829"/>
                      <a:pt x="869" y="578708"/>
                      <a:pt x="0" y="566548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EB517417-E357-485B-A3F3-EA66AB9CCC29}"/>
                  </a:ext>
                </a:extLst>
              </p:cNvPr>
              <p:cNvSpPr/>
              <p:nvPr/>
            </p:nvSpPr>
            <p:spPr>
              <a:xfrm>
                <a:off x="4942370" y="3546527"/>
                <a:ext cx="264837" cy="655787"/>
              </a:xfrm>
              <a:custGeom>
                <a:avLst/>
                <a:gdLst>
                  <a:gd name="connsiteX0" fmla="*/ 365632 w 364782"/>
                  <a:gd name="connsiteY0" fmla="*/ 346867 h 903270"/>
                  <a:gd name="connsiteX1" fmla="*/ 301940 w 364782"/>
                  <a:gd name="connsiteY1" fmla="*/ 613651 h 903270"/>
                  <a:gd name="connsiteX2" fmla="*/ 179477 w 364782"/>
                  <a:gd name="connsiteY2" fmla="*/ 801542 h 903270"/>
                  <a:gd name="connsiteX3" fmla="*/ 62081 w 364782"/>
                  <a:gd name="connsiteY3" fmla="*/ 889988 h 903270"/>
                  <a:gd name="connsiteX4" fmla="*/ 18655 w 364782"/>
                  <a:gd name="connsiteY4" fmla="*/ 903450 h 903270"/>
                  <a:gd name="connsiteX5" fmla="*/ 9969 w 364782"/>
                  <a:gd name="connsiteY5" fmla="*/ 898962 h 903270"/>
                  <a:gd name="connsiteX6" fmla="*/ 271 w 364782"/>
                  <a:gd name="connsiteY6" fmla="*/ 854668 h 903270"/>
                  <a:gd name="connsiteX7" fmla="*/ 15470 w 364782"/>
                  <a:gd name="connsiteY7" fmla="*/ 741903 h 903270"/>
                  <a:gd name="connsiteX8" fmla="*/ 71345 w 364782"/>
                  <a:gd name="connsiteY8" fmla="*/ 548945 h 903270"/>
                  <a:gd name="connsiteX9" fmla="*/ 98994 w 364782"/>
                  <a:gd name="connsiteY9" fmla="*/ 414612 h 903270"/>
                  <a:gd name="connsiteX10" fmla="*/ 99283 w 364782"/>
                  <a:gd name="connsiteY10" fmla="*/ 332826 h 903270"/>
                  <a:gd name="connsiteX11" fmla="*/ 99138 w 364782"/>
                  <a:gd name="connsiteY11" fmla="*/ 159989 h 903270"/>
                  <a:gd name="connsiteX12" fmla="*/ 115930 w 364782"/>
                  <a:gd name="connsiteY12" fmla="*/ 53883 h 903270"/>
                  <a:gd name="connsiteX13" fmla="*/ 127945 w 364782"/>
                  <a:gd name="connsiteY13" fmla="*/ 27683 h 903270"/>
                  <a:gd name="connsiteX14" fmla="*/ 193519 w 364782"/>
                  <a:gd name="connsiteY14" fmla="*/ 4088 h 903270"/>
                  <a:gd name="connsiteX15" fmla="*/ 270094 w 364782"/>
                  <a:gd name="connsiteY15" fmla="*/ 57357 h 903270"/>
                  <a:gd name="connsiteX16" fmla="*/ 347104 w 364782"/>
                  <a:gd name="connsiteY16" fmla="*/ 199651 h 903270"/>
                  <a:gd name="connsiteX17" fmla="*/ 365632 w 364782"/>
                  <a:gd name="connsiteY17" fmla="*/ 346867 h 9032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4782" h="903270">
                    <a:moveTo>
                      <a:pt x="365632" y="346867"/>
                    </a:moveTo>
                    <a:cubicBezTo>
                      <a:pt x="366790" y="441103"/>
                      <a:pt x="344353" y="529693"/>
                      <a:pt x="301940" y="613651"/>
                    </a:cubicBezTo>
                    <a:cubicBezTo>
                      <a:pt x="267923" y="680817"/>
                      <a:pt x="230142" y="745378"/>
                      <a:pt x="179477" y="801542"/>
                    </a:cubicBezTo>
                    <a:cubicBezTo>
                      <a:pt x="146039" y="838600"/>
                      <a:pt x="108692" y="870735"/>
                      <a:pt x="62081" y="889988"/>
                    </a:cubicBezTo>
                    <a:cubicBezTo>
                      <a:pt x="48185" y="895778"/>
                      <a:pt x="33130" y="898962"/>
                      <a:pt x="18655" y="903450"/>
                    </a:cubicBezTo>
                    <a:cubicBezTo>
                      <a:pt x="13878" y="905042"/>
                      <a:pt x="11851" y="903160"/>
                      <a:pt x="9969" y="898962"/>
                    </a:cubicBezTo>
                    <a:cubicBezTo>
                      <a:pt x="3745" y="884777"/>
                      <a:pt x="850" y="870011"/>
                      <a:pt x="271" y="854668"/>
                    </a:cubicBezTo>
                    <a:cubicBezTo>
                      <a:pt x="-1466" y="816163"/>
                      <a:pt x="5337" y="778671"/>
                      <a:pt x="15470" y="741903"/>
                    </a:cubicBezTo>
                    <a:cubicBezTo>
                      <a:pt x="33275" y="677343"/>
                      <a:pt x="52817" y="613361"/>
                      <a:pt x="71345" y="548945"/>
                    </a:cubicBezTo>
                    <a:cubicBezTo>
                      <a:pt x="83939" y="504940"/>
                      <a:pt x="96099" y="460645"/>
                      <a:pt x="98994" y="414612"/>
                    </a:cubicBezTo>
                    <a:cubicBezTo>
                      <a:pt x="100731" y="387399"/>
                      <a:pt x="99428" y="360185"/>
                      <a:pt x="99283" y="332826"/>
                    </a:cubicBezTo>
                    <a:cubicBezTo>
                      <a:pt x="99138" y="275214"/>
                      <a:pt x="97980" y="217601"/>
                      <a:pt x="99138" y="159989"/>
                    </a:cubicBezTo>
                    <a:cubicBezTo>
                      <a:pt x="99862" y="124089"/>
                      <a:pt x="104060" y="88190"/>
                      <a:pt x="115930" y="53883"/>
                    </a:cubicBezTo>
                    <a:cubicBezTo>
                      <a:pt x="119115" y="44764"/>
                      <a:pt x="123023" y="35789"/>
                      <a:pt x="127945" y="27683"/>
                    </a:cubicBezTo>
                    <a:cubicBezTo>
                      <a:pt x="143144" y="2206"/>
                      <a:pt x="165581" y="-5756"/>
                      <a:pt x="193519" y="4088"/>
                    </a:cubicBezTo>
                    <a:cubicBezTo>
                      <a:pt x="223772" y="14799"/>
                      <a:pt x="248091" y="34486"/>
                      <a:pt x="270094" y="57357"/>
                    </a:cubicBezTo>
                    <a:cubicBezTo>
                      <a:pt x="308744" y="97744"/>
                      <a:pt x="332194" y="146382"/>
                      <a:pt x="347104" y="199651"/>
                    </a:cubicBezTo>
                    <a:cubicBezTo>
                      <a:pt x="360421" y="247710"/>
                      <a:pt x="365487" y="297071"/>
                      <a:pt x="365632" y="346867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F955135A-CFCF-4BC5-B808-CA07F10392D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153022" y="5986627"/>
              <a:ext cx="406779" cy="455955"/>
              <a:chOff x="4654294" y="4434680"/>
              <a:chExt cx="406779" cy="455955"/>
            </a:xfrm>
          </p:grpSpPr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0830415D-C089-4E9F-A3E7-E2EDAFDC89F6}"/>
                  </a:ext>
                </a:extLst>
              </p:cNvPr>
              <p:cNvSpPr/>
              <p:nvPr/>
            </p:nvSpPr>
            <p:spPr>
              <a:xfrm>
                <a:off x="4760504" y="4448189"/>
                <a:ext cx="300569" cy="442446"/>
              </a:xfrm>
              <a:custGeom>
                <a:avLst/>
                <a:gdLst>
                  <a:gd name="connsiteX0" fmla="*/ 15833 w 413999"/>
                  <a:gd name="connsiteY0" fmla="*/ 610672 h 609418"/>
                  <a:gd name="connsiteX1" fmla="*/ 12503 w 413999"/>
                  <a:gd name="connsiteY1" fmla="*/ 609370 h 609418"/>
                  <a:gd name="connsiteX2" fmla="*/ 54 w 413999"/>
                  <a:gd name="connsiteY2" fmla="*/ 594894 h 609418"/>
                  <a:gd name="connsiteX3" fmla="*/ 17136 w 413999"/>
                  <a:gd name="connsiteY3" fmla="*/ 537137 h 609418"/>
                  <a:gd name="connsiteX4" fmla="*/ 86184 w 413999"/>
                  <a:gd name="connsiteY4" fmla="*/ 430453 h 609418"/>
                  <a:gd name="connsiteX5" fmla="*/ 168694 w 413999"/>
                  <a:gd name="connsiteY5" fmla="*/ 310016 h 609418"/>
                  <a:gd name="connsiteX6" fmla="*/ 208791 w 413999"/>
                  <a:gd name="connsiteY6" fmla="*/ 208833 h 609418"/>
                  <a:gd name="connsiteX7" fmla="*/ 259889 w 413999"/>
                  <a:gd name="connsiteY7" fmla="*/ 70736 h 609418"/>
                  <a:gd name="connsiteX8" fmla="*/ 289420 w 413999"/>
                  <a:gd name="connsiteY8" fmla="*/ 22967 h 609418"/>
                  <a:gd name="connsiteX9" fmla="*/ 365271 w 413999"/>
                  <a:gd name="connsiteY9" fmla="*/ 21230 h 609418"/>
                  <a:gd name="connsiteX10" fmla="*/ 412316 w 413999"/>
                  <a:gd name="connsiteY10" fmla="*/ 128059 h 609418"/>
                  <a:gd name="connsiteX11" fmla="*/ 379747 w 413999"/>
                  <a:gd name="connsiteY11" fmla="*/ 327532 h 609418"/>
                  <a:gd name="connsiteX12" fmla="*/ 262206 w 413999"/>
                  <a:gd name="connsiteY12" fmla="*/ 488499 h 609418"/>
                  <a:gd name="connsiteX13" fmla="*/ 139598 w 413999"/>
                  <a:gd name="connsiteY13" fmla="*/ 578537 h 609418"/>
                  <a:gd name="connsiteX14" fmla="*/ 44639 w 413999"/>
                  <a:gd name="connsiteY14" fmla="*/ 609225 h 609418"/>
                  <a:gd name="connsiteX15" fmla="*/ 40586 w 413999"/>
                  <a:gd name="connsiteY15" fmla="*/ 610383 h 609418"/>
                  <a:gd name="connsiteX16" fmla="*/ 15833 w 413999"/>
                  <a:gd name="connsiteY16" fmla="*/ 610672 h 6094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13999" h="609418">
                    <a:moveTo>
                      <a:pt x="15833" y="610672"/>
                    </a:moveTo>
                    <a:cubicBezTo>
                      <a:pt x="14675" y="610238"/>
                      <a:pt x="13661" y="609514"/>
                      <a:pt x="12503" y="609370"/>
                    </a:cubicBezTo>
                    <a:cubicBezTo>
                      <a:pt x="199" y="608356"/>
                      <a:pt x="-235" y="609659"/>
                      <a:pt x="54" y="594894"/>
                    </a:cubicBezTo>
                    <a:cubicBezTo>
                      <a:pt x="489" y="574194"/>
                      <a:pt x="8016" y="555376"/>
                      <a:pt x="17136" y="537137"/>
                    </a:cubicBezTo>
                    <a:cubicBezTo>
                      <a:pt x="36098" y="498922"/>
                      <a:pt x="61865" y="465194"/>
                      <a:pt x="86184" y="430453"/>
                    </a:cubicBezTo>
                    <a:cubicBezTo>
                      <a:pt x="114121" y="390645"/>
                      <a:pt x="142059" y="350692"/>
                      <a:pt x="168694" y="310016"/>
                    </a:cubicBezTo>
                    <a:cubicBezTo>
                      <a:pt x="188815" y="279184"/>
                      <a:pt x="197500" y="243429"/>
                      <a:pt x="208791" y="208833"/>
                    </a:cubicBezTo>
                    <a:cubicBezTo>
                      <a:pt x="223846" y="162077"/>
                      <a:pt x="238032" y="114887"/>
                      <a:pt x="259889" y="70736"/>
                    </a:cubicBezTo>
                    <a:cubicBezTo>
                      <a:pt x="268141" y="53945"/>
                      <a:pt x="277839" y="37443"/>
                      <a:pt x="289420" y="22967"/>
                    </a:cubicBezTo>
                    <a:cubicBezTo>
                      <a:pt x="313449" y="-7286"/>
                      <a:pt x="339360" y="-7431"/>
                      <a:pt x="365271" y="21230"/>
                    </a:cubicBezTo>
                    <a:cubicBezTo>
                      <a:pt x="392485" y="51629"/>
                      <a:pt x="406960" y="88107"/>
                      <a:pt x="412316" y="128059"/>
                    </a:cubicBezTo>
                    <a:cubicBezTo>
                      <a:pt x="421726" y="197831"/>
                      <a:pt x="405803" y="263405"/>
                      <a:pt x="379747" y="327532"/>
                    </a:cubicBezTo>
                    <a:cubicBezTo>
                      <a:pt x="353980" y="391079"/>
                      <a:pt x="312001" y="442612"/>
                      <a:pt x="262206" y="488499"/>
                    </a:cubicBezTo>
                    <a:cubicBezTo>
                      <a:pt x="224714" y="523096"/>
                      <a:pt x="185051" y="554797"/>
                      <a:pt x="139598" y="578537"/>
                    </a:cubicBezTo>
                    <a:cubicBezTo>
                      <a:pt x="109779" y="594170"/>
                      <a:pt x="78512" y="606040"/>
                      <a:pt x="44639" y="609225"/>
                    </a:cubicBezTo>
                    <a:cubicBezTo>
                      <a:pt x="43191" y="609370"/>
                      <a:pt x="41889" y="610093"/>
                      <a:pt x="40586" y="610383"/>
                    </a:cubicBezTo>
                    <a:cubicBezTo>
                      <a:pt x="32190" y="610672"/>
                      <a:pt x="24084" y="610672"/>
                      <a:pt x="15833" y="610672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7700F2D9-6D73-4EA6-BA79-7798F943287B}"/>
                  </a:ext>
                </a:extLst>
              </p:cNvPr>
              <p:cNvSpPr/>
              <p:nvPr/>
            </p:nvSpPr>
            <p:spPr>
              <a:xfrm>
                <a:off x="4654294" y="4434680"/>
                <a:ext cx="298467" cy="443497"/>
              </a:xfrm>
              <a:custGeom>
                <a:avLst/>
                <a:gdLst>
                  <a:gd name="connsiteX0" fmla="*/ 0 w 411103"/>
                  <a:gd name="connsiteY0" fmla="*/ 436756 h 610865"/>
                  <a:gd name="connsiteX1" fmla="*/ 39518 w 411103"/>
                  <a:gd name="connsiteY1" fmla="*/ 273472 h 610865"/>
                  <a:gd name="connsiteX2" fmla="*/ 272139 w 411103"/>
                  <a:gd name="connsiteY2" fmla="*/ 32600 h 610865"/>
                  <a:gd name="connsiteX3" fmla="*/ 369994 w 411103"/>
                  <a:gd name="connsiteY3" fmla="*/ 609 h 610865"/>
                  <a:gd name="connsiteX4" fmla="*/ 394312 w 411103"/>
                  <a:gd name="connsiteY4" fmla="*/ 1188 h 610865"/>
                  <a:gd name="connsiteX5" fmla="*/ 412262 w 411103"/>
                  <a:gd name="connsiteY5" fmla="*/ 23625 h 610865"/>
                  <a:gd name="connsiteX6" fmla="*/ 405603 w 411103"/>
                  <a:gd name="connsiteY6" fmla="*/ 53734 h 610865"/>
                  <a:gd name="connsiteX7" fmla="*/ 356242 w 411103"/>
                  <a:gd name="connsiteY7" fmla="*/ 140153 h 610865"/>
                  <a:gd name="connsiteX8" fmla="*/ 287773 w 411103"/>
                  <a:gd name="connsiteY8" fmla="*/ 235257 h 610865"/>
                  <a:gd name="connsiteX9" fmla="*/ 209316 w 411103"/>
                  <a:gd name="connsiteY9" fmla="*/ 388118 h 610865"/>
                  <a:gd name="connsiteX10" fmla="*/ 157349 w 411103"/>
                  <a:gd name="connsiteY10" fmla="*/ 534466 h 610865"/>
                  <a:gd name="connsiteX11" fmla="*/ 134043 w 411103"/>
                  <a:gd name="connsiteY11" fmla="*/ 578471 h 610865"/>
                  <a:gd name="connsiteX12" fmla="*/ 117396 w 411103"/>
                  <a:gd name="connsiteY12" fmla="*/ 598302 h 610865"/>
                  <a:gd name="connsiteX13" fmla="*/ 63982 w 411103"/>
                  <a:gd name="connsiteY13" fmla="*/ 602935 h 610865"/>
                  <a:gd name="connsiteX14" fmla="*/ 22003 w 411103"/>
                  <a:gd name="connsiteY14" fmla="*/ 549810 h 610865"/>
                  <a:gd name="connsiteX15" fmla="*/ 0 w 411103"/>
                  <a:gd name="connsiteY15" fmla="*/ 436756 h 610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11103" h="610865">
                    <a:moveTo>
                      <a:pt x="0" y="436756"/>
                    </a:moveTo>
                    <a:cubicBezTo>
                      <a:pt x="290" y="378130"/>
                      <a:pt x="14475" y="324281"/>
                      <a:pt x="39518" y="273472"/>
                    </a:cubicBezTo>
                    <a:cubicBezTo>
                      <a:pt x="91196" y="168380"/>
                      <a:pt x="167916" y="87028"/>
                      <a:pt x="272139" y="32600"/>
                    </a:cubicBezTo>
                    <a:cubicBezTo>
                      <a:pt x="302827" y="16532"/>
                      <a:pt x="335397" y="5097"/>
                      <a:pt x="369994" y="609"/>
                    </a:cubicBezTo>
                    <a:cubicBezTo>
                      <a:pt x="377955" y="-404"/>
                      <a:pt x="386496" y="-114"/>
                      <a:pt x="394312" y="1188"/>
                    </a:cubicBezTo>
                    <a:cubicBezTo>
                      <a:pt x="406617" y="3360"/>
                      <a:pt x="413275" y="11176"/>
                      <a:pt x="412262" y="23625"/>
                    </a:cubicBezTo>
                    <a:cubicBezTo>
                      <a:pt x="411393" y="33758"/>
                      <a:pt x="409367" y="44181"/>
                      <a:pt x="405603" y="53734"/>
                    </a:cubicBezTo>
                    <a:cubicBezTo>
                      <a:pt x="393589" y="85001"/>
                      <a:pt x="375205" y="112939"/>
                      <a:pt x="356242" y="140153"/>
                    </a:cubicBezTo>
                    <a:cubicBezTo>
                      <a:pt x="333950" y="172144"/>
                      <a:pt x="311802" y="204424"/>
                      <a:pt x="287773" y="235257"/>
                    </a:cubicBezTo>
                    <a:cubicBezTo>
                      <a:pt x="251729" y="281289"/>
                      <a:pt x="227265" y="332822"/>
                      <a:pt x="209316" y="388118"/>
                    </a:cubicBezTo>
                    <a:cubicBezTo>
                      <a:pt x="193393" y="437335"/>
                      <a:pt x="175443" y="485973"/>
                      <a:pt x="157349" y="534466"/>
                    </a:cubicBezTo>
                    <a:cubicBezTo>
                      <a:pt x="151558" y="549954"/>
                      <a:pt x="142584" y="564285"/>
                      <a:pt x="134043" y="578471"/>
                    </a:cubicBezTo>
                    <a:cubicBezTo>
                      <a:pt x="129700" y="585854"/>
                      <a:pt x="123621" y="592512"/>
                      <a:pt x="117396" y="598302"/>
                    </a:cubicBezTo>
                    <a:cubicBezTo>
                      <a:pt x="100749" y="613791"/>
                      <a:pt x="83234" y="615094"/>
                      <a:pt x="63982" y="602935"/>
                    </a:cubicBezTo>
                    <a:cubicBezTo>
                      <a:pt x="43716" y="590196"/>
                      <a:pt x="31267" y="571088"/>
                      <a:pt x="22003" y="549810"/>
                    </a:cubicBezTo>
                    <a:cubicBezTo>
                      <a:pt x="6080" y="513331"/>
                      <a:pt x="579" y="474682"/>
                      <a:pt x="0" y="436756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FD971759-0BEC-4EE4-B8C0-64EB831D205F}"/>
                </a:ext>
              </a:extLst>
            </p:cNvPr>
            <p:cNvGrpSpPr/>
            <p:nvPr/>
          </p:nvGrpSpPr>
          <p:grpSpPr>
            <a:xfrm>
              <a:off x="11468180" y="5326951"/>
              <a:ext cx="461573" cy="534553"/>
              <a:chOff x="3902872" y="3694206"/>
              <a:chExt cx="633507" cy="733672"/>
            </a:xfrm>
          </p:grpSpPr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A2242FD8-FE8D-40B6-B5AC-2372906CD625}"/>
                  </a:ext>
                </a:extLst>
              </p:cNvPr>
              <p:cNvSpPr/>
              <p:nvPr/>
            </p:nvSpPr>
            <p:spPr>
              <a:xfrm>
                <a:off x="3902872" y="3812027"/>
                <a:ext cx="574864" cy="615851"/>
              </a:xfrm>
              <a:custGeom>
                <a:avLst/>
                <a:gdLst>
                  <a:gd name="connsiteX0" fmla="*/ 0 w 791809"/>
                  <a:gd name="connsiteY0" fmla="*/ 108844 h 848263"/>
                  <a:gd name="connsiteX1" fmla="*/ 4632 w 791809"/>
                  <a:gd name="connsiteY1" fmla="*/ 68747 h 848263"/>
                  <a:gd name="connsiteX2" fmla="*/ 15923 w 791809"/>
                  <a:gd name="connsiteY2" fmla="*/ 26334 h 848263"/>
                  <a:gd name="connsiteX3" fmla="*/ 69193 w 791809"/>
                  <a:gd name="connsiteY3" fmla="*/ 5345 h 848263"/>
                  <a:gd name="connsiteX4" fmla="*/ 112764 w 791809"/>
                  <a:gd name="connsiteY4" fmla="*/ 34585 h 848263"/>
                  <a:gd name="connsiteX5" fmla="*/ 211342 w 791809"/>
                  <a:gd name="connsiteY5" fmla="*/ 145033 h 848263"/>
                  <a:gd name="connsiteX6" fmla="*/ 339885 w 791809"/>
                  <a:gd name="connsiteY6" fmla="*/ 319897 h 848263"/>
                  <a:gd name="connsiteX7" fmla="*/ 479139 w 791809"/>
                  <a:gd name="connsiteY7" fmla="*/ 460744 h 848263"/>
                  <a:gd name="connsiteX8" fmla="*/ 659938 w 791809"/>
                  <a:gd name="connsiteY8" fmla="*/ 595800 h 848263"/>
                  <a:gd name="connsiteX9" fmla="*/ 757213 w 791809"/>
                  <a:gd name="connsiteY9" fmla="*/ 685259 h 848263"/>
                  <a:gd name="connsiteX10" fmla="*/ 790362 w 791809"/>
                  <a:gd name="connsiteY10" fmla="*/ 743884 h 848263"/>
                  <a:gd name="connsiteX11" fmla="*/ 775452 w 791809"/>
                  <a:gd name="connsiteY11" fmla="*/ 800773 h 848263"/>
                  <a:gd name="connsiteX12" fmla="*/ 697429 w 791809"/>
                  <a:gd name="connsiteY12" fmla="*/ 842318 h 848263"/>
                  <a:gd name="connsiteX13" fmla="*/ 557306 w 791809"/>
                  <a:gd name="connsiteY13" fmla="*/ 843331 h 848263"/>
                  <a:gd name="connsiteX14" fmla="*/ 252018 w 791809"/>
                  <a:gd name="connsiteY14" fmla="*/ 682219 h 848263"/>
                  <a:gd name="connsiteX15" fmla="*/ 16936 w 791809"/>
                  <a:gd name="connsiteY15" fmla="*/ 269378 h 848263"/>
                  <a:gd name="connsiteX16" fmla="*/ 1303 w 791809"/>
                  <a:gd name="connsiteY16" fmla="*/ 161535 h 848263"/>
                  <a:gd name="connsiteX17" fmla="*/ 0 w 791809"/>
                  <a:gd name="connsiteY17" fmla="*/ 153863 h 848263"/>
                  <a:gd name="connsiteX18" fmla="*/ 0 w 791809"/>
                  <a:gd name="connsiteY18" fmla="*/ 108844 h 848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91809" h="848263">
                    <a:moveTo>
                      <a:pt x="0" y="108844"/>
                    </a:moveTo>
                    <a:cubicBezTo>
                      <a:pt x="1448" y="95527"/>
                      <a:pt x="2171" y="81920"/>
                      <a:pt x="4632" y="68747"/>
                    </a:cubicBezTo>
                    <a:cubicBezTo>
                      <a:pt x="7383" y="54417"/>
                      <a:pt x="10422" y="39796"/>
                      <a:pt x="15923" y="26334"/>
                    </a:cubicBezTo>
                    <a:cubicBezTo>
                      <a:pt x="26056" y="1436"/>
                      <a:pt x="45019" y="-6380"/>
                      <a:pt x="69193" y="5345"/>
                    </a:cubicBezTo>
                    <a:cubicBezTo>
                      <a:pt x="84826" y="12872"/>
                      <a:pt x="99591" y="23150"/>
                      <a:pt x="112764" y="34585"/>
                    </a:cubicBezTo>
                    <a:cubicBezTo>
                      <a:pt x="150400" y="67010"/>
                      <a:pt x="181667" y="105515"/>
                      <a:pt x="211342" y="145033"/>
                    </a:cubicBezTo>
                    <a:cubicBezTo>
                      <a:pt x="254913" y="202790"/>
                      <a:pt x="298050" y="260837"/>
                      <a:pt x="339885" y="319897"/>
                    </a:cubicBezTo>
                    <a:cubicBezTo>
                      <a:pt x="378679" y="374615"/>
                      <a:pt x="425435" y="420936"/>
                      <a:pt x="479139" y="460744"/>
                    </a:cubicBezTo>
                    <a:cubicBezTo>
                      <a:pt x="539646" y="505473"/>
                      <a:pt x="600009" y="550347"/>
                      <a:pt x="659938" y="595800"/>
                    </a:cubicBezTo>
                    <a:cubicBezTo>
                      <a:pt x="695113" y="622580"/>
                      <a:pt x="728696" y="651241"/>
                      <a:pt x="757213" y="685259"/>
                    </a:cubicBezTo>
                    <a:cubicBezTo>
                      <a:pt x="771833" y="702774"/>
                      <a:pt x="784861" y="721303"/>
                      <a:pt x="790362" y="743884"/>
                    </a:cubicBezTo>
                    <a:cubicBezTo>
                      <a:pt x="795573" y="765453"/>
                      <a:pt x="790507" y="784560"/>
                      <a:pt x="775452" y="800773"/>
                    </a:cubicBezTo>
                    <a:cubicBezTo>
                      <a:pt x="754318" y="823644"/>
                      <a:pt x="727104" y="835514"/>
                      <a:pt x="697429" y="842318"/>
                    </a:cubicBezTo>
                    <a:cubicBezTo>
                      <a:pt x="650818" y="853030"/>
                      <a:pt x="604062" y="850858"/>
                      <a:pt x="557306" y="843331"/>
                    </a:cubicBezTo>
                    <a:cubicBezTo>
                      <a:pt x="437594" y="823789"/>
                      <a:pt x="337713" y="765887"/>
                      <a:pt x="252018" y="682219"/>
                    </a:cubicBezTo>
                    <a:cubicBezTo>
                      <a:pt x="134333" y="567428"/>
                      <a:pt x="55875" y="429477"/>
                      <a:pt x="16936" y="269378"/>
                    </a:cubicBezTo>
                    <a:cubicBezTo>
                      <a:pt x="8396" y="233913"/>
                      <a:pt x="3040" y="198014"/>
                      <a:pt x="1303" y="161535"/>
                    </a:cubicBezTo>
                    <a:cubicBezTo>
                      <a:pt x="1158" y="158930"/>
                      <a:pt x="434" y="156324"/>
                      <a:pt x="0" y="153863"/>
                    </a:cubicBezTo>
                    <a:cubicBezTo>
                      <a:pt x="0" y="138809"/>
                      <a:pt x="0" y="123899"/>
                      <a:pt x="0" y="108844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9152F688-1BD7-4F5D-A01A-61D031D933DC}"/>
                  </a:ext>
                </a:extLst>
              </p:cNvPr>
              <p:cNvSpPr/>
              <p:nvPr/>
            </p:nvSpPr>
            <p:spPr>
              <a:xfrm>
                <a:off x="3962566" y="3694206"/>
                <a:ext cx="573813" cy="623208"/>
              </a:xfrm>
              <a:custGeom>
                <a:avLst/>
                <a:gdLst>
                  <a:gd name="connsiteX0" fmla="*/ 174719 w 790361"/>
                  <a:gd name="connsiteY0" fmla="*/ 5 h 858396"/>
                  <a:gd name="connsiteX1" fmla="*/ 357979 w 790361"/>
                  <a:gd name="connsiteY1" fmla="*/ 44445 h 858396"/>
                  <a:gd name="connsiteX2" fmla="*/ 629539 w 790361"/>
                  <a:gd name="connsiteY2" fmla="*/ 269684 h 858396"/>
                  <a:gd name="connsiteX3" fmla="*/ 723920 w 790361"/>
                  <a:gd name="connsiteY3" fmla="*/ 445127 h 858396"/>
                  <a:gd name="connsiteX4" fmla="*/ 782545 w 790361"/>
                  <a:gd name="connsiteY4" fmla="*/ 633018 h 858396"/>
                  <a:gd name="connsiteX5" fmla="*/ 780084 w 790361"/>
                  <a:gd name="connsiteY5" fmla="*/ 804408 h 858396"/>
                  <a:gd name="connsiteX6" fmla="*/ 761701 w 790361"/>
                  <a:gd name="connsiteY6" fmla="*/ 853770 h 858396"/>
                  <a:gd name="connsiteX7" fmla="*/ 752871 w 790361"/>
                  <a:gd name="connsiteY7" fmla="*/ 858257 h 858396"/>
                  <a:gd name="connsiteX8" fmla="*/ 685704 w 790361"/>
                  <a:gd name="connsiteY8" fmla="*/ 822937 h 858396"/>
                  <a:gd name="connsiteX9" fmla="*/ 598996 w 790361"/>
                  <a:gd name="connsiteY9" fmla="*/ 731018 h 858396"/>
                  <a:gd name="connsiteX10" fmla="*/ 471033 w 790361"/>
                  <a:gd name="connsiteY10" fmla="*/ 558470 h 858396"/>
                  <a:gd name="connsiteX11" fmla="*/ 376073 w 790361"/>
                  <a:gd name="connsiteY11" fmla="*/ 443679 h 858396"/>
                  <a:gd name="connsiteX12" fmla="*/ 282707 w 790361"/>
                  <a:gd name="connsiteY12" fmla="*/ 368551 h 858396"/>
                  <a:gd name="connsiteX13" fmla="*/ 108422 w 790361"/>
                  <a:gd name="connsiteY13" fmla="*/ 236969 h 858396"/>
                  <a:gd name="connsiteX14" fmla="*/ 26201 w 790361"/>
                  <a:gd name="connsiteY14" fmla="*/ 151853 h 858396"/>
                  <a:gd name="connsiteX15" fmla="*/ 4343 w 790361"/>
                  <a:gd name="connsiteY15" fmla="*/ 110598 h 858396"/>
                  <a:gd name="connsiteX16" fmla="*/ 26056 w 790361"/>
                  <a:gd name="connsiteY16" fmla="*/ 40247 h 858396"/>
                  <a:gd name="connsiteX17" fmla="*/ 95828 w 790361"/>
                  <a:gd name="connsiteY17" fmla="*/ 9848 h 858396"/>
                  <a:gd name="connsiteX18" fmla="*/ 174719 w 790361"/>
                  <a:gd name="connsiteY18" fmla="*/ 5 h 8583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90361" h="858396">
                    <a:moveTo>
                      <a:pt x="174719" y="5"/>
                    </a:moveTo>
                    <a:cubicBezTo>
                      <a:pt x="239425" y="150"/>
                      <a:pt x="300222" y="16797"/>
                      <a:pt x="357979" y="44445"/>
                    </a:cubicBezTo>
                    <a:cubicBezTo>
                      <a:pt x="467414" y="96557"/>
                      <a:pt x="558754" y="171105"/>
                      <a:pt x="629539" y="269684"/>
                    </a:cubicBezTo>
                    <a:cubicBezTo>
                      <a:pt x="668478" y="323822"/>
                      <a:pt x="697429" y="384040"/>
                      <a:pt x="723920" y="445127"/>
                    </a:cubicBezTo>
                    <a:cubicBezTo>
                      <a:pt x="750120" y="505634"/>
                      <a:pt x="771110" y="567879"/>
                      <a:pt x="782545" y="633018"/>
                    </a:cubicBezTo>
                    <a:cubicBezTo>
                      <a:pt x="792678" y="690341"/>
                      <a:pt x="795428" y="747664"/>
                      <a:pt x="780084" y="804408"/>
                    </a:cubicBezTo>
                    <a:cubicBezTo>
                      <a:pt x="775597" y="821345"/>
                      <a:pt x="767925" y="837268"/>
                      <a:pt x="761701" y="853770"/>
                    </a:cubicBezTo>
                    <a:cubicBezTo>
                      <a:pt x="760108" y="858112"/>
                      <a:pt x="757503" y="859270"/>
                      <a:pt x="752871" y="858257"/>
                    </a:cubicBezTo>
                    <a:cubicBezTo>
                      <a:pt x="727249" y="852612"/>
                      <a:pt x="705680" y="839005"/>
                      <a:pt x="685704" y="822937"/>
                    </a:cubicBezTo>
                    <a:cubicBezTo>
                      <a:pt x="652555" y="796302"/>
                      <a:pt x="624618" y="764601"/>
                      <a:pt x="598996" y="731018"/>
                    </a:cubicBezTo>
                    <a:cubicBezTo>
                      <a:pt x="555714" y="673984"/>
                      <a:pt x="513735" y="615937"/>
                      <a:pt x="471033" y="558470"/>
                    </a:cubicBezTo>
                    <a:cubicBezTo>
                      <a:pt x="441358" y="518517"/>
                      <a:pt x="410670" y="479578"/>
                      <a:pt x="376073" y="443679"/>
                    </a:cubicBezTo>
                    <a:cubicBezTo>
                      <a:pt x="347991" y="414728"/>
                      <a:pt x="315132" y="391857"/>
                      <a:pt x="282707" y="368551"/>
                    </a:cubicBezTo>
                    <a:cubicBezTo>
                      <a:pt x="223647" y="325849"/>
                      <a:pt x="163863" y="284304"/>
                      <a:pt x="108422" y="236969"/>
                    </a:cubicBezTo>
                    <a:cubicBezTo>
                      <a:pt x="78313" y="211203"/>
                      <a:pt x="48927" y="184568"/>
                      <a:pt x="26201" y="151853"/>
                    </a:cubicBezTo>
                    <a:cubicBezTo>
                      <a:pt x="17371" y="139115"/>
                      <a:pt x="9699" y="125073"/>
                      <a:pt x="4343" y="110598"/>
                    </a:cubicBezTo>
                    <a:cubicBezTo>
                      <a:pt x="-5935" y="82515"/>
                      <a:pt x="2316" y="58341"/>
                      <a:pt x="26056" y="40247"/>
                    </a:cubicBezTo>
                    <a:cubicBezTo>
                      <a:pt x="46756" y="24469"/>
                      <a:pt x="71075" y="16362"/>
                      <a:pt x="95828" y="9848"/>
                    </a:cubicBezTo>
                    <a:cubicBezTo>
                      <a:pt x="121739" y="2755"/>
                      <a:pt x="148084" y="-140"/>
                      <a:pt x="174719" y="5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C8BD75CE-7FDD-452F-96DC-C79AE438D5B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0222585" y="5420757"/>
              <a:ext cx="406779" cy="455955"/>
              <a:chOff x="4654294" y="4434680"/>
              <a:chExt cx="406779" cy="455955"/>
            </a:xfrm>
          </p:grpSpPr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B0C6DA68-8F45-4DDC-957C-D4FD35426918}"/>
                  </a:ext>
                </a:extLst>
              </p:cNvPr>
              <p:cNvSpPr/>
              <p:nvPr/>
            </p:nvSpPr>
            <p:spPr>
              <a:xfrm>
                <a:off x="4760504" y="4448189"/>
                <a:ext cx="300569" cy="442446"/>
              </a:xfrm>
              <a:custGeom>
                <a:avLst/>
                <a:gdLst>
                  <a:gd name="connsiteX0" fmla="*/ 15833 w 413999"/>
                  <a:gd name="connsiteY0" fmla="*/ 610672 h 609418"/>
                  <a:gd name="connsiteX1" fmla="*/ 12503 w 413999"/>
                  <a:gd name="connsiteY1" fmla="*/ 609370 h 609418"/>
                  <a:gd name="connsiteX2" fmla="*/ 54 w 413999"/>
                  <a:gd name="connsiteY2" fmla="*/ 594894 h 609418"/>
                  <a:gd name="connsiteX3" fmla="*/ 17136 w 413999"/>
                  <a:gd name="connsiteY3" fmla="*/ 537137 h 609418"/>
                  <a:gd name="connsiteX4" fmla="*/ 86184 w 413999"/>
                  <a:gd name="connsiteY4" fmla="*/ 430453 h 609418"/>
                  <a:gd name="connsiteX5" fmla="*/ 168694 w 413999"/>
                  <a:gd name="connsiteY5" fmla="*/ 310016 h 609418"/>
                  <a:gd name="connsiteX6" fmla="*/ 208791 w 413999"/>
                  <a:gd name="connsiteY6" fmla="*/ 208833 h 609418"/>
                  <a:gd name="connsiteX7" fmla="*/ 259889 w 413999"/>
                  <a:gd name="connsiteY7" fmla="*/ 70736 h 609418"/>
                  <a:gd name="connsiteX8" fmla="*/ 289420 w 413999"/>
                  <a:gd name="connsiteY8" fmla="*/ 22967 h 609418"/>
                  <a:gd name="connsiteX9" fmla="*/ 365271 w 413999"/>
                  <a:gd name="connsiteY9" fmla="*/ 21230 h 609418"/>
                  <a:gd name="connsiteX10" fmla="*/ 412316 w 413999"/>
                  <a:gd name="connsiteY10" fmla="*/ 128059 h 609418"/>
                  <a:gd name="connsiteX11" fmla="*/ 379747 w 413999"/>
                  <a:gd name="connsiteY11" fmla="*/ 327532 h 609418"/>
                  <a:gd name="connsiteX12" fmla="*/ 262206 w 413999"/>
                  <a:gd name="connsiteY12" fmla="*/ 488499 h 609418"/>
                  <a:gd name="connsiteX13" fmla="*/ 139598 w 413999"/>
                  <a:gd name="connsiteY13" fmla="*/ 578537 h 609418"/>
                  <a:gd name="connsiteX14" fmla="*/ 44639 w 413999"/>
                  <a:gd name="connsiteY14" fmla="*/ 609225 h 609418"/>
                  <a:gd name="connsiteX15" fmla="*/ 40586 w 413999"/>
                  <a:gd name="connsiteY15" fmla="*/ 610383 h 609418"/>
                  <a:gd name="connsiteX16" fmla="*/ 15833 w 413999"/>
                  <a:gd name="connsiteY16" fmla="*/ 610672 h 6094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13999" h="609418">
                    <a:moveTo>
                      <a:pt x="15833" y="610672"/>
                    </a:moveTo>
                    <a:cubicBezTo>
                      <a:pt x="14675" y="610238"/>
                      <a:pt x="13661" y="609514"/>
                      <a:pt x="12503" y="609370"/>
                    </a:cubicBezTo>
                    <a:cubicBezTo>
                      <a:pt x="199" y="608356"/>
                      <a:pt x="-235" y="609659"/>
                      <a:pt x="54" y="594894"/>
                    </a:cubicBezTo>
                    <a:cubicBezTo>
                      <a:pt x="489" y="574194"/>
                      <a:pt x="8016" y="555376"/>
                      <a:pt x="17136" y="537137"/>
                    </a:cubicBezTo>
                    <a:cubicBezTo>
                      <a:pt x="36098" y="498922"/>
                      <a:pt x="61865" y="465194"/>
                      <a:pt x="86184" y="430453"/>
                    </a:cubicBezTo>
                    <a:cubicBezTo>
                      <a:pt x="114121" y="390645"/>
                      <a:pt x="142059" y="350692"/>
                      <a:pt x="168694" y="310016"/>
                    </a:cubicBezTo>
                    <a:cubicBezTo>
                      <a:pt x="188815" y="279184"/>
                      <a:pt x="197500" y="243429"/>
                      <a:pt x="208791" y="208833"/>
                    </a:cubicBezTo>
                    <a:cubicBezTo>
                      <a:pt x="223846" y="162077"/>
                      <a:pt x="238032" y="114887"/>
                      <a:pt x="259889" y="70736"/>
                    </a:cubicBezTo>
                    <a:cubicBezTo>
                      <a:pt x="268141" y="53945"/>
                      <a:pt x="277839" y="37443"/>
                      <a:pt x="289420" y="22967"/>
                    </a:cubicBezTo>
                    <a:cubicBezTo>
                      <a:pt x="313449" y="-7286"/>
                      <a:pt x="339360" y="-7431"/>
                      <a:pt x="365271" y="21230"/>
                    </a:cubicBezTo>
                    <a:cubicBezTo>
                      <a:pt x="392485" y="51629"/>
                      <a:pt x="406960" y="88107"/>
                      <a:pt x="412316" y="128059"/>
                    </a:cubicBezTo>
                    <a:cubicBezTo>
                      <a:pt x="421726" y="197831"/>
                      <a:pt x="405803" y="263405"/>
                      <a:pt x="379747" y="327532"/>
                    </a:cubicBezTo>
                    <a:cubicBezTo>
                      <a:pt x="353980" y="391079"/>
                      <a:pt x="312001" y="442612"/>
                      <a:pt x="262206" y="488499"/>
                    </a:cubicBezTo>
                    <a:cubicBezTo>
                      <a:pt x="224714" y="523096"/>
                      <a:pt x="185051" y="554797"/>
                      <a:pt x="139598" y="578537"/>
                    </a:cubicBezTo>
                    <a:cubicBezTo>
                      <a:pt x="109779" y="594170"/>
                      <a:pt x="78512" y="606040"/>
                      <a:pt x="44639" y="609225"/>
                    </a:cubicBezTo>
                    <a:cubicBezTo>
                      <a:pt x="43191" y="609370"/>
                      <a:pt x="41889" y="610093"/>
                      <a:pt x="40586" y="610383"/>
                    </a:cubicBezTo>
                    <a:cubicBezTo>
                      <a:pt x="32190" y="610672"/>
                      <a:pt x="24084" y="610672"/>
                      <a:pt x="15833" y="610672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B19E185D-4CAB-4FE6-AC85-C89759787583}"/>
                  </a:ext>
                </a:extLst>
              </p:cNvPr>
              <p:cNvSpPr/>
              <p:nvPr/>
            </p:nvSpPr>
            <p:spPr>
              <a:xfrm>
                <a:off x="4654294" y="4434680"/>
                <a:ext cx="298467" cy="443497"/>
              </a:xfrm>
              <a:custGeom>
                <a:avLst/>
                <a:gdLst>
                  <a:gd name="connsiteX0" fmla="*/ 0 w 411103"/>
                  <a:gd name="connsiteY0" fmla="*/ 436756 h 610865"/>
                  <a:gd name="connsiteX1" fmla="*/ 39518 w 411103"/>
                  <a:gd name="connsiteY1" fmla="*/ 273472 h 610865"/>
                  <a:gd name="connsiteX2" fmla="*/ 272139 w 411103"/>
                  <a:gd name="connsiteY2" fmla="*/ 32600 h 610865"/>
                  <a:gd name="connsiteX3" fmla="*/ 369994 w 411103"/>
                  <a:gd name="connsiteY3" fmla="*/ 609 h 610865"/>
                  <a:gd name="connsiteX4" fmla="*/ 394312 w 411103"/>
                  <a:gd name="connsiteY4" fmla="*/ 1188 h 610865"/>
                  <a:gd name="connsiteX5" fmla="*/ 412262 w 411103"/>
                  <a:gd name="connsiteY5" fmla="*/ 23625 h 610865"/>
                  <a:gd name="connsiteX6" fmla="*/ 405603 w 411103"/>
                  <a:gd name="connsiteY6" fmla="*/ 53734 h 610865"/>
                  <a:gd name="connsiteX7" fmla="*/ 356242 w 411103"/>
                  <a:gd name="connsiteY7" fmla="*/ 140153 h 610865"/>
                  <a:gd name="connsiteX8" fmla="*/ 287773 w 411103"/>
                  <a:gd name="connsiteY8" fmla="*/ 235257 h 610865"/>
                  <a:gd name="connsiteX9" fmla="*/ 209316 w 411103"/>
                  <a:gd name="connsiteY9" fmla="*/ 388118 h 610865"/>
                  <a:gd name="connsiteX10" fmla="*/ 157349 w 411103"/>
                  <a:gd name="connsiteY10" fmla="*/ 534466 h 610865"/>
                  <a:gd name="connsiteX11" fmla="*/ 134043 w 411103"/>
                  <a:gd name="connsiteY11" fmla="*/ 578471 h 610865"/>
                  <a:gd name="connsiteX12" fmla="*/ 117396 w 411103"/>
                  <a:gd name="connsiteY12" fmla="*/ 598302 h 610865"/>
                  <a:gd name="connsiteX13" fmla="*/ 63982 w 411103"/>
                  <a:gd name="connsiteY13" fmla="*/ 602935 h 610865"/>
                  <a:gd name="connsiteX14" fmla="*/ 22003 w 411103"/>
                  <a:gd name="connsiteY14" fmla="*/ 549810 h 610865"/>
                  <a:gd name="connsiteX15" fmla="*/ 0 w 411103"/>
                  <a:gd name="connsiteY15" fmla="*/ 436756 h 610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11103" h="610865">
                    <a:moveTo>
                      <a:pt x="0" y="436756"/>
                    </a:moveTo>
                    <a:cubicBezTo>
                      <a:pt x="290" y="378130"/>
                      <a:pt x="14475" y="324281"/>
                      <a:pt x="39518" y="273472"/>
                    </a:cubicBezTo>
                    <a:cubicBezTo>
                      <a:pt x="91196" y="168380"/>
                      <a:pt x="167916" y="87028"/>
                      <a:pt x="272139" y="32600"/>
                    </a:cubicBezTo>
                    <a:cubicBezTo>
                      <a:pt x="302827" y="16532"/>
                      <a:pt x="335397" y="5097"/>
                      <a:pt x="369994" y="609"/>
                    </a:cubicBezTo>
                    <a:cubicBezTo>
                      <a:pt x="377955" y="-404"/>
                      <a:pt x="386496" y="-114"/>
                      <a:pt x="394312" y="1188"/>
                    </a:cubicBezTo>
                    <a:cubicBezTo>
                      <a:pt x="406617" y="3360"/>
                      <a:pt x="413275" y="11176"/>
                      <a:pt x="412262" y="23625"/>
                    </a:cubicBezTo>
                    <a:cubicBezTo>
                      <a:pt x="411393" y="33758"/>
                      <a:pt x="409367" y="44181"/>
                      <a:pt x="405603" y="53734"/>
                    </a:cubicBezTo>
                    <a:cubicBezTo>
                      <a:pt x="393589" y="85001"/>
                      <a:pt x="375205" y="112939"/>
                      <a:pt x="356242" y="140153"/>
                    </a:cubicBezTo>
                    <a:cubicBezTo>
                      <a:pt x="333950" y="172144"/>
                      <a:pt x="311802" y="204424"/>
                      <a:pt x="287773" y="235257"/>
                    </a:cubicBezTo>
                    <a:cubicBezTo>
                      <a:pt x="251729" y="281289"/>
                      <a:pt x="227265" y="332822"/>
                      <a:pt x="209316" y="388118"/>
                    </a:cubicBezTo>
                    <a:cubicBezTo>
                      <a:pt x="193393" y="437335"/>
                      <a:pt x="175443" y="485973"/>
                      <a:pt x="157349" y="534466"/>
                    </a:cubicBezTo>
                    <a:cubicBezTo>
                      <a:pt x="151558" y="549954"/>
                      <a:pt x="142584" y="564285"/>
                      <a:pt x="134043" y="578471"/>
                    </a:cubicBezTo>
                    <a:cubicBezTo>
                      <a:pt x="129700" y="585854"/>
                      <a:pt x="123621" y="592512"/>
                      <a:pt x="117396" y="598302"/>
                    </a:cubicBezTo>
                    <a:cubicBezTo>
                      <a:pt x="100749" y="613791"/>
                      <a:pt x="83234" y="615094"/>
                      <a:pt x="63982" y="602935"/>
                    </a:cubicBezTo>
                    <a:cubicBezTo>
                      <a:pt x="43716" y="590196"/>
                      <a:pt x="31267" y="571088"/>
                      <a:pt x="22003" y="549810"/>
                    </a:cubicBezTo>
                    <a:cubicBezTo>
                      <a:pt x="6080" y="513331"/>
                      <a:pt x="579" y="474682"/>
                      <a:pt x="0" y="436756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2F6460A4-A99F-473C-AEBB-798DCB4C01FF}"/>
                </a:ext>
              </a:extLst>
            </p:cNvPr>
            <p:cNvGrpSpPr/>
            <p:nvPr/>
          </p:nvGrpSpPr>
          <p:grpSpPr>
            <a:xfrm rot="2154424">
              <a:off x="9822376" y="5911598"/>
              <a:ext cx="381478" cy="540410"/>
              <a:chOff x="4739210" y="3546527"/>
              <a:chExt cx="467997" cy="662974"/>
            </a:xfrm>
          </p:grpSpPr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E1CED47F-94CE-489C-903E-33079A1433D0}"/>
                  </a:ext>
                </a:extLst>
              </p:cNvPr>
              <p:cNvSpPr/>
              <p:nvPr/>
            </p:nvSpPr>
            <p:spPr>
              <a:xfrm>
                <a:off x="4739210" y="3556867"/>
                <a:ext cx="265888" cy="652634"/>
              </a:xfrm>
              <a:custGeom>
                <a:avLst/>
                <a:gdLst>
                  <a:gd name="connsiteX0" fmla="*/ 0 w 366229"/>
                  <a:gd name="connsiteY0" fmla="*/ 566548 h 898928"/>
                  <a:gd name="connsiteX1" fmla="*/ 79470 w 366229"/>
                  <a:gd name="connsiteY1" fmla="*/ 249101 h 898928"/>
                  <a:gd name="connsiteX2" fmla="*/ 220317 w 366229"/>
                  <a:gd name="connsiteY2" fmla="*/ 64394 h 898928"/>
                  <a:gd name="connsiteX3" fmla="*/ 296892 w 366229"/>
                  <a:gd name="connsiteY3" fmla="*/ 11413 h 898928"/>
                  <a:gd name="connsiteX4" fmla="*/ 326712 w 366229"/>
                  <a:gd name="connsiteY4" fmla="*/ 991 h 898928"/>
                  <a:gd name="connsiteX5" fmla="*/ 362177 w 366229"/>
                  <a:gd name="connsiteY5" fmla="*/ 21546 h 898928"/>
                  <a:gd name="connsiteX6" fmla="*/ 365651 w 366229"/>
                  <a:gd name="connsiteY6" fmla="*/ 75974 h 898928"/>
                  <a:gd name="connsiteX7" fmla="*/ 328015 w 366229"/>
                  <a:gd name="connsiteY7" fmla="*/ 242153 h 898928"/>
                  <a:gd name="connsiteX8" fmla="*/ 280680 w 366229"/>
                  <a:gd name="connsiteY8" fmla="*/ 402252 h 898928"/>
                  <a:gd name="connsiteX9" fmla="*/ 267073 w 366229"/>
                  <a:gd name="connsiteY9" fmla="*/ 523267 h 898928"/>
                  <a:gd name="connsiteX10" fmla="*/ 268520 w 366229"/>
                  <a:gd name="connsiteY10" fmla="*/ 673812 h 898928"/>
                  <a:gd name="connsiteX11" fmla="*/ 260414 w 366229"/>
                  <a:gd name="connsiteY11" fmla="*/ 813645 h 898928"/>
                  <a:gd name="connsiteX12" fmla="*/ 244346 w 366229"/>
                  <a:gd name="connsiteY12" fmla="*/ 865902 h 898928"/>
                  <a:gd name="connsiteX13" fmla="*/ 176167 w 366229"/>
                  <a:gd name="connsiteY13" fmla="*/ 896590 h 898928"/>
                  <a:gd name="connsiteX14" fmla="*/ 97420 w 366229"/>
                  <a:gd name="connsiteY14" fmla="*/ 842741 h 898928"/>
                  <a:gd name="connsiteX15" fmla="*/ 12449 w 366229"/>
                  <a:gd name="connsiteY15" fmla="*/ 669180 h 898928"/>
                  <a:gd name="connsiteX16" fmla="*/ 3908 w 366229"/>
                  <a:gd name="connsiteY16" fmla="*/ 618660 h 898928"/>
                  <a:gd name="connsiteX17" fmla="*/ 0 w 366229"/>
                  <a:gd name="connsiteY17" fmla="*/ 566548 h 898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6229" h="898928">
                    <a:moveTo>
                      <a:pt x="0" y="566548"/>
                    </a:moveTo>
                    <a:cubicBezTo>
                      <a:pt x="1592" y="449007"/>
                      <a:pt x="29675" y="346231"/>
                      <a:pt x="79470" y="249101"/>
                    </a:cubicBezTo>
                    <a:cubicBezTo>
                      <a:pt x="115370" y="179329"/>
                      <a:pt x="160967" y="116505"/>
                      <a:pt x="220317" y="64394"/>
                    </a:cubicBezTo>
                    <a:cubicBezTo>
                      <a:pt x="243767" y="43838"/>
                      <a:pt x="268810" y="25310"/>
                      <a:pt x="296892" y="11413"/>
                    </a:cubicBezTo>
                    <a:cubicBezTo>
                      <a:pt x="306301" y="6781"/>
                      <a:pt x="316579" y="3307"/>
                      <a:pt x="326712" y="991"/>
                    </a:cubicBezTo>
                    <a:cubicBezTo>
                      <a:pt x="343793" y="-2917"/>
                      <a:pt x="356387" y="4899"/>
                      <a:pt x="362177" y="21546"/>
                    </a:cubicBezTo>
                    <a:cubicBezTo>
                      <a:pt x="368401" y="39351"/>
                      <a:pt x="367388" y="57735"/>
                      <a:pt x="365651" y="75974"/>
                    </a:cubicBezTo>
                    <a:cubicBezTo>
                      <a:pt x="359861" y="132863"/>
                      <a:pt x="343938" y="187435"/>
                      <a:pt x="328015" y="242153"/>
                    </a:cubicBezTo>
                    <a:cubicBezTo>
                      <a:pt x="312526" y="295567"/>
                      <a:pt x="296458" y="348837"/>
                      <a:pt x="280680" y="402252"/>
                    </a:cubicBezTo>
                    <a:cubicBezTo>
                      <a:pt x="268955" y="441770"/>
                      <a:pt x="267218" y="482591"/>
                      <a:pt x="267073" y="523267"/>
                    </a:cubicBezTo>
                    <a:cubicBezTo>
                      <a:pt x="266928" y="573497"/>
                      <a:pt x="268231" y="623582"/>
                      <a:pt x="268520" y="673812"/>
                    </a:cubicBezTo>
                    <a:cubicBezTo>
                      <a:pt x="268810" y="720568"/>
                      <a:pt x="269244" y="767468"/>
                      <a:pt x="260414" y="813645"/>
                    </a:cubicBezTo>
                    <a:cubicBezTo>
                      <a:pt x="257085" y="831450"/>
                      <a:pt x="251874" y="849400"/>
                      <a:pt x="244346" y="865902"/>
                    </a:cubicBezTo>
                    <a:cubicBezTo>
                      <a:pt x="230884" y="895142"/>
                      <a:pt x="207289" y="904551"/>
                      <a:pt x="176167" y="896590"/>
                    </a:cubicBezTo>
                    <a:cubicBezTo>
                      <a:pt x="143452" y="888049"/>
                      <a:pt x="118699" y="867639"/>
                      <a:pt x="97420" y="842741"/>
                    </a:cubicBezTo>
                    <a:cubicBezTo>
                      <a:pt x="54138" y="792366"/>
                      <a:pt x="27359" y="733451"/>
                      <a:pt x="12449" y="669180"/>
                    </a:cubicBezTo>
                    <a:cubicBezTo>
                      <a:pt x="8541" y="652533"/>
                      <a:pt x="5790" y="635597"/>
                      <a:pt x="3908" y="618660"/>
                    </a:cubicBezTo>
                    <a:cubicBezTo>
                      <a:pt x="1592" y="598829"/>
                      <a:pt x="869" y="578708"/>
                      <a:pt x="0" y="566548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2AF923E0-3077-4368-8EF2-88B5EFBD83E7}"/>
                  </a:ext>
                </a:extLst>
              </p:cNvPr>
              <p:cNvSpPr/>
              <p:nvPr/>
            </p:nvSpPr>
            <p:spPr>
              <a:xfrm>
                <a:off x="4942370" y="3546527"/>
                <a:ext cx="264837" cy="655787"/>
              </a:xfrm>
              <a:custGeom>
                <a:avLst/>
                <a:gdLst>
                  <a:gd name="connsiteX0" fmla="*/ 365632 w 364782"/>
                  <a:gd name="connsiteY0" fmla="*/ 346867 h 903270"/>
                  <a:gd name="connsiteX1" fmla="*/ 301940 w 364782"/>
                  <a:gd name="connsiteY1" fmla="*/ 613651 h 903270"/>
                  <a:gd name="connsiteX2" fmla="*/ 179477 w 364782"/>
                  <a:gd name="connsiteY2" fmla="*/ 801542 h 903270"/>
                  <a:gd name="connsiteX3" fmla="*/ 62081 w 364782"/>
                  <a:gd name="connsiteY3" fmla="*/ 889988 h 903270"/>
                  <a:gd name="connsiteX4" fmla="*/ 18655 w 364782"/>
                  <a:gd name="connsiteY4" fmla="*/ 903450 h 903270"/>
                  <a:gd name="connsiteX5" fmla="*/ 9969 w 364782"/>
                  <a:gd name="connsiteY5" fmla="*/ 898962 h 903270"/>
                  <a:gd name="connsiteX6" fmla="*/ 271 w 364782"/>
                  <a:gd name="connsiteY6" fmla="*/ 854668 h 903270"/>
                  <a:gd name="connsiteX7" fmla="*/ 15470 w 364782"/>
                  <a:gd name="connsiteY7" fmla="*/ 741903 h 903270"/>
                  <a:gd name="connsiteX8" fmla="*/ 71345 w 364782"/>
                  <a:gd name="connsiteY8" fmla="*/ 548945 h 903270"/>
                  <a:gd name="connsiteX9" fmla="*/ 98994 w 364782"/>
                  <a:gd name="connsiteY9" fmla="*/ 414612 h 903270"/>
                  <a:gd name="connsiteX10" fmla="*/ 99283 w 364782"/>
                  <a:gd name="connsiteY10" fmla="*/ 332826 h 903270"/>
                  <a:gd name="connsiteX11" fmla="*/ 99138 w 364782"/>
                  <a:gd name="connsiteY11" fmla="*/ 159989 h 903270"/>
                  <a:gd name="connsiteX12" fmla="*/ 115930 w 364782"/>
                  <a:gd name="connsiteY12" fmla="*/ 53883 h 903270"/>
                  <a:gd name="connsiteX13" fmla="*/ 127945 w 364782"/>
                  <a:gd name="connsiteY13" fmla="*/ 27683 h 903270"/>
                  <a:gd name="connsiteX14" fmla="*/ 193519 w 364782"/>
                  <a:gd name="connsiteY14" fmla="*/ 4088 h 903270"/>
                  <a:gd name="connsiteX15" fmla="*/ 270094 w 364782"/>
                  <a:gd name="connsiteY15" fmla="*/ 57357 h 903270"/>
                  <a:gd name="connsiteX16" fmla="*/ 347104 w 364782"/>
                  <a:gd name="connsiteY16" fmla="*/ 199651 h 903270"/>
                  <a:gd name="connsiteX17" fmla="*/ 365632 w 364782"/>
                  <a:gd name="connsiteY17" fmla="*/ 346867 h 9032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4782" h="903270">
                    <a:moveTo>
                      <a:pt x="365632" y="346867"/>
                    </a:moveTo>
                    <a:cubicBezTo>
                      <a:pt x="366790" y="441103"/>
                      <a:pt x="344353" y="529693"/>
                      <a:pt x="301940" y="613651"/>
                    </a:cubicBezTo>
                    <a:cubicBezTo>
                      <a:pt x="267923" y="680817"/>
                      <a:pt x="230142" y="745378"/>
                      <a:pt x="179477" y="801542"/>
                    </a:cubicBezTo>
                    <a:cubicBezTo>
                      <a:pt x="146039" y="838600"/>
                      <a:pt x="108692" y="870735"/>
                      <a:pt x="62081" y="889988"/>
                    </a:cubicBezTo>
                    <a:cubicBezTo>
                      <a:pt x="48185" y="895778"/>
                      <a:pt x="33130" y="898962"/>
                      <a:pt x="18655" y="903450"/>
                    </a:cubicBezTo>
                    <a:cubicBezTo>
                      <a:pt x="13878" y="905042"/>
                      <a:pt x="11851" y="903160"/>
                      <a:pt x="9969" y="898962"/>
                    </a:cubicBezTo>
                    <a:cubicBezTo>
                      <a:pt x="3745" y="884777"/>
                      <a:pt x="850" y="870011"/>
                      <a:pt x="271" y="854668"/>
                    </a:cubicBezTo>
                    <a:cubicBezTo>
                      <a:pt x="-1466" y="816163"/>
                      <a:pt x="5337" y="778671"/>
                      <a:pt x="15470" y="741903"/>
                    </a:cubicBezTo>
                    <a:cubicBezTo>
                      <a:pt x="33275" y="677343"/>
                      <a:pt x="52817" y="613361"/>
                      <a:pt x="71345" y="548945"/>
                    </a:cubicBezTo>
                    <a:cubicBezTo>
                      <a:pt x="83939" y="504940"/>
                      <a:pt x="96099" y="460645"/>
                      <a:pt x="98994" y="414612"/>
                    </a:cubicBezTo>
                    <a:cubicBezTo>
                      <a:pt x="100731" y="387399"/>
                      <a:pt x="99428" y="360185"/>
                      <a:pt x="99283" y="332826"/>
                    </a:cubicBezTo>
                    <a:cubicBezTo>
                      <a:pt x="99138" y="275214"/>
                      <a:pt x="97980" y="217601"/>
                      <a:pt x="99138" y="159989"/>
                    </a:cubicBezTo>
                    <a:cubicBezTo>
                      <a:pt x="99862" y="124089"/>
                      <a:pt x="104060" y="88190"/>
                      <a:pt x="115930" y="53883"/>
                    </a:cubicBezTo>
                    <a:cubicBezTo>
                      <a:pt x="119115" y="44764"/>
                      <a:pt x="123023" y="35789"/>
                      <a:pt x="127945" y="27683"/>
                    </a:cubicBezTo>
                    <a:cubicBezTo>
                      <a:pt x="143144" y="2206"/>
                      <a:pt x="165581" y="-5756"/>
                      <a:pt x="193519" y="4088"/>
                    </a:cubicBezTo>
                    <a:cubicBezTo>
                      <a:pt x="223772" y="14799"/>
                      <a:pt x="248091" y="34486"/>
                      <a:pt x="270094" y="57357"/>
                    </a:cubicBezTo>
                    <a:cubicBezTo>
                      <a:pt x="308744" y="97744"/>
                      <a:pt x="332194" y="146382"/>
                      <a:pt x="347104" y="199651"/>
                    </a:cubicBezTo>
                    <a:cubicBezTo>
                      <a:pt x="360421" y="247710"/>
                      <a:pt x="365487" y="297071"/>
                      <a:pt x="365632" y="346867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1A151F41-4EC0-4811-8A4B-AFEC6FFB5E96}"/>
                </a:ext>
              </a:extLst>
            </p:cNvPr>
            <p:cNvGrpSpPr>
              <a:grpSpLocks noChangeAspect="1"/>
            </p:cNvGrpSpPr>
            <p:nvPr/>
          </p:nvGrpSpPr>
          <p:grpSpPr>
            <a:xfrm rot="20442647">
              <a:off x="4405590" y="6362508"/>
              <a:ext cx="406779" cy="455955"/>
              <a:chOff x="4654294" y="4434680"/>
              <a:chExt cx="406779" cy="455955"/>
            </a:xfrm>
          </p:grpSpPr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2D0366AF-76E1-4C2D-8273-11F32DECFB43}"/>
                  </a:ext>
                </a:extLst>
              </p:cNvPr>
              <p:cNvSpPr/>
              <p:nvPr/>
            </p:nvSpPr>
            <p:spPr>
              <a:xfrm>
                <a:off x="4760504" y="4448189"/>
                <a:ext cx="300569" cy="442446"/>
              </a:xfrm>
              <a:custGeom>
                <a:avLst/>
                <a:gdLst>
                  <a:gd name="connsiteX0" fmla="*/ 15833 w 413999"/>
                  <a:gd name="connsiteY0" fmla="*/ 610672 h 609418"/>
                  <a:gd name="connsiteX1" fmla="*/ 12503 w 413999"/>
                  <a:gd name="connsiteY1" fmla="*/ 609370 h 609418"/>
                  <a:gd name="connsiteX2" fmla="*/ 54 w 413999"/>
                  <a:gd name="connsiteY2" fmla="*/ 594894 h 609418"/>
                  <a:gd name="connsiteX3" fmla="*/ 17136 w 413999"/>
                  <a:gd name="connsiteY3" fmla="*/ 537137 h 609418"/>
                  <a:gd name="connsiteX4" fmla="*/ 86184 w 413999"/>
                  <a:gd name="connsiteY4" fmla="*/ 430453 h 609418"/>
                  <a:gd name="connsiteX5" fmla="*/ 168694 w 413999"/>
                  <a:gd name="connsiteY5" fmla="*/ 310016 h 609418"/>
                  <a:gd name="connsiteX6" fmla="*/ 208791 w 413999"/>
                  <a:gd name="connsiteY6" fmla="*/ 208833 h 609418"/>
                  <a:gd name="connsiteX7" fmla="*/ 259889 w 413999"/>
                  <a:gd name="connsiteY7" fmla="*/ 70736 h 609418"/>
                  <a:gd name="connsiteX8" fmla="*/ 289420 w 413999"/>
                  <a:gd name="connsiteY8" fmla="*/ 22967 h 609418"/>
                  <a:gd name="connsiteX9" fmla="*/ 365271 w 413999"/>
                  <a:gd name="connsiteY9" fmla="*/ 21230 h 609418"/>
                  <a:gd name="connsiteX10" fmla="*/ 412316 w 413999"/>
                  <a:gd name="connsiteY10" fmla="*/ 128059 h 609418"/>
                  <a:gd name="connsiteX11" fmla="*/ 379747 w 413999"/>
                  <a:gd name="connsiteY11" fmla="*/ 327532 h 609418"/>
                  <a:gd name="connsiteX12" fmla="*/ 262206 w 413999"/>
                  <a:gd name="connsiteY12" fmla="*/ 488499 h 609418"/>
                  <a:gd name="connsiteX13" fmla="*/ 139598 w 413999"/>
                  <a:gd name="connsiteY13" fmla="*/ 578537 h 609418"/>
                  <a:gd name="connsiteX14" fmla="*/ 44639 w 413999"/>
                  <a:gd name="connsiteY14" fmla="*/ 609225 h 609418"/>
                  <a:gd name="connsiteX15" fmla="*/ 40586 w 413999"/>
                  <a:gd name="connsiteY15" fmla="*/ 610383 h 609418"/>
                  <a:gd name="connsiteX16" fmla="*/ 15833 w 413999"/>
                  <a:gd name="connsiteY16" fmla="*/ 610672 h 6094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13999" h="609418">
                    <a:moveTo>
                      <a:pt x="15833" y="610672"/>
                    </a:moveTo>
                    <a:cubicBezTo>
                      <a:pt x="14675" y="610238"/>
                      <a:pt x="13661" y="609514"/>
                      <a:pt x="12503" y="609370"/>
                    </a:cubicBezTo>
                    <a:cubicBezTo>
                      <a:pt x="199" y="608356"/>
                      <a:pt x="-235" y="609659"/>
                      <a:pt x="54" y="594894"/>
                    </a:cubicBezTo>
                    <a:cubicBezTo>
                      <a:pt x="489" y="574194"/>
                      <a:pt x="8016" y="555376"/>
                      <a:pt x="17136" y="537137"/>
                    </a:cubicBezTo>
                    <a:cubicBezTo>
                      <a:pt x="36098" y="498922"/>
                      <a:pt x="61865" y="465194"/>
                      <a:pt x="86184" y="430453"/>
                    </a:cubicBezTo>
                    <a:cubicBezTo>
                      <a:pt x="114121" y="390645"/>
                      <a:pt x="142059" y="350692"/>
                      <a:pt x="168694" y="310016"/>
                    </a:cubicBezTo>
                    <a:cubicBezTo>
                      <a:pt x="188815" y="279184"/>
                      <a:pt x="197500" y="243429"/>
                      <a:pt x="208791" y="208833"/>
                    </a:cubicBezTo>
                    <a:cubicBezTo>
                      <a:pt x="223846" y="162077"/>
                      <a:pt x="238032" y="114887"/>
                      <a:pt x="259889" y="70736"/>
                    </a:cubicBezTo>
                    <a:cubicBezTo>
                      <a:pt x="268141" y="53945"/>
                      <a:pt x="277839" y="37443"/>
                      <a:pt x="289420" y="22967"/>
                    </a:cubicBezTo>
                    <a:cubicBezTo>
                      <a:pt x="313449" y="-7286"/>
                      <a:pt x="339360" y="-7431"/>
                      <a:pt x="365271" y="21230"/>
                    </a:cubicBezTo>
                    <a:cubicBezTo>
                      <a:pt x="392485" y="51629"/>
                      <a:pt x="406960" y="88107"/>
                      <a:pt x="412316" y="128059"/>
                    </a:cubicBezTo>
                    <a:cubicBezTo>
                      <a:pt x="421726" y="197831"/>
                      <a:pt x="405803" y="263405"/>
                      <a:pt x="379747" y="327532"/>
                    </a:cubicBezTo>
                    <a:cubicBezTo>
                      <a:pt x="353980" y="391079"/>
                      <a:pt x="312001" y="442612"/>
                      <a:pt x="262206" y="488499"/>
                    </a:cubicBezTo>
                    <a:cubicBezTo>
                      <a:pt x="224714" y="523096"/>
                      <a:pt x="185051" y="554797"/>
                      <a:pt x="139598" y="578537"/>
                    </a:cubicBezTo>
                    <a:cubicBezTo>
                      <a:pt x="109779" y="594170"/>
                      <a:pt x="78512" y="606040"/>
                      <a:pt x="44639" y="609225"/>
                    </a:cubicBezTo>
                    <a:cubicBezTo>
                      <a:pt x="43191" y="609370"/>
                      <a:pt x="41889" y="610093"/>
                      <a:pt x="40586" y="610383"/>
                    </a:cubicBezTo>
                    <a:cubicBezTo>
                      <a:pt x="32190" y="610672"/>
                      <a:pt x="24084" y="610672"/>
                      <a:pt x="15833" y="610672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E98CA2CF-82A6-4DF8-8B10-C4F76520D3CD}"/>
                  </a:ext>
                </a:extLst>
              </p:cNvPr>
              <p:cNvSpPr/>
              <p:nvPr/>
            </p:nvSpPr>
            <p:spPr>
              <a:xfrm>
                <a:off x="4654294" y="4434680"/>
                <a:ext cx="298467" cy="443497"/>
              </a:xfrm>
              <a:custGeom>
                <a:avLst/>
                <a:gdLst>
                  <a:gd name="connsiteX0" fmla="*/ 0 w 411103"/>
                  <a:gd name="connsiteY0" fmla="*/ 436756 h 610865"/>
                  <a:gd name="connsiteX1" fmla="*/ 39518 w 411103"/>
                  <a:gd name="connsiteY1" fmla="*/ 273472 h 610865"/>
                  <a:gd name="connsiteX2" fmla="*/ 272139 w 411103"/>
                  <a:gd name="connsiteY2" fmla="*/ 32600 h 610865"/>
                  <a:gd name="connsiteX3" fmla="*/ 369994 w 411103"/>
                  <a:gd name="connsiteY3" fmla="*/ 609 h 610865"/>
                  <a:gd name="connsiteX4" fmla="*/ 394312 w 411103"/>
                  <a:gd name="connsiteY4" fmla="*/ 1188 h 610865"/>
                  <a:gd name="connsiteX5" fmla="*/ 412262 w 411103"/>
                  <a:gd name="connsiteY5" fmla="*/ 23625 h 610865"/>
                  <a:gd name="connsiteX6" fmla="*/ 405603 w 411103"/>
                  <a:gd name="connsiteY6" fmla="*/ 53734 h 610865"/>
                  <a:gd name="connsiteX7" fmla="*/ 356242 w 411103"/>
                  <a:gd name="connsiteY7" fmla="*/ 140153 h 610865"/>
                  <a:gd name="connsiteX8" fmla="*/ 287773 w 411103"/>
                  <a:gd name="connsiteY8" fmla="*/ 235257 h 610865"/>
                  <a:gd name="connsiteX9" fmla="*/ 209316 w 411103"/>
                  <a:gd name="connsiteY9" fmla="*/ 388118 h 610865"/>
                  <a:gd name="connsiteX10" fmla="*/ 157349 w 411103"/>
                  <a:gd name="connsiteY10" fmla="*/ 534466 h 610865"/>
                  <a:gd name="connsiteX11" fmla="*/ 134043 w 411103"/>
                  <a:gd name="connsiteY11" fmla="*/ 578471 h 610865"/>
                  <a:gd name="connsiteX12" fmla="*/ 117396 w 411103"/>
                  <a:gd name="connsiteY12" fmla="*/ 598302 h 610865"/>
                  <a:gd name="connsiteX13" fmla="*/ 63982 w 411103"/>
                  <a:gd name="connsiteY13" fmla="*/ 602935 h 610865"/>
                  <a:gd name="connsiteX14" fmla="*/ 22003 w 411103"/>
                  <a:gd name="connsiteY14" fmla="*/ 549810 h 610865"/>
                  <a:gd name="connsiteX15" fmla="*/ 0 w 411103"/>
                  <a:gd name="connsiteY15" fmla="*/ 436756 h 610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11103" h="610865">
                    <a:moveTo>
                      <a:pt x="0" y="436756"/>
                    </a:moveTo>
                    <a:cubicBezTo>
                      <a:pt x="290" y="378130"/>
                      <a:pt x="14475" y="324281"/>
                      <a:pt x="39518" y="273472"/>
                    </a:cubicBezTo>
                    <a:cubicBezTo>
                      <a:pt x="91196" y="168380"/>
                      <a:pt x="167916" y="87028"/>
                      <a:pt x="272139" y="32600"/>
                    </a:cubicBezTo>
                    <a:cubicBezTo>
                      <a:pt x="302827" y="16532"/>
                      <a:pt x="335397" y="5097"/>
                      <a:pt x="369994" y="609"/>
                    </a:cubicBezTo>
                    <a:cubicBezTo>
                      <a:pt x="377955" y="-404"/>
                      <a:pt x="386496" y="-114"/>
                      <a:pt x="394312" y="1188"/>
                    </a:cubicBezTo>
                    <a:cubicBezTo>
                      <a:pt x="406617" y="3360"/>
                      <a:pt x="413275" y="11176"/>
                      <a:pt x="412262" y="23625"/>
                    </a:cubicBezTo>
                    <a:cubicBezTo>
                      <a:pt x="411393" y="33758"/>
                      <a:pt x="409367" y="44181"/>
                      <a:pt x="405603" y="53734"/>
                    </a:cubicBezTo>
                    <a:cubicBezTo>
                      <a:pt x="393589" y="85001"/>
                      <a:pt x="375205" y="112939"/>
                      <a:pt x="356242" y="140153"/>
                    </a:cubicBezTo>
                    <a:cubicBezTo>
                      <a:pt x="333950" y="172144"/>
                      <a:pt x="311802" y="204424"/>
                      <a:pt x="287773" y="235257"/>
                    </a:cubicBezTo>
                    <a:cubicBezTo>
                      <a:pt x="251729" y="281289"/>
                      <a:pt x="227265" y="332822"/>
                      <a:pt x="209316" y="388118"/>
                    </a:cubicBezTo>
                    <a:cubicBezTo>
                      <a:pt x="193393" y="437335"/>
                      <a:pt x="175443" y="485973"/>
                      <a:pt x="157349" y="534466"/>
                    </a:cubicBezTo>
                    <a:cubicBezTo>
                      <a:pt x="151558" y="549954"/>
                      <a:pt x="142584" y="564285"/>
                      <a:pt x="134043" y="578471"/>
                    </a:cubicBezTo>
                    <a:cubicBezTo>
                      <a:pt x="129700" y="585854"/>
                      <a:pt x="123621" y="592512"/>
                      <a:pt x="117396" y="598302"/>
                    </a:cubicBezTo>
                    <a:cubicBezTo>
                      <a:pt x="100749" y="613791"/>
                      <a:pt x="83234" y="615094"/>
                      <a:pt x="63982" y="602935"/>
                    </a:cubicBezTo>
                    <a:cubicBezTo>
                      <a:pt x="43716" y="590196"/>
                      <a:pt x="31267" y="571088"/>
                      <a:pt x="22003" y="549810"/>
                    </a:cubicBezTo>
                    <a:cubicBezTo>
                      <a:pt x="6080" y="513331"/>
                      <a:pt x="579" y="474682"/>
                      <a:pt x="0" y="436756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763D8961-A049-4E82-AAF4-E2CB60A5D461}"/>
                </a:ext>
              </a:extLst>
            </p:cNvPr>
            <p:cNvGrpSpPr/>
            <p:nvPr/>
          </p:nvGrpSpPr>
          <p:grpSpPr>
            <a:xfrm>
              <a:off x="1490283" y="5635640"/>
              <a:ext cx="461573" cy="534553"/>
              <a:chOff x="3902872" y="3694206"/>
              <a:chExt cx="633507" cy="733672"/>
            </a:xfrm>
          </p:grpSpPr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E9DB2C5B-B376-41F1-9309-63AA9EE279AF}"/>
                  </a:ext>
                </a:extLst>
              </p:cNvPr>
              <p:cNvSpPr/>
              <p:nvPr/>
            </p:nvSpPr>
            <p:spPr>
              <a:xfrm>
                <a:off x="3902872" y="3812027"/>
                <a:ext cx="574864" cy="615851"/>
              </a:xfrm>
              <a:custGeom>
                <a:avLst/>
                <a:gdLst>
                  <a:gd name="connsiteX0" fmla="*/ 0 w 791809"/>
                  <a:gd name="connsiteY0" fmla="*/ 108844 h 848263"/>
                  <a:gd name="connsiteX1" fmla="*/ 4632 w 791809"/>
                  <a:gd name="connsiteY1" fmla="*/ 68747 h 848263"/>
                  <a:gd name="connsiteX2" fmla="*/ 15923 w 791809"/>
                  <a:gd name="connsiteY2" fmla="*/ 26334 h 848263"/>
                  <a:gd name="connsiteX3" fmla="*/ 69193 w 791809"/>
                  <a:gd name="connsiteY3" fmla="*/ 5345 h 848263"/>
                  <a:gd name="connsiteX4" fmla="*/ 112764 w 791809"/>
                  <a:gd name="connsiteY4" fmla="*/ 34585 h 848263"/>
                  <a:gd name="connsiteX5" fmla="*/ 211342 w 791809"/>
                  <a:gd name="connsiteY5" fmla="*/ 145033 h 848263"/>
                  <a:gd name="connsiteX6" fmla="*/ 339885 w 791809"/>
                  <a:gd name="connsiteY6" fmla="*/ 319897 h 848263"/>
                  <a:gd name="connsiteX7" fmla="*/ 479139 w 791809"/>
                  <a:gd name="connsiteY7" fmla="*/ 460744 h 848263"/>
                  <a:gd name="connsiteX8" fmla="*/ 659938 w 791809"/>
                  <a:gd name="connsiteY8" fmla="*/ 595800 h 848263"/>
                  <a:gd name="connsiteX9" fmla="*/ 757213 w 791809"/>
                  <a:gd name="connsiteY9" fmla="*/ 685259 h 848263"/>
                  <a:gd name="connsiteX10" fmla="*/ 790362 w 791809"/>
                  <a:gd name="connsiteY10" fmla="*/ 743884 h 848263"/>
                  <a:gd name="connsiteX11" fmla="*/ 775452 w 791809"/>
                  <a:gd name="connsiteY11" fmla="*/ 800773 h 848263"/>
                  <a:gd name="connsiteX12" fmla="*/ 697429 w 791809"/>
                  <a:gd name="connsiteY12" fmla="*/ 842318 h 848263"/>
                  <a:gd name="connsiteX13" fmla="*/ 557306 w 791809"/>
                  <a:gd name="connsiteY13" fmla="*/ 843331 h 848263"/>
                  <a:gd name="connsiteX14" fmla="*/ 252018 w 791809"/>
                  <a:gd name="connsiteY14" fmla="*/ 682219 h 848263"/>
                  <a:gd name="connsiteX15" fmla="*/ 16936 w 791809"/>
                  <a:gd name="connsiteY15" fmla="*/ 269378 h 848263"/>
                  <a:gd name="connsiteX16" fmla="*/ 1303 w 791809"/>
                  <a:gd name="connsiteY16" fmla="*/ 161535 h 848263"/>
                  <a:gd name="connsiteX17" fmla="*/ 0 w 791809"/>
                  <a:gd name="connsiteY17" fmla="*/ 153863 h 848263"/>
                  <a:gd name="connsiteX18" fmla="*/ 0 w 791809"/>
                  <a:gd name="connsiteY18" fmla="*/ 108844 h 848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91809" h="848263">
                    <a:moveTo>
                      <a:pt x="0" y="108844"/>
                    </a:moveTo>
                    <a:cubicBezTo>
                      <a:pt x="1448" y="95527"/>
                      <a:pt x="2171" y="81920"/>
                      <a:pt x="4632" y="68747"/>
                    </a:cubicBezTo>
                    <a:cubicBezTo>
                      <a:pt x="7383" y="54417"/>
                      <a:pt x="10422" y="39796"/>
                      <a:pt x="15923" y="26334"/>
                    </a:cubicBezTo>
                    <a:cubicBezTo>
                      <a:pt x="26056" y="1436"/>
                      <a:pt x="45019" y="-6380"/>
                      <a:pt x="69193" y="5345"/>
                    </a:cubicBezTo>
                    <a:cubicBezTo>
                      <a:pt x="84826" y="12872"/>
                      <a:pt x="99591" y="23150"/>
                      <a:pt x="112764" y="34585"/>
                    </a:cubicBezTo>
                    <a:cubicBezTo>
                      <a:pt x="150400" y="67010"/>
                      <a:pt x="181667" y="105515"/>
                      <a:pt x="211342" y="145033"/>
                    </a:cubicBezTo>
                    <a:cubicBezTo>
                      <a:pt x="254913" y="202790"/>
                      <a:pt x="298050" y="260837"/>
                      <a:pt x="339885" y="319897"/>
                    </a:cubicBezTo>
                    <a:cubicBezTo>
                      <a:pt x="378679" y="374615"/>
                      <a:pt x="425435" y="420936"/>
                      <a:pt x="479139" y="460744"/>
                    </a:cubicBezTo>
                    <a:cubicBezTo>
                      <a:pt x="539646" y="505473"/>
                      <a:pt x="600009" y="550347"/>
                      <a:pt x="659938" y="595800"/>
                    </a:cubicBezTo>
                    <a:cubicBezTo>
                      <a:pt x="695113" y="622580"/>
                      <a:pt x="728696" y="651241"/>
                      <a:pt x="757213" y="685259"/>
                    </a:cubicBezTo>
                    <a:cubicBezTo>
                      <a:pt x="771833" y="702774"/>
                      <a:pt x="784861" y="721303"/>
                      <a:pt x="790362" y="743884"/>
                    </a:cubicBezTo>
                    <a:cubicBezTo>
                      <a:pt x="795573" y="765453"/>
                      <a:pt x="790507" y="784560"/>
                      <a:pt x="775452" y="800773"/>
                    </a:cubicBezTo>
                    <a:cubicBezTo>
                      <a:pt x="754318" y="823644"/>
                      <a:pt x="727104" y="835514"/>
                      <a:pt x="697429" y="842318"/>
                    </a:cubicBezTo>
                    <a:cubicBezTo>
                      <a:pt x="650818" y="853030"/>
                      <a:pt x="604062" y="850858"/>
                      <a:pt x="557306" y="843331"/>
                    </a:cubicBezTo>
                    <a:cubicBezTo>
                      <a:pt x="437594" y="823789"/>
                      <a:pt x="337713" y="765887"/>
                      <a:pt x="252018" y="682219"/>
                    </a:cubicBezTo>
                    <a:cubicBezTo>
                      <a:pt x="134333" y="567428"/>
                      <a:pt x="55875" y="429477"/>
                      <a:pt x="16936" y="269378"/>
                    </a:cubicBezTo>
                    <a:cubicBezTo>
                      <a:pt x="8396" y="233913"/>
                      <a:pt x="3040" y="198014"/>
                      <a:pt x="1303" y="161535"/>
                    </a:cubicBezTo>
                    <a:cubicBezTo>
                      <a:pt x="1158" y="158930"/>
                      <a:pt x="434" y="156324"/>
                      <a:pt x="0" y="153863"/>
                    </a:cubicBezTo>
                    <a:cubicBezTo>
                      <a:pt x="0" y="138809"/>
                      <a:pt x="0" y="123899"/>
                      <a:pt x="0" y="108844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6359C4B7-9F6E-4959-964B-7E2F5BCE79EB}"/>
                  </a:ext>
                </a:extLst>
              </p:cNvPr>
              <p:cNvSpPr/>
              <p:nvPr/>
            </p:nvSpPr>
            <p:spPr>
              <a:xfrm>
                <a:off x="3962566" y="3694206"/>
                <a:ext cx="573813" cy="623208"/>
              </a:xfrm>
              <a:custGeom>
                <a:avLst/>
                <a:gdLst>
                  <a:gd name="connsiteX0" fmla="*/ 174719 w 790361"/>
                  <a:gd name="connsiteY0" fmla="*/ 5 h 858396"/>
                  <a:gd name="connsiteX1" fmla="*/ 357979 w 790361"/>
                  <a:gd name="connsiteY1" fmla="*/ 44445 h 858396"/>
                  <a:gd name="connsiteX2" fmla="*/ 629539 w 790361"/>
                  <a:gd name="connsiteY2" fmla="*/ 269684 h 858396"/>
                  <a:gd name="connsiteX3" fmla="*/ 723920 w 790361"/>
                  <a:gd name="connsiteY3" fmla="*/ 445127 h 858396"/>
                  <a:gd name="connsiteX4" fmla="*/ 782545 w 790361"/>
                  <a:gd name="connsiteY4" fmla="*/ 633018 h 858396"/>
                  <a:gd name="connsiteX5" fmla="*/ 780084 w 790361"/>
                  <a:gd name="connsiteY5" fmla="*/ 804408 h 858396"/>
                  <a:gd name="connsiteX6" fmla="*/ 761701 w 790361"/>
                  <a:gd name="connsiteY6" fmla="*/ 853770 h 858396"/>
                  <a:gd name="connsiteX7" fmla="*/ 752871 w 790361"/>
                  <a:gd name="connsiteY7" fmla="*/ 858257 h 858396"/>
                  <a:gd name="connsiteX8" fmla="*/ 685704 w 790361"/>
                  <a:gd name="connsiteY8" fmla="*/ 822937 h 858396"/>
                  <a:gd name="connsiteX9" fmla="*/ 598996 w 790361"/>
                  <a:gd name="connsiteY9" fmla="*/ 731018 h 858396"/>
                  <a:gd name="connsiteX10" fmla="*/ 471033 w 790361"/>
                  <a:gd name="connsiteY10" fmla="*/ 558470 h 858396"/>
                  <a:gd name="connsiteX11" fmla="*/ 376073 w 790361"/>
                  <a:gd name="connsiteY11" fmla="*/ 443679 h 858396"/>
                  <a:gd name="connsiteX12" fmla="*/ 282707 w 790361"/>
                  <a:gd name="connsiteY12" fmla="*/ 368551 h 858396"/>
                  <a:gd name="connsiteX13" fmla="*/ 108422 w 790361"/>
                  <a:gd name="connsiteY13" fmla="*/ 236969 h 858396"/>
                  <a:gd name="connsiteX14" fmla="*/ 26201 w 790361"/>
                  <a:gd name="connsiteY14" fmla="*/ 151853 h 858396"/>
                  <a:gd name="connsiteX15" fmla="*/ 4343 w 790361"/>
                  <a:gd name="connsiteY15" fmla="*/ 110598 h 858396"/>
                  <a:gd name="connsiteX16" fmla="*/ 26056 w 790361"/>
                  <a:gd name="connsiteY16" fmla="*/ 40247 h 858396"/>
                  <a:gd name="connsiteX17" fmla="*/ 95828 w 790361"/>
                  <a:gd name="connsiteY17" fmla="*/ 9848 h 858396"/>
                  <a:gd name="connsiteX18" fmla="*/ 174719 w 790361"/>
                  <a:gd name="connsiteY18" fmla="*/ 5 h 8583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90361" h="858396">
                    <a:moveTo>
                      <a:pt x="174719" y="5"/>
                    </a:moveTo>
                    <a:cubicBezTo>
                      <a:pt x="239425" y="150"/>
                      <a:pt x="300222" y="16797"/>
                      <a:pt x="357979" y="44445"/>
                    </a:cubicBezTo>
                    <a:cubicBezTo>
                      <a:pt x="467414" y="96557"/>
                      <a:pt x="558754" y="171105"/>
                      <a:pt x="629539" y="269684"/>
                    </a:cubicBezTo>
                    <a:cubicBezTo>
                      <a:pt x="668478" y="323822"/>
                      <a:pt x="697429" y="384040"/>
                      <a:pt x="723920" y="445127"/>
                    </a:cubicBezTo>
                    <a:cubicBezTo>
                      <a:pt x="750120" y="505634"/>
                      <a:pt x="771110" y="567879"/>
                      <a:pt x="782545" y="633018"/>
                    </a:cubicBezTo>
                    <a:cubicBezTo>
                      <a:pt x="792678" y="690341"/>
                      <a:pt x="795428" y="747664"/>
                      <a:pt x="780084" y="804408"/>
                    </a:cubicBezTo>
                    <a:cubicBezTo>
                      <a:pt x="775597" y="821345"/>
                      <a:pt x="767925" y="837268"/>
                      <a:pt x="761701" y="853770"/>
                    </a:cubicBezTo>
                    <a:cubicBezTo>
                      <a:pt x="760108" y="858112"/>
                      <a:pt x="757503" y="859270"/>
                      <a:pt x="752871" y="858257"/>
                    </a:cubicBezTo>
                    <a:cubicBezTo>
                      <a:pt x="727249" y="852612"/>
                      <a:pt x="705680" y="839005"/>
                      <a:pt x="685704" y="822937"/>
                    </a:cubicBezTo>
                    <a:cubicBezTo>
                      <a:pt x="652555" y="796302"/>
                      <a:pt x="624618" y="764601"/>
                      <a:pt x="598996" y="731018"/>
                    </a:cubicBezTo>
                    <a:cubicBezTo>
                      <a:pt x="555714" y="673984"/>
                      <a:pt x="513735" y="615937"/>
                      <a:pt x="471033" y="558470"/>
                    </a:cubicBezTo>
                    <a:cubicBezTo>
                      <a:pt x="441358" y="518517"/>
                      <a:pt x="410670" y="479578"/>
                      <a:pt x="376073" y="443679"/>
                    </a:cubicBezTo>
                    <a:cubicBezTo>
                      <a:pt x="347991" y="414728"/>
                      <a:pt x="315132" y="391857"/>
                      <a:pt x="282707" y="368551"/>
                    </a:cubicBezTo>
                    <a:cubicBezTo>
                      <a:pt x="223647" y="325849"/>
                      <a:pt x="163863" y="284304"/>
                      <a:pt x="108422" y="236969"/>
                    </a:cubicBezTo>
                    <a:cubicBezTo>
                      <a:pt x="78313" y="211203"/>
                      <a:pt x="48927" y="184568"/>
                      <a:pt x="26201" y="151853"/>
                    </a:cubicBezTo>
                    <a:cubicBezTo>
                      <a:pt x="17371" y="139115"/>
                      <a:pt x="9699" y="125073"/>
                      <a:pt x="4343" y="110598"/>
                    </a:cubicBezTo>
                    <a:cubicBezTo>
                      <a:pt x="-5935" y="82515"/>
                      <a:pt x="2316" y="58341"/>
                      <a:pt x="26056" y="40247"/>
                    </a:cubicBezTo>
                    <a:cubicBezTo>
                      <a:pt x="46756" y="24469"/>
                      <a:pt x="71075" y="16362"/>
                      <a:pt x="95828" y="9848"/>
                    </a:cubicBezTo>
                    <a:cubicBezTo>
                      <a:pt x="121739" y="2755"/>
                      <a:pt x="148084" y="-140"/>
                      <a:pt x="174719" y="5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1C8B8E2E-1769-4C0B-AF1D-1DF937C4924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44688" y="5729446"/>
              <a:ext cx="406779" cy="455955"/>
              <a:chOff x="4654294" y="4434680"/>
              <a:chExt cx="406779" cy="455955"/>
            </a:xfrm>
          </p:grpSpPr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609781C7-02CA-4DB8-A797-7E0B9FB7690C}"/>
                  </a:ext>
                </a:extLst>
              </p:cNvPr>
              <p:cNvSpPr/>
              <p:nvPr/>
            </p:nvSpPr>
            <p:spPr>
              <a:xfrm>
                <a:off x="4760504" y="4448189"/>
                <a:ext cx="300569" cy="442446"/>
              </a:xfrm>
              <a:custGeom>
                <a:avLst/>
                <a:gdLst>
                  <a:gd name="connsiteX0" fmla="*/ 15833 w 413999"/>
                  <a:gd name="connsiteY0" fmla="*/ 610672 h 609418"/>
                  <a:gd name="connsiteX1" fmla="*/ 12503 w 413999"/>
                  <a:gd name="connsiteY1" fmla="*/ 609370 h 609418"/>
                  <a:gd name="connsiteX2" fmla="*/ 54 w 413999"/>
                  <a:gd name="connsiteY2" fmla="*/ 594894 h 609418"/>
                  <a:gd name="connsiteX3" fmla="*/ 17136 w 413999"/>
                  <a:gd name="connsiteY3" fmla="*/ 537137 h 609418"/>
                  <a:gd name="connsiteX4" fmla="*/ 86184 w 413999"/>
                  <a:gd name="connsiteY4" fmla="*/ 430453 h 609418"/>
                  <a:gd name="connsiteX5" fmla="*/ 168694 w 413999"/>
                  <a:gd name="connsiteY5" fmla="*/ 310016 h 609418"/>
                  <a:gd name="connsiteX6" fmla="*/ 208791 w 413999"/>
                  <a:gd name="connsiteY6" fmla="*/ 208833 h 609418"/>
                  <a:gd name="connsiteX7" fmla="*/ 259889 w 413999"/>
                  <a:gd name="connsiteY7" fmla="*/ 70736 h 609418"/>
                  <a:gd name="connsiteX8" fmla="*/ 289420 w 413999"/>
                  <a:gd name="connsiteY8" fmla="*/ 22967 h 609418"/>
                  <a:gd name="connsiteX9" fmla="*/ 365271 w 413999"/>
                  <a:gd name="connsiteY9" fmla="*/ 21230 h 609418"/>
                  <a:gd name="connsiteX10" fmla="*/ 412316 w 413999"/>
                  <a:gd name="connsiteY10" fmla="*/ 128059 h 609418"/>
                  <a:gd name="connsiteX11" fmla="*/ 379747 w 413999"/>
                  <a:gd name="connsiteY11" fmla="*/ 327532 h 609418"/>
                  <a:gd name="connsiteX12" fmla="*/ 262206 w 413999"/>
                  <a:gd name="connsiteY12" fmla="*/ 488499 h 609418"/>
                  <a:gd name="connsiteX13" fmla="*/ 139598 w 413999"/>
                  <a:gd name="connsiteY13" fmla="*/ 578537 h 609418"/>
                  <a:gd name="connsiteX14" fmla="*/ 44639 w 413999"/>
                  <a:gd name="connsiteY14" fmla="*/ 609225 h 609418"/>
                  <a:gd name="connsiteX15" fmla="*/ 40586 w 413999"/>
                  <a:gd name="connsiteY15" fmla="*/ 610383 h 609418"/>
                  <a:gd name="connsiteX16" fmla="*/ 15833 w 413999"/>
                  <a:gd name="connsiteY16" fmla="*/ 610672 h 6094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13999" h="609418">
                    <a:moveTo>
                      <a:pt x="15833" y="610672"/>
                    </a:moveTo>
                    <a:cubicBezTo>
                      <a:pt x="14675" y="610238"/>
                      <a:pt x="13661" y="609514"/>
                      <a:pt x="12503" y="609370"/>
                    </a:cubicBezTo>
                    <a:cubicBezTo>
                      <a:pt x="199" y="608356"/>
                      <a:pt x="-235" y="609659"/>
                      <a:pt x="54" y="594894"/>
                    </a:cubicBezTo>
                    <a:cubicBezTo>
                      <a:pt x="489" y="574194"/>
                      <a:pt x="8016" y="555376"/>
                      <a:pt x="17136" y="537137"/>
                    </a:cubicBezTo>
                    <a:cubicBezTo>
                      <a:pt x="36098" y="498922"/>
                      <a:pt x="61865" y="465194"/>
                      <a:pt x="86184" y="430453"/>
                    </a:cubicBezTo>
                    <a:cubicBezTo>
                      <a:pt x="114121" y="390645"/>
                      <a:pt x="142059" y="350692"/>
                      <a:pt x="168694" y="310016"/>
                    </a:cubicBezTo>
                    <a:cubicBezTo>
                      <a:pt x="188815" y="279184"/>
                      <a:pt x="197500" y="243429"/>
                      <a:pt x="208791" y="208833"/>
                    </a:cubicBezTo>
                    <a:cubicBezTo>
                      <a:pt x="223846" y="162077"/>
                      <a:pt x="238032" y="114887"/>
                      <a:pt x="259889" y="70736"/>
                    </a:cubicBezTo>
                    <a:cubicBezTo>
                      <a:pt x="268141" y="53945"/>
                      <a:pt x="277839" y="37443"/>
                      <a:pt x="289420" y="22967"/>
                    </a:cubicBezTo>
                    <a:cubicBezTo>
                      <a:pt x="313449" y="-7286"/>
                      <a:pt x="339360" y="-7431"/>
                      <a:pt x="365271" y="21230"/>
                    </a:cubicBezTo>
                    <a:cubicBezTo>
                      <a:pt x="392485" y="51629"/>
                      <a:pt x="406960" y="88107"/>
                      <a:pt x="412316" y="128059"/>
                    </a:cubicBezTo>
                    <a:cubicBezTo>
                      <a:pt x="421726" y="197831"/>
                      <a:pt x="405803" y="263405"/>
                      <a:pt x="379747" y="327532"/>
                    </a:cubicBezTo>
                    <a:cubicBezTo>
                      <a:pt x="353980" y="391079"/>
                      <a:pt x="312001" y="442612"/>
                      <a:pt x="262206" y="488499"/>
                    </a:cubicBezTo>
                    <a:cubicBezTo>
                      <a:pt x="224714" y="523096"/>
                      <a:pt x="185051" y="554797"/>
                      <a:pt x="139598" y="578537"/>
                    </a:cubicBezTo>
                    <a:cubicBezTo>
                      <a:pt x="109779" y="594170"/>
                      <a:pt x="78512" y="606040"/>
                      <a:pt x="44639" y="609225"/>
                    </a:cubicBezTo>
                    <a:cubicBezTo>
                      <a:pt x="43191" y="609370"/>
                      <a:pt x="41889" y="610093"/>
                      <a:pt x="40586" y="610383"/>
                    </a:cubicBezTo>
                    <a:cubicBezTo>
                      <a:pt x="32190" y="610672"/>
                      <a:pt x="24084" y="610672"/>
                      <a:pt x="15833" y="610672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047E8FAA-5850-49CE-A06F-FA3D218542E0}"/>
                  </a:ext>
                </a:extLst>
              </p:cNvPr>
              <p:cNvSpPr/>
              <p:nvPr/>
            </p:nvSpPr>
            <p:spPr>
              <a:xfrm>
                <a:off x="4654294" y="4434680"/>
                <a:ext cx="298467" cy="443497"/>
              </a:xfrm>
              <a:custGeom>
                <a:avLst/>
                <a:gdLst>
                  <a:gd name="connsiteX0" fmla="*/ 0 w 411103"/>
                  <a:gd name="connsiteY0" fmla="*/ 436756 h 610865"/>
                  <a:gd name="connsiteX1" fmla="*/ 39518 w 411103"/>
                  <a:gd name="connsiteY1" fmla="*/ 273472 h 610865"/>
                  <a:gd name="connsiteX2" fmla="*/ 272139 w 411103"/>
                  <a:gd name="connsiteY2" fmla="*/ 32600 h 610865"/>
                  <a:gd name="connsiteX3" fmla="*/ 369994 w 411103"/>
                  <a:gd name="connsiteY3" fmla="*/ 609 h 610865"/>
                  <a:gd name="connsiteX4" fmla="*/ 394312 w 411103"/>
                  <a:gd name="connsiteY4" fmla="*/ 1188 h 610865"/>
                  <a:gd name="connsiteX5" fmla="*/ 412262 w 411103"/>
                  <a:gd name="connsiteY5" fmla="*/ 23625 h 610865"/>
                  <a:gd name="connsiteX6" fmla="*/ 405603 w 411103"/>
                  <a:gd name="connsiteY6" fmla="*/ 53734 h 610865"/>
                  <a:gd name="connsiteX7" fmla="*/ 356242 w 411103"/>
                  <a:gd name="connsiteY7" fmla="*/ 140153 h 610865"/>
                  <a:gd name="connsiteX8" fmla="*/ 287773 w 411103"/>
                  <a:gd name="connsiteY8" fmla="*/ 235257 h 610865"/>
                  <a:gd name="connsiteX9" fmla="*/ 209316 w 411103"/>
                  <a:gd name="connsiteY9" fmla="*/ 388118 h 610865"/>
                  <a:gd name="connsiteX10" fmla="*/ 157349 w 411103"/>
                  <a:gd name="connsiteY10" fmla="*/ 534466 h 610865"/>
                  <a:gd name="connsiteX11" fmla="*/ 134043 w 411103"/>
                  <a:gd name="connsiteY11" fmla="*/ 578471 h 610865"/>
                  <a:gd name="connsiteX12" fmla="*/ 117396 w 411103"/>
                  <a:gd name="connsiteY12" fmla="*/ 598302 h 610865"/>
                  <a:gd name="connsiteX13" fmla="*/ 63982 w 411103"/>
                  <a:gd name="connsiteY13" fmla="*/ 602935 h 610865"/>
                  <a:gd name="connsiteX14" fmla="*/ 22003 w 411103"/>
                  <a:gd name="connsiteY14" fmla="*/ 549810 h 610865"/>
                  <a:gd name="connsiteX15" fmla="*/ 0 w 411103"/>
                  <a:gd name="connsiteY15" fmla="*/ 436756 h 610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11103" h="610865">
                    <a:moveTo>
                      <a:pt x="0" y="436756"/>
                    </a:moveTo>
                    <a:cubicBezTo>
                      <a:pt x="290" y="378130"/>
                      <a:pt x="14475" y="324281"/>
                      <a:pt x="39518" y="273472"/>
                    </a:cubicBezTo>
                    <a:cubicBezTo>
                      <a:pt x="91196" y="168380"/>
                      <a:pt x="167916" y="87028"/>
                      <a:pt x="272139" y="32600"/>
                    </a:cubicBezTo>
                    <a:cubicBezTo>
                      <a:pt x="302827" y="16532"/>
                      <a:pt x="335397" y="5097"/>
                      <a:pt x="369994" y="609"/>
                    </a:cubicBezTo>
                    <a:cubicBezTo>
                      <a:pt x="377955" y="-404"/>
                      <a:pt x="386496" y="-114"/>
                      <a:pt x="394312" y="1188"/>
                    </a:cubicBezTo>
                    <a:cubicBezTo>
                      <a:pt x="406617" y="3360"/>
                      <a:pt x="413275" y="11176"/>
                      <a:pt x="412262" y="23625"/>
                    </a:cubicBezTo>
                    <a:cubicBezTo>
                      <a:pt x="411393" y="33758"/>
                      <a:pt x="409367" y="44181"/>
                      <a:pt x="405603" y="53734"/>
                    </a:cubicBezTo>
                    <a:cubicBezTo>
                      <a:pt x="393589" y="85001"/>
                      <a:pt x="375205" y="112939"/>
                      <a:pt x="356242" y="140153"/>
                    </a:cubicBezTo>
                    <a:cubicBezTo>
                      <a:pt x="333950" y="172144"/>
                      <a:pt x="311802" y="204424"/>
                      <a:pt x="287773" y="235257"/>
                    </a:cubicBezTo>
                    <a:cubicBezTo>
                      <a:pt x="251729" y="281289"/>
                      <a:pt x="227265" y="332822"/>
                      <a:pt x="209316" y="388118"/>
                    </a:cubicBezTo>
                    <a:cubicBezTo>
                      <a:pt x="193393" y="437335"/>
                      <a:pt x="175443" y="485973"/>
                      <a:pt x="157349" y="534466"/>
                    </a:cubicBezTo>
                    <a:cubicBezTo>
                      <a:pt x="151558" y="549954"/>
                      <a:pt x="142584" y="564285"/>
                      <a:pt x="134043" y="578471"/>
                    </a:cubicBezTo>
                    <a:cubicBezTo>
                      <a:pt x="129700" y="585854"/>
                      <a:pt x="123621" y="592512"/>
                      <a:pt x="117396" y="598302"/>
                    </a:cubicBezTo>
                    <a:cubicBezTo>
                      <a:pt x="100749" y="613791"/>
                      <a:pt x="83234" y="615094"/>
                      <a:pt x="63982" y="602935"/>
                    </a:cubicBezTo>
                    <a:cubicBezTo>
                      <a:pt x="43716" y="590196"/>
                      <a:pt x="31267" y="571088"/>
                      <a:pt x="22003" y="549810"/>
                    </a:cubicBezTo>
                    <a:cubicBezTo>
                      <a:pt x="6080" y="513331"/>
                      <a:pt x="579" y="474682"/>
                      <a:pt x="0" y="436756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C7608D7A-9692-4E10-B84D-80FCE4339543}"/>
                </a:ext>
              </a:extLst>
            </p:cNvPr>
            <p:cNvGrpSpPr/>
            <p:nvPr/>
          </p:nvGrpSpPr>
          <p:grpSpPr>
            <a:xfrm rot="2154424">
              <a:off x="624890" y="6190197"/>
              <a:ext cx="381478" cy="540410"/>
              <a:chOff x="4739210" y="3546527"/>
              <a:chExt cx="467997" cy="662974"/>
            </a:xfrm>
          </p:grpSpPr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33D9B34C-FC10-454F-A53B-95F81E80662E}"/>
                  </a:ext>
                </a:extLst>
              </p:cNvPr>
              <p:cNvSpPr/>
              <p:nvPr/>
            </p:nvSpPr>
            <p:spPr>
              <a:xfrm>
                <a:off x="4739210" y="3556867"/>
                <a:ext cx="265888" cy="652634"/>
              </a:xfrm>
              <a:custGeom>
                <a:avLst/>
                <a:gdLst>
                  <a:gd name="connsiteX0" fmla="*/ 0 w 366229"/>
                  <a:gd name="connsiteY0" fmla="*/ 566548 h 898928"/>
                  <a:gd name="connsiteX1" fmla="*/ 79470 w 366229"/>
                  <a:gd name="connsiteY1" fmla="*/ 249101 h 898928"/>
                  <a:gd name="connsiteX2" fmla="*/ 220317 w 366229"/>
                  <a:gd name="connsiteY2" fmla="*/ 64394 h 898928"/>
                  <a:gd name="connsiteX3" fmla="*/ 296892 w 366229"/>
                  <a:gd name="connsiteY3" fmla="*/ 11413 h 898928"/>
                  <a:gd name="connsiteX4" fmla="*/ 326712 w 366229"/>
                  <a:gd name="connsiteY4" fmla="*/ 991 h 898928"/>
                  <a:gd name="connsiteX5" fmla="*/ 362177 w 366229"/>
                  <a:gd name="connsiteY5" fmla="*/ 21546 h 898928"/>
                  <a:gd name="connsiteX6" fmla="*/ 365651 w 366229"/>
                  <a:gd name="connsiteY6" fmla="*/ 75974 h 898928"/>
                  <a:gd name="connsiteX7" fmla="*/ 328015 w 366229"/>
                  <a:gd name="connsiteY7" fmla="*/ 242153 h 898928"/>
                  <a:gd name="connsiteX8" fmla="*/ 280680 w 366229"/>
                  <a:gd name="connsiteY8" fmla="*/ 402252 h 898928"/>
                  <a:gd name="connsiteX9" fmla="*/ 267073 w 366229"/>
                  <a:gd name="connsiteY9" fmla="*/ 523267 h 898928"/>
                  <a:gd name="connsiteX10" fmla="*/ 268520 w 366229"/>
                  <a:gd name="connsiteY10" fmla="*/ 673812 h 898928"/>
                  <a:gd name="connsiteX11" fmla="*/ 260414 w 366229"/>
                  <a:gd name="connsiteY11" fmla="*/ 813645 h 898928"/>
                  <a:gd name="connsiteX12" fmla="*/ 244346 w 366229"/>
                  <a:gd name="connsiteY12" fmla="*/ 865902 h 898928"/>
                  <a:gd name="connsiteX13" fmla="*/ 176167 w 366229"/>
                  <a:gd name="connsiteY13" fmla="*/ 896590 h 898928"/>
                  <a:gd name="connsiteX14" fmla="*/ 97420 w 366229"/>
                  <a:gd name="connsiteY14" fmla="*/ 842741 h 898928"/>
                  <a:gd name="connsiteX15" fmla="*/ 12449 w 366229"/>
                  <a:gd name="connsiteY15" fmla="*/ 669180 h 898928"/>
                  <a:gd name="connsiteX16" fmla="*/ 3908 w 366229"/>
                  <a:gd name="connsiteY16" fmla="*/ 618660 h 898928"/>
                  <a:gd name="connsiteX17" fmla="*/ 0 w 366229"/>
                  <a:gd name="connsiteY17" fmla="*/ 566548 h 898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6229" h="898928">
                    <a:moveTo>
                      <a:pt x="0" y="566548"/>
                    </a:moveTo>
                    <a:cubicBezTo>
                      <a:pt x="1592" y="449007"/>
                      <a:pt x="29675" y="346231"/>
                      <a:pt x="79470" y="249101"/>
                    </a:cubicBezTo>
                    <a:cubicBezTo>
                      <a:pt x="115370" y="179329"/>
                      <a:pt x="160967" y="116505"/>
                      <a:pt x="220317" y="64394"/>
                    </a:cubicBezTo>
                    <a:cubicBezTo>
                      <a:pt x="243767" y="43838"/>
                      <a:pt x="268810" y="25310"/>
                      <a:pt x="296892" y="11413"/>
                    </a:cubicBezTo>
                    <a:cubicBezTo>
                      <a:pt x="306301" y="6781"/>
                      <a:pt x="316579" y="3307"/>
                      <a:pt x="326712" y="991"/>
                    </a:cubicBezTo>
                    <a:cubicBezTo>
                      <a:pt x="343793" y="-2917"/>
                      <a:pt x="356387" y="4899"/>
                      <a:pt x="362177" y="21546"/>
                    </a:cubicBezTo>
                    <a:cubicBezTo>
                      <a:pt x="368401" y="39351"/>
                      <a:pt x="367388" y="57735"/>
                      <a:pt x="365651" y="75974"/>
                    </a:cubicBezTo>
                    <a:cubicBezTo>
                      <a:pt x="359861" y="132863"/>
                      <a:pt x="343938" y="187435"/>
                      <a:pt x="328015" y="242153"/>
                    </a:cubicBezTo>
                    <a:cubicBezTo>
                      <a:pt x="312526" y="295567"/>
                      <a:pt x="296458" y="348837"/>
                      <a:pt x="280680" y="402252"/>
                    </a:cubicBezTo>
                    <a:cubicBezTo>
                      <a:pt x="268955" y="441770"/>
                      <a:pt x="267218" y="482591"/>
                      <a:pt x="267073" y="523267"/>
                    </a:cubicBezTo>
                    <a:cubicBezTo>
                      <a:pt x="266928" y="573497"/>
                      <a:pt x="268231" y="623582"/>
                      <a:pt x="268520" y="673812"/>
                    </a:cubicBezTo>
                    <a:cubicBezTo>
                      <a:pt x="268810" y="720568"/>
                      <a:pt x="269244" y="767468"/>
                      <a:pt x="260414" y="813645"/>
                    </a:cubicBezTo>
                    <a:cubicBezTo>
                      <a:pt x="257085" y="831450"/>
                      <a:pt x="251874" y="849400"/>
                      <a:pt x="244346" y="865902"/>
                    </a:cubicBezTo>
                    <a:cubicBezTo>
                      <a:pt x="230884" y="895142"/>
                      <a:pt x="207289" y="904551"/>
                      <a:pt x="176167" y="896590"/>
                    </a:cubicBezTo>
                    <a:cubicBezTo>
                      <a:pt x="143452" y="888049"/>
                      <a:pt x="118699" y="867639"/>
                      <a:pt x="97420" y="842741"/>
                    </a:cubicBezTo>
                    <a:cubicBezTo>
                      <a:pt x="54138" y="792366"/>
                      <a:pt x="27359" y="733451"/>
                      <a:pt x="12449" y="669180"/>
                    </a:cubicBezTo>
                    <a:cubicBezTo>
                      <a:pt x="8541" y="652533"/>
                      <a:pt x="5790" y="635597"/>
                      <a:pt x="3908" y="618660"/>
                    </a:cubicBezTo>
                    <a:cubicBezTo>
                      <a:pt x="1592" y="598829"/>
                      <a:pt x="869" y="578708"/>
                      <a:pt x="0" y="566548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0EF5A4CD-4A0E-412C-9EA1-435AC91E0E4D}"/>
                  </a:ext>
                </a:extLst>
              </p:cNvPr>
              <p:cNvSpPr/>
              <p:nvPr/>
            </p:nvSpPr>
            <p:spPr>
              <a:xfrm>
                <a:off x="4942370" y="3546527"/>
                <a:ext cx="264837" cy="655787"/>
              </a:xfrm>
              <a:custGeom>
                <a:avLst/>
                <a:gdLst>
                  <a:gd name="connsiteX0" fmla="*/ 365632 w 364782"/>
                  <a:gd name="connsiteY0" fmla="*/ 346867 h 903270"/>
                  <a:gd name="connsiteX1" fmla="*/ 301940 w 364782"/>
                  <a:gd name="connsiteY1" fmla="*/ 613651 h 903270"/>
                  <a:gd name="connsiteX2" fmla="*/ 179477 w 364782"/>
                  <a:gd name="connsiteY2" fmla="*/ 801542 h 903270"/>
                  <a:gd name="connsiteX3" fmla="*/ 62081 w 364782"/>
                  <a:gd name="connsiteY3" fmla="*/ 889988 h 903270"/>
                  <a:gd name="connsiteX4" fmla="*/ 18655 w 364782"/>
                  <a:gd name="connsiteY4" fmla="*/ 903450 h 903270"/>
                  <a:gd name="connsiteX5" fmla="*/ 9969 w 364782"/>
                  <a:gd name="connsiteY5" fmla="*/ 898962 h 903270"/>
                  <a:gd name="connsiteX6" fmla="*/ 271 w 364782"/>
                  <a:gd name="connsiteY6" fmla="*/ 854668 h 903270"/>
                  <a:gd name="connsiteX7" fmla="*/ 15470 w 364782"/>
                  <a:gd name="connsiteY7" fmla="*/ 741903 h 903270"/>
                  <a:gd name="connsiteX8" fmla="*/ 71345 w 364782"/>
                  <a:gd name="connsiteY8" fmla="*/ 548945 h 903270"/>
                  <a:gd name="connsiteX9" fmla="*/ 98994 w 364782"/>
                  <a:gd name="connsiteY9" fmla="*/ 414612 h 903270"/>
                  <a:gd name="connsiteX10" fmla="*/ 99283 w 364782"/>
                  <a:gd name="connsiteY10" fmla="*/ 332826 h 903270"/>
                  <a:gd name="connsiteX11" fmla="*/ 99138 w 364782"/>
                  <a:gd name="connsiteY11" fmla="*/ 159989 h 903270"/>
                  <a:gd name="connsiteX12" fmla="*/ 115930 w 364782"/>
                  <a:gd name="connsiteY12" fmla="*/ 53883 h 903270"/>
                  <a:gd name="connsiteX13" fmla="*/ 127945 w 364782"/>
                  <a:gd name="connsiteY13" fmla="*/ 27683 h 903270"/>
                  <a:gd name="connsiteX14" fmla="*/ 193519 w 364782"/>
                  <a:gd name="connsiteY14" fmla="*/ 4088 h 903270"/>
                  <a:gd name="connsiteX15" fmla="*/ 270094 w 364782"/>
                  <a:gd name="connsiteY15" fmla="*/ 57357 h 903270"/>
                  <a:gd name="connsiteX16" fmla="*/ 347104 w 364782"/>
                  <a:gd name="connsiteY16" fmla="*/ 199651 h 903270"/>
                  <a:gd name="connsiteX17" fmla="*/ 365632 w 364782"/>
                  <a:gd name="connsiteY17" fmla="*/ 346867 h 9032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4782" h="903270">
                    <a:moveTo>
                      <a:pt x="365632" y="346867"/>
                    </a:moveTo>
                    <a:cubicBezTo>
                      <a:pt x="366790" y="441103"/>
                      <a:pt x="344353" y="529693"/>
                      <a:pt x="301940" y="613651"/>
                    </a:cubicBezTo>
                    <a:cubicBezTo>
                      <a:pt x="267923" y="680817"/>
                      <a:pt x="230142" y="745378"/>
                      <a:pt x="179477" y="801542"/>
                    </a:cubicBezTo>
                    <a:cubicBezTo>
                      <a:pt x="146039" y="838600"/>
                      <a:pt x="108692" y="870735"/>
                      <a:pt x="62081" y="889988"/>
                    </a:cubicBezTo>
                    <a:cubicBezTo>
                      <a:pt x="48185" y="895778"/>
                      <a:pt x="33130" y="898962"/>
                      <a:pt x="18655" y="903450"/>
                    </a:cubicBezTo>
                    <a:cubicBezTo>
                      <a:pt x="13878" y="905042"/>
                      <a:pt x="11851" y="903160"/>
                      <a:pt x="9969" y="898962"/>
                    </a:cubicBezTo>
                    <a:cubicBezTo>
                      <a:pt x="3745" y="884777"/>
                      <a:pt x="850" y="870011"/>
                      <a:pt x="271" y="854668"/>
                    </a:cubicBezTo>
                    <a:cubicBezTo>
                      <a:pt x="-1466" y="816163"/>
                      <a:pt x="5337" y="778671"/>
                      <a:pt x="15470" y="741903"/>
                    </a:cubicBezTo>
                    <a:cubicBezTo>
                      <a:pt x="33275" y="677343"/>
                      <a:pt x="52817" y="613361"/>
                      <a:pt x="71345" y="548945"/>
                    </a:cubicBezTo>
                    <a:cubicBezTo>
                      <a:pt x="83939" y="504940"/>
                      <a:pt x="96099" y="460645"/>
                      <a:pt x="98994" y="414612"/>
                    </a:cubicBezTo>
                    <a:cubicBezTo>
                      <a:pt x="100731" y="387399"/>
                      <a:pt x="99428" y="360185"/>
                      <a:pt x="99283" y="332826"/>
                    </a:cubicBezTo>
                    <a:cubicBezTo>
                      <a:pt x="99138" y="275214"/>
                      <a:pt x="97980" y="217601"/>
                      <a:pt x="99138" y="159989"/>
                    </a:cubicBezTo>
                    <a:cubicBezTo>
                      <a:pt x="99862" y="124089"/>
                      <a:pt x="104060" y="88190"/>
                      <a:pt x="115930" y="53883"/>
                    </a:cubicBezTo>
                    <a:cubicBezTo>
                      <a:pt x="119115" y="44764"/>
                      <a:pt x="123023" y="35789"/>
                      <a:pt x="127945" y="27683"/>
                    </a:cubicBezTo>
                    <a:cubicBezTo>
                      <a:pt x="143144" y="2206"/>
                      <a:pt x="165581" y="-5756"/>
                      <a:pt x="193519" y="4088"/>
                    </a:cubicBezTo>
                    <a:cubicBezTo>
                      <a:pt x="223772" y="14799"/>
                      <a:pt x="248091" y="34486"/>
                      <a:pt x="270094" y="57357"/>
                    </a:cubicBezTo>
                    <a:cubicBezTo>
                      <a:pt x="308744" y="97744"/>
                      <a:pt x="332194" y="146382"/>
                      <a:pt x="347104" y="199651"/>
                    </a:cubicBezTo>
                    <a:cubicBezTo>
                      <a:pt x="360421" y="247710"/>
                      <a:pt x="365487" y="297071"/>
                      <a:pt x="365632" y="346867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E6D44693-D38D-43D1-A7EE-C0456A079F1C}"/>
                </a:ext>
              </a:extLst>
            </p:cNvPr>
            <p:cNvGrpSpPr/>
            <p:nvPr/>
          </p:nvGrpSpPr>
          <p:grpSpPr>
            <a:xfrm rot="4347284">
              <a:off x="5400718" y="6375987"/>
              <a:ext cx="381478" cy="540410"/>
              <a:chOff x="4739210" y="3546527"/>
              <a:chExt cx="467997" cy="662974"/>
            </a:xfrm>
          </p:grpSpPr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E7749226-3A6C-48C0-882B-DF4D00DD7CE3}"/>
                  </a:ext>
                </a:extLst>
              </p:cNvPr>
              <p:cNvSpPr/>
              <p:nvPr/>
            </p:nvSpPr>
            <p:spPr>
              <a:xfrm>
                <a:off x="4739210" y="3556867"/>
                <a:ext cx="265888" cy="652634"/>
              </a:xfrm>
              <a:custGeom>
                <a:avLst/>
                <a:gdLst>
                  <a:gd name="connsiteX0" fmla="*/ 0 w 366229"/>
                  <a:gd name="connsiteY0" fmla="*/ 566548 h 898928"/>
                  <a:gd name="connsiteX1" fmla="*/ 79470 w 366229"/>
                  <a:gd name="connsiteY1" fmla="*/ 249101 h 898928"/>
                  <a:gd name="connsiteX2" fmla="*/ 220317 w 366229"/>
                  <a:gd name="connsiteY2" fmla="*/ 64394 h 898928"/>
                  <a:gd name="connsiteX3" fmla="*/ 296892 w 366229"/>
                  <a:gd name="connsiteY3" fmla="*/ 11413 h 898928"/>
                  <a:gd name="connsiteX4" fmla="*/ 326712 w 366229"/>
                  <a:gd name="connsiteY4" fmla="*/ 991 h 898928"/>
                  <a:gd name="connsiteX5" fmla="*/ 362177 w 366229"/>
                  <a:gd name="connsiteY5" fmla="*/ 21546 h 898928"/>
                  <a:gd name="connsiteX6" fmla="*/ 365651 w 366229"/>
                  <a:gd name="connsiteY6" fmla="*/ 75974 h 898928"/>
                  <a:gd name="connsiteX7" fmla="*/ 328015 w 366229"/>
                  <a:gd name="connsiteY7" fmla="*/ 242153 h 898928"/>
                  <a:gd name="connsiteX8" fmla="*/ 280680 w 366229"/>
                  <a:gd name="connsiteY8" fmla="*/ 402252 h 898928"/>
                  <a:gd name="connsiteX9" fmla="*/ 267073 w 366229"/>
                  <a:gd name="connsiteY9" fmla="*/ 523267 h 898928"/>
                  <a:gd name="connsiteX10" fmla="*/ 268520 w 366229"/>
                  <a:gd name="connsiteY10" fmla="*/ 673812 h 898928"/>
                  <a:gd name="connsiteX11" fmla="*/ 260414 w 366229"/>
                  <a:gd name="connsiteY11" fmla="*/ 813645 h 898928"/>
                  <a:gd name="connsiteX12" fmla="*/ 244346 w 366229"/>
                  <a:gd name="connsiteY12" fmla="*/ 865902 h 898928"/>
                  <a:gd name="connsiteX13" fmla="*/ 176167 w 366229"/>
                  <a:gd name="connsiteY13" fmla="*/ 896590 h 898928"/>
                  <a:gd name="connsiteX14" fmla="*/ 97420 w 366229"/>
                  <a:gd name="connsiteY14" fmla="*/ 842741 h 898928"/>
                  <a:gd name="connsiteX15" fmla="*/ 12449 w 366229"/>
                  <a:gd name="connsiteY15" fmla="*/ 669180 h 898928"/>
                  <a:gd name="connsiteX16" fmla="*/ 3908 w 366229"/>
                  <a:gd name="connsiteY16" fmla="*/ 618660 h 898928"/>
                  <a:gd name="connsiteX17" fmla="*/ 0 w 366229"/>
                  <a:gd name="connsiteY17" fmla="*/ 566548 h 898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6229" h="898928">
                    <a:moveTo>
                      <a:pt x="0" y="566548"/>
                    </a:moveTo>
                    <a:cubicBezTo>
                      <a:pt x="1592" y="449007"/>
                      <a:pt x="29675" y="346231"/>
                      <a:pt x="79470" y="249101"/>
                    </a:cubicBezTo>
                    <a:cubicBezTo>
                      <a:pt x="115370" y="179329"/>
                      <a:pt x="160967" y="116505"/>
                      <a:pt x="220317" y="64394"/>
                    </a:cubicBezTo>
                    <a:cubicBezTo>
                      <a:pt x="243767" y="43838"/>
                      <a:pt x="268810" y="25310"/>
                      <a:pt x="296892" y="11413"/>
                    </a:cubicBezTo>
                    <a:cubicBezTo>
                      <a:pt x="306301" y="6781"/>
                      <a:pt x="316579" y="3307"/>
                      <a:pt x="326712" y="991"/>
                    </a:cubicBezTo>
                    <a:cubicBezTo>
                      <a:pt x="343793" y="-2917"/>
                      <a:pt x="356387" y="4899"/>
                      <a:pt x="362177" y="21546"/>
                    </a:cubicBezTo>
                    <a:cubicBezTo>
                      <a:pt x="368401" y="39351"/>
                      <a:pt x="367388" y="57735"/>
                      <a:pt x="365651" y="75974"/>
                    </a:cubicBezTo>
                    <a:cubicBezTo>
                      <a:pt x="359861" y="132863"/>
                      <a:pt x="343938" y="187435"/>
                      <a:pt x="328015" y="242153"/>
                    </a:cubicBezTo>
                    <a:cubicBezTo>
                      <a:pt x="312526" y="295567"/>
                      <a:pt x="296458" y="348837"/>
                      <a:pt x="280680" y="402252"/>
                    </a:cubicBezTo>
                    <a:cubicBezTo>
                      <a:pt x="268955" y="441770"/>
                      <a:pt x="267218" y="482591"/>
                      <a:pt x="267073" y="523267"/>
                    </a:cubicBezTo>
                    <a:cubicBezTo>
                      <a:pt x="266928" y="573497"/>
                      <a:pt x="268231" y="623582"/>
                      <a:pt x="268520" y="673812"/>
                    </a:cubicBezTo>
                    <a:cubicBezTo>
                      <a:pt x="268810" y="720568"/>
                      <a:pt x="269244" y="767468"/>
                      <a:pt x="260414" y="813645"/>
                    </a:cubicBezTo>
                    <a:cubicBezTo>
                      <a:pt x="257085" y="831450"/>
                      <a:pt x="251874" y="849400"/>
                      <a:pt x="244346" y="865902"/>
                    </a:cubicBezTo>
                    <a:cubicBezTo>
                      <a:pt x="230884" y="895142"/>
                      <a:pt x="207289" y="904551"/>
                      <a:pt x="176167" y="896590"/>
                    </a:cubicBezTo>
                    <a:cubicBezTo>
                      <a:pt x="143452" y="888049"/>
                      <a:pt x="118699" y="867639"/>
                      <a:pt x="97420" y="842741"/>
                    </a:cubicBezTo>
                    <a:cubicBezTo>
                      <a:pt x="54138" y="792366"/>
                      <a:pt x="27359" y="733451"/>
                      <a:pt x="12449" y="669180"/>
                    </a:cubicBezTo>
                    <a:cubicBezTo>
                      <a:pt x="8541" y="652533"/>
                      <a:pt x="5790" y="635597"/>
                      <a:pt x="3908" y="618660"/>
                    </a:cubicBezTo>
                    <a:cubicBezTo>
                      <a:pt x="1592" y="598829"/>
                      <a:pt x="869" y="578708"/>
                      <a:pt x="0" y="566548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0D962F8F-3BFD-4F9A-8755-875FD10895B0}"/>
                  </a:ext>
                </a:extLst>
              </p:cNvPr>
              <p:cNvSpPr/>
              <p:nvPr/>
            </p:nvSpPr>
            <p:spPr>
              <a:xfrm>
                <a:off x="4942370" y="3546527"/>
                <a:ext cx="264837" cy="655787"/>
              </a:xfrm>
              <a:custGeom>
                <a:avLst/>
                <a:gdLst>
                  <a:gd name="connsiteX0" fmla="*/ 365632 w 364782"/>
                  <a:gd name="connsiteY0" fmla="*/ 346867 h 903270"/>
                  <a:gd name="connsiteX1" fmla="*/ 301940 w 364782"/>
                  <a:gd name="connsiteY1" fmla="*/ 613651 h 903270"/>
                  <a:gd name="connsiteX2" fmla="*/ 179477 w 364782"/>
                  <a:gd name="connsiteY2" fmla="*/ 801542 h 903270"/>
                  <a:gd name="connsiteX3" fmla="*/ 62081 w 364782"/>
                  <a:gd name="connsiteY3" fmla="*/ 889988 h 903270"/>
                  <a:gd name="connsiteX4" fmla="*/ 18655 w 364782"/>
                  <a:gd name="connsiteY4" fmla="*/ 903450 h 903270"/>
                  <a:gd name="connsiteX5" fmla="*/ 9969 w 364782"/>
                  <a:gd name="connsiteY5" fmla="*/ 898962 h 903270"/>
                  <a:gd name="connsiteX6" fmla="*/ 271 w 364782"/>
                  <a:gd name="connsiteY6" fmla="*/ 854668 h 903270"/>
                  <a:gd name="connsiteX7" fmla="*/ 15470 w 364782"/>
                  <a:gd name="connsiteY7" fmla="*/ 741903 h 903270"/>
                  <a:gd name="connsiteX8" fmla="*/ 71345 w 364782"/>
                  <a:gd name="connsiteY8" fmla="*/ 548945 h 903270"/>
                  <a:gd name="connsiteX9" fmla="*/ 98994 w 364782"/>
                  <a:gd name="connsiteY9" fmla="*/ 414612 h 903270"/>
                  <a:gd name="connsiteX10" fmla="*/ 99283 w 364782"/>
                  <a:gd name="connsiteY10" fmla="*/ 332826 h 903270"/>
                  <a:gd name="connsiteX11" fmla="*/ 99138 w 364782"/>
                  <a:gd name="connsiteY11" fmla="*/ 159989 h 903270"/>
                  <a:gd name="connsiteX12" fmla="*/ 115930 w 364782"/>
                  <a:gd name="connsiteY12" fmla="*/ 53883 h 903270"/>
                  <a:gd name="connsiteX13" fmla="*/ 127945 w 364782"/>
                  <a:gd name="connsiteY13" fmla="*/ 27683 h 903270"/>
                  <a:gd name="connsiteX14" fmla="*/ 193519 w 364782"/>
                  <a:gd name="connsiteY14" fmla="*/ 4088 h 903270"/>
                  <a:gd name="connsiteX15" fmla="*/ 270094 w 364782"/>
                  <a:gd name="connsiteY15" fmla="*/ 57357 h 903270"/>
                  <a:gd name="connsiteX16" fmla="*/ 347104 w 364782"/>
                  <a:gd name="connsiteY16" fmla="*/ 199651 h 903270"/>
                  <a:gd name="connsiteX17" fmla="*/ 365632 w 364782"/>
                  <a:gd name="connsiteY17" fmla="*/ 346867 h 9032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4782" h="903270">
                    <a:moveTo>
                      <a:pt x="365632" y="346867"/>
                    </a:moveTo>
                    <a:cubicBezTo>
                      <a:pt x="366790" y="441103"/>
                      <a:pt x="344353" y="529693"/>
                      <a:pt x="301940" y="613651"/>
                    </a:cubicBezTo>
                    <a:cubicBezTo>
                      <a:pt x="267923" y="680817"/>
                      <a:pt x="230142" y="745378"/>
                      <a:pt x="179477" y="801542"/>
                    </a:cubicBezTo>
                    <a:cubicBezTo>
                      <a:pt x="146039" y="838600"/>
                      <a:pt x="108692" y="870735"/>
                      <a:pt x="62081" y="889988"/>
                    </a:cubicBezTo>
                    <a:cubicBezTo>
                      <a:pt x="48185" y="895778"/>
                      <a:pt x="33130" y="898962"/>
                      <a:pt x="18655" y="903450"/>
                    </a:cubicBezTo>
                    <a:cubicBezTo>
                      <a:pt x="13878" y="905042"/>
                      <a:pt x="11851" y="903160"/>
                      <a:pt x="9969" y="898962"/>
                    </a:cubicBezTo>
                    <a:cubicBezTo>
                      <a:pt x="3745" y="884777"/>
                      <a:pt x="850" y="870011"/>
                      <a:pt x="271" y="854668"/>
                    </a:cubicBezTo>
                    <a:cubicBezTo>
                      <a:pt x="-1466" y="816163"/>
                      <a:pt x="5337" y="778671"/>
                      <a:pt x="15470" y="741903"/>
                    </a:cubicBezTo>
                    <a:cubicBezTo>
                      <a:pt x="33275" y="677343"/>
                      <a:pt x="52817" y="613361"/>
                      <a:pt x="71345" y="548945"/>
                    </a:cubicBezTo>
                    <a:cubicBezTo>
                      <a:pt x="83939" y="504940"/>
                      <a:pt x="96099" y="460645"/>
                      <a:pt x="98994" y="414612"/>
                    </a:cubicBezTo>
                    <a:cubicBezTo>
                      <a:pt x="100731" y="387399"/>
                      <a:pt x="99428" y="360185"/>
                      <a:pt x="99283" y="332826"/>
                    </a:cubicBezTo>
                    <a:cubicBezTo>
                      <a:pt x="99138" y="275214"/>
                      <a:pt x="97980" y="217601"/>
                      <a:pt x="99138" y="159989"/>
                    </a:cubicBezTo>
                    <a:cubicBezTo>
                      <a:pt x="99862" y="124089"/>
                      <a:pt x="104060" y="88190"/>
                      <a:pt x="115930" y="53883"/>
                    </a:cubicBezTo>
                    <a:cubicBezTo>
                      <a:pt x="119115" y="44764"/>
                      <a:pt x="123023" y="35789"/>
                      <a:pt x="127945" y="27683"/>
                    </a:cubicBezTo>
                    <a:cubicBezTo>
                      <a:pt x="143144" y="2206"/>
                      <a:pt x="165581" y="-5756"/>
                      <a:pt x="193519" y="4088"/>
                    </a:cubicBezTo>
                    <a:cubicBezTo>
                      <a:pt x="223772" y="14799"/>
                      <a:pt x="248091" y="34486"/>
                      <a:pt x="270094" y="57357"/>
                    </a:cubicBezTo>
                    <a:cubicBezTo>
                      <a:pt x="308744" y="97744"/>
                      <a:pt x="332194" y="146382"/>
                      <a:pt x="347104" y="199651"/>
                    </a:cubicBezTo>
                    <a:cubicBezTo>
                      <a:pt x="360421" y="247710"/>
                      <a:pt x="365487" y="297071"/>
                      <a:pt x="365632" y="346867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48B5E884-E355-4AAE-871B-656F3CDCDD9D}"/>
                </a:ext>
              </a:extLst>
            </p:cNvPr>
            <p:cNvGrpSpPr/>
            <p:nvPr/>
          </p:nvGrpSpPr>
          <p:grpSpPr>
            <a:xfrm rot="4347284">
              <a:off x="835999" y="5813489"/>
              <a:ext cx="381478" cy="540410"/>
              <a:chOff x="4739210" y="3546527"/>
              <a:chExt cx="467997" cy="662974"/>
            </a:xfrm>
          </p:grpSpPr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90C3D151-5ABE-4562-987F-F202583A232B}"/>
                  </a:ext>
                </a:extLst>
              </p:cNvPr>
              <p:cNvSpPr/>
              <p:nvPr/>
            </p:nvSpPr>
            <p:spPr>
              <a:xfrm>
                <a:off x="4739210" y="3556867"/>
                <a:ext cx="265888" cy="652634"/>
              </a:xfrm>
              <a:custGeom>
                <a:avLst/>
                <a:gdLst>
                  <a:gd name="connsiteX0" fmla="*/ 0 w 366229"/>
                  <a:gd name="connsiteY0" fmla="*/ 566548 h 898928"/>
                  <a:gd name="connsiteX1" fmla="*/ 79470 w 366229"/>
                  <a:gd name="connsiteY1" fmla="*/ 249101 h 898928"/>
                  <a:gd name="connsiteX2" fmla="*/ 220317 w 366229"/>
                  <a:gd name="connsiteY2" fmla="*/ 64394 h 898928"/>
                  <a:gd name="connsiteX3" fmla="*/ 296892 w 366229"/>
                  <a:gd name="connsiteY3" fmla="*/ 11413 h 898928"/>
                  <a:gd name="connsiteX4" fmla="*/ 326712 w 366229"/>
                  <a:gd name="connsiteY4" fmla="*/ 991 h 898928"/>
                  <a:gd name="connsiteX5" fmla="*/ 362177 w 366229"/>
                  <a:gd name="connsiteY5" fmla="*/ 21546 h 898928"/>
                  <a:gd name="connsiteX6" fmla="*/ 365651 w 366229"/>
                  <a:gd name="connsiteY6" fmla="*/ 75974 h 898928"/>
                  <a:gd name="connsiteX7" fmla="*/ 328015 w 366229"/>
                  <a:gd name="connsiteY7" fmla="*/ 242153 h 898928"/>
                  <a:gd name="connsiteX8" fmla="*/ 280680 w 366229"/>
                  <a:gd name="connsiteY8" fmla="*/ 402252 h 898928"/>
                  <a:gd name="connsiteX9" fmla="*/ 267073 w 366229"/>
                  <a:gd name="connsiteY9" fmla="*/ 523267 h 898928"/>
                  <a:gd name="connsiteX10" fmla="*/ 268520 w 366229"/>
                  <a:gd name="connsiteY10" fmla="*/ 673812 h 898928"/>
                  <a:gd name="connsiteX11" fmla="*/ 260414 w 366229"/>
                  <a:gd name="connsiteY11" fmla="*/ 813645 h 898928"/>
                  <a:gd name="connsiteX12" fmla="*/ 244346 w 366229"/>
                  <a:gd name="connsiteY12" fmla="*/ 865902 h 898928"/>
                  <a:gd name="connsiteX13" fmla="*/ 176167 w 366229"/>
                  <a:gd name="connsiteY13" fmla="*/ 896590 h 898928"/>
                  <a:gd name="connsiteX14" fmla="*/ 97420 w 366229"/>
                  <a:gd name="connsiteY14" fmla="*/ 842741 h 898928"/>
                  <a:gd name="connsiteX15" fmla="*/ 12449 w 366229"/>
                  <a:gd name="connsiteY15" fmla="*/ 669180 h 898928"/>
                  <a:gd name="connsiteX16" fmla="*/ 3908 w 366229"/>
                  <a:gd name="connsiteY16" fmla="*/ 618660 h 898928"/>
                  <a:gd name="connsiteX17" fmla="*/ 0 w 366229"/>
                  <a:gd name="connsiteY17" fmla="*/ 566548 h 898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6229" h="898928">
                    <a:moveTo>
                      <a:pt x="0" y="566548"/>
                    </a:moveTo>
                    <a:cubicBezTo>
                      <a:pt x="1592" y="449007"/>
                      <a:pt x="29675" y="346231"/>
                      <a:pt x="79470" y="249101"/>
                    </a:cubicBezTo>
                    <a:cubicBezTo>
                      <a:pt x="115370" y="179329"/>
                      <a:pt x="160967" y="116505"/>
                      <a:pt x="220317" y="64394"/>
                    </a:cubicBezTo>
                    <a:cubicBezTo>
                      <a:pt x="243767" y="43838"/>
                      <a:pt x="268810" y="25310"/>
                      <a:pt x="296892" y="11413"/>
                    </a:cubicBezTo>
                    <a:cubicBezTo>
                      <a:pt x="306301" y="6781"/>
                      <a:pt x="316579" y="3307"/>
                      <a:pt x="326712" y="991"/>
                    </a:cubicBezTo>
                    <a:cubicBezTo>
                      <a:pt x="343793" y="-2917"/>
                      <a:pt x="356387" y="4899"/>
                      <a:pt x="362177" y="21546"/>
                    </a:cubicBezTo>
                    <a:cubicBezTo>
                      <a:pt x="368401" y="39351"/>
                      <a:pt x="367388" y="57735"/>
                      <a:pt x="365651" y="75974"/>
                    </a:cubicBezTo>
                    <a:cubicBezTo>
                      <a:pt x="359861" y="132863"/>
                      <a:pt x="343938" y="187435"/>
                      <a:pt x="328015" y="242153"/>
                    </a:cubicBezTo>
                    <a:cubicBezTo>
                      <a:pt x="312526" y="295567"/>
                      <a:pt x="296458" y="348837"/>
                      <a:pt x="280680" y="402252"/>
                    </a:cubicBezTo>
                    <a:cubicBezTo>
                      <a:pt x="268955" y="441770"/>
                      <a:pt x="267218" y="482591"/>
                      <a:pt x="267073" y="523267"/>
                    </a:cubicBezTo>
                    <a:cubicBezTo>
                      <a:pt x="266928" y="573497"/>
                      <a:pt x="268231" y="623582"/>
                      <a:pt x="268520" y="673812"/>
                    </a:cubicBezTo>
                    <a:cubicBezTo>
                      <a:pt x="268810" y="720568"/>
                      <a:pt x="269244" y="767468"/>
                      <a:pt x="260414" y="813645"/>
                    </a:cubicBezTo>
                    <a:cubicBezTo>
                      <a:pt x="257085" y="831450"/>
                      <a:pt x="251874" y="849400"/>
                      <a:pt x="244346" y="865902"/>
                    </a:cubicBezTo>
                    <a:cubicBezTo>
                      <a:pt x="230884" y="895142"/>
                      <a:pt x="207289" y="904551"/>
                      <a:pt x="176167" y="896590"/>
                    </a:cubicBezTo>
                    <a:cubicBezTo>
                      <a:pt x="143452" y="888049"/>
                      <a:pt x="118699" y="867639"/>
                      <a:pt x="97420" y="842741"/>
                    </a:cubicBezTo>
                    <a:cubicBezTo>
                      <a:pt x="54138" y="792366"/>
                      <a:pt x="27359" y="733451"/>
                      <a:pt x="12449" y="669180"/>
                    </a:cubicBezTo>
                    <a:cubicBezTo>
                      <a:pt x="8541" y="652533"/>
                      <a:pt x="5790" y="635597"/>
                      <a:pt x="3908" y="618660"/>
                    </a:cubicBezTo>
                    <a:cubicBezTo>
                      <a:pt x="1592" y="598829"/>
                      <a:pt x="869" y="578708"/>
                      <a:pt x="0" y="566548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DF2D8B82-E5A9-4971-9FEB-BF067AC96A98}"/>
                  </a:ext>
                </a:extLst>
              </p:cNvPr>
              <p:cNvSpPr/>
              <p:nvPr/>
            </p:nvSpPr>
            <p:spPr>
              <a:xfrm>
                <a:off x="4942370" y="3546527"/>
                <a:ext cx="264837" cy="655787"/>
              </a:xfrm>
              <a:custGeom>
                <a:avLst/>
                <a:gdLst>
                  <a:gd name="connsiteX0" fmla="*/ 365632 w 364782"/>
                  <a:gd name="connsiteY0" fmla="*/ 346867 h 903270"/>
                  <a:gd name="connsiteX1" fmla="*/ 301940 w 364782"/>
                  <a:gd name="connsiteY1" fmla="*/ 613651 h 903270"/>
                  <a:gd name="connsiteX2" fmla="*/ 179477 w 364782"/>
                  <a:gd name="connsiteY2" fmla="*/ 801542 h 903270"/>
                  <a:gd name="connsiteX3" fmla="*/ 62081 w 364782"/>
                  <a:gd name="connsiteY3" fmla="*/ 889988 h 903270"/>
                  <a:gd name="connsiteX4" fmla="*/ 18655 w 364782"/>
                  <a:gd name="connsiteY4" fmla="*/ 903450 h 903270"/>
                  <a:gd name="connsiteX5" fmla="*/ 9969 w 364782"/>
                  <a:gd name="connsiteY5" fmla="*/ 898962 h 903270"/>
                  <a:gd name="connsiteX6" fmla="*/ 271 w 364782"/>
                  <a:gd name="connsiteY6" fmla="*/ 854668 h 903270"/>
                  <a:gd name="connsiteX7" fmla="*/ 15470 w 364782"/>
                  <a:gd name="connsiteY7" fmla="*/ 741903 h 903270"/>
                  <a:gd name="connsiteX8" fmla="*/ 71345 w 364782"/>
                  <a:gd name="connsiteY8" fmla="*/ 548945 h 903270"/>
                  <a:gd name="connsiteX9" fmla="*/ 98994 w 364782"/>
                  <a:gd name="connsiteY9" fmla="*/ 414612 h 903270"/>
                  <a:gd name="connsiteX10" fmla="*/ 99283 w 364782"/>
                  <a:gd name="connsiteY10" fmla="*/ 332826 h 903270"/>
                  <a:gd name="connsiteX11" fmla="*/ 99138 w 364782"/>
                  <a:gd name="connsiteY11" fmla="*/ 159989 h 903270"/>
                  <a:gd name="connsiteX12" fmla="*/ 115930 w 364782"/>
                  <a:gd name="connsiteY12" fmla="*/ 53883 h 903270"/>
                  <a:gd name="connsiteX13" fmla="*/ 127945 w 364782"/>
                  <a:gd name="connsiteY13" fmla="*/ 27683 h 903270"/>
                  <a:gd name="connsiteX14" fmla="*/ 193519 w 364782"/>
                  <a:gd name="connsiteY14" fmla="*/ 4088 h 903270"/>
                  <a:gd name="connsiteX15" fmla="*/ 270094 w 364782"/>
                  <a:gd name="connsiteY15" fmla="*/ 57357 h 903270"/>
                  <a:gd name="connsiteX16" fmla="*/ 347104 w 364782"/>
                  <a:gd name="connsiteY16" fmla="*/ 199651 h 903270"/>
                  <a:gd name="connsiteX17" fmla="*/ 365632 w 364782"/>
                  <a:gd name="connsiteY17" fmla="*/ 346867 h 9032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4782" h="903270">
                    <a:moveTo>
                      <a:pt x="365632" y="346867"/>
                    </a:moveTo>
                    <a:cubicBezTo>
                      <a:pt x="366790" y="441103"/>
                      <a:pt x="344353" y="529693"/>
                      <a:pt x="301940" y="613651"/>
                    </a:cubicBezTo>
                    <a:cubicBezTo>
                      <a:pt x="267923" y="680817"/>
                      <a:pt x="230142" y="745378"/>
                      <a:pt x="179477" y="801542"/>
                    </a:cubicBezTo>
                    <a:cubicBezTo>
                      <a:pt x="146039" y="838600"/>
                      <a:pt x="108692" y="870735"/>
                      <a:pt x="62081" y="889988"/>
                    </a:cubicBezTo>
                    <a:cubicBezTo>
                      <a:pt x="48185" y="895778"/>
                      <a:pt x="33130" y="898962"/>
                      <a:pt x="18655" y="903450"/>
                    </a:cubicBezTo>
                    <a:cubicBezTo>
                      <a:pt x="13878" y="905042"/>
                      <a:pt x="11851" y="903160"/>
                      <a:pt x="9969" y="898962"/>
                    </a:cubicBezTo>
                    <a:cubicBezTo>
                      <a:pt x="3745" y="884777"/>
                      <a:pt x="850" y="870011"/>
                      <a:pt x="271" y="854668"/>
                    </a:cubicBezTo>
                    <a:cubicBezTo>
                      <a:pt x="-1466" y="816163"/>
                      <a:pt x="5337" y="778671"/>
                      <a:pt x="15470" y="741903"/>
                    </a:cubicBezTo>
                    <a:cubicBezTo>
                      <a:pt x="33275" y="677343"/>
                      <a:pt x="52817" y="613361"/>
                      <a:pt x="71345" y="548945"/>
                    </a:cubicBezTo>
                    <a:cubicBezTo>
                      <a:pt x="83939" y="504940"/>
                      <a:pt x="96099" y="460645"/>
                      <a:pt x="98994" y="414612"/>
                    </a:cubicBezTo>
                    <a:cubicBezTo>
                      <a:pt x="100731" y="387399"/>
                      <a:pt x="99428" y="360185"/>
                      <a:pt x="99283" y="332826"/>
                    </a:cubicBezTo>
                    <a:cubicBezTo>
                      <a:pt x="99138" y="275214"/>
                      <a:pt x="97980" y="217601"/>
                      <a:pt x="99138" y="159989"/>
                    </a:cubicBezTo>
                    <a:cubicBezTo>
                      <a:pt x="99862" y="124089"/>
                      <a:pt x="104060" y="88190"/>
                      <a:pt x="115930" y="53883"/>
                    </a:cubicBezTo>
                    <a:cubicBezTo>
                      <a:pt x="119115" y="44764"/>
                      <a:pt x="123023" y="35789"/>
                      <a:pt x="127945" y="27683"/>
                    </a:cubicBezTo>
                    <a:cubicBezTo>
                      <a:pt x="143144" y="2206"/>
                      <a:pt x="165581" y="-5756"/>
                      <a:pt x="193519" y="4088"/>
                    </a:cubicBezTo>
                    <a:cubicBezTo>
                      <a:pt x="223772" y="14799"/>
                      <a:pt x="248091" y="34486"/>
                      <a:pt x="270094" y="57357"/>
                    </a:cubicBezTo>
                    <a:cubicBezTo>
                      <a:pt x="308744" y="97744"/>
                      <a:pt x="332194" y="146382"/>
                      <a:pt x="347104" y="199651"/>
                    </a:cubicBezTo>
                    <a:cubicBezTo>
                      <a:pt x="360421" y="247710"/>
                      <a:pt x="365487" y="297071"/>
                      <a:pt x="365632" y="346867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4FD590FB-E98B-4D0D-B75B-992BAD7CFEFA}"/>
                </a:ext>
              </a:extLst>
            </p:cNvPr>
            <p:cNvGrpSpPr/>
            <p:nvPr/>
          </p:nvGrpSpPr>
          <p:grpSpPr>
            <a:xfrm rot="4347284">
              <a:off x="6358806" y="6251119"/>
              <a:ext cx="381478" cy="540410"/>
              <a:chOff x="4739210" y="3546527"/>
              <a:chExt cx="467997" cy="662974"/>
            </a:xfrm>
          </p:grpSpPr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6C138A90-EFDE-4DBB-98E8-C934FFF531BC}"/>
                  </a:ext>
                </a:extLst>
              </p:cNvPr>
              <p:cNvSpPr/>
              <p:nvPr/>
            </p:nvSpPr>
            <p:spPr>
              <a:xfrm>
                <a:off x="4739210" y="3556867"/>
                <a:ext cx="265888" cy="652634"/>
              </a:xfrm>
              <a:custGeom>
                <a:avLst/>
                <a:gdLst>
                  <a:gd name="connsiteX0" fmla="*/ 0 w 366229"/>
                  <a:gd name="connsiteY0" fmla="*/ 566548 h 898928"/>
                  <a:gd name="connsiteX1" fmla="*/ 79470 w 366229"/>
                  <a:gd name="connsiteY1" fmla="*/ 249101 h 898928"/>
                  <a:gd name="connsiteX2" fmla="*/ 220317 w 366229"/>
                  <a:gd name="connsiteY2" fmla="*/ 64394 h 898928"/>
                  <a:gd name="connsiteX3" fmla="*/ 296892 w 366229"/>
                  <a:gd name="connsiteY3" fmla="*/ 11413 h 898928"/>
                  <a:gd name="connsiteX4" fmla="*/ 326712 w 366229"/>
                  <a:gd name="connsiteY4" fmla="*/ 991 h 898928"/>
                  <a:gd name="connsiteX5" fmla="*/ 362177 w 366229"/>
                  <a:gd name="connsiteY5" fmla="*/ 21546 h 898928"/>
                  <a:gd name="connsiteX6" fmla="*/ 365651 w 366229"/>
                  <a:gd name="connsiteY6" fmla="*/ 75974 h 898928"/>
                  <a:gd name="connsiteX7" fmla="*/ 328015 w 366229"/>
                  <a:gd name="connsiteY7" fmla="*/ 242153 h 898928"/>
                  <a:gd name="connsiteX8" fmla="*/ 280680 w 366229"/>
                  <a:gd name="connsiteY8" fmla="*/ 402252 h 898928"/>
                  <a:gd name="connsiteX9" fmla="*/ 267073 w 366229"/>
                  <a:gd name="connsiteY9" fmla="*/ 523267 h 898928"/>
                  <a:gd name="connsiteX10" fmla="*/ 268520 w 366229"/>
                  <a:gd name="connsiteY10" fmla="*/ 673812 h 898928"/>
                  <a:gd name="connsiteX11" fmla="*/ 260414 w 366229"/>
                  <a:gd name="connsiteY11" fmla="*/ 813645 h 898928"/>
                  <a:gd name="connsiteX12" fmla="*/ 244346 w 366229"/>
                  <a:gd name="connsiteY12" fmla="*/ 865902 h 898928"/>
                  <a:gd name="connsiteX13" fmla="*/ 176167 w 366229"/>
                  <a:gd name="connsiteY13" fmla="*/ 896590 h 898928"/>
                  <a:gd name="connsiteX14" fmla="*/ 97420 w 366229"/>
                  <a:gd name="connsiteY14" fmla="*/ 842741 h 898928"/>
                  <a:gd name="connsiteX15" fmla="*/ 12449 w 366229"/>
                  <a:gd name="connsiteY15" fmla="*/ 669180 h 898928"/>
                  <a:gd name="connsiteX16" fmla="*/ 3908 w 366229"/>
                  <a:gd name="connsiteY16" fmla="*/ 618660 h 898928"/>
                  <a:gd name="connsiteX17" fmla="*/ 0 w 366229"/>
                  <a:gd name="connsiteY17" fmla="*/ 566548 h 898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6229" h="898928">
                    <a:moveTo>
                      <a:pt x="0" y="566548"/>
                    </a:moveTo>
                    <a:cubicBezTo>
                      <a:pt x="1592" y="449007"/>
                      <a:pt x="29675" y="346231"/>
                      <a:pt x="79470" y="249101"/>
                    </a:cubicBezTo>
                    <a:cubicBezTo>
                      <a:pt x="115370" y="179329"/>
                      <a:pt x="160967" y="116505"/>
                      <a:pt x="220317" y="64394"/>
                    </a:cubicBezTo>
                    <a:cubicBezTo>
                      <a:pt x="243767" y="43838"/>
                      <a:pt x="268810" y="25310"/>
                      <a:pt x="296892" y="11413"/>
                    </a:cubicBezTo>
                    <a:cubicBezTo>
                      <a:pt x="306301" y="6781"/>
                      <a:pt x="316579" y="3307"/>
                      <a:pt x="326712" y="991"/>
                    </a:cubicBezTo>
                    <a:cubicBezTo>
                      <a:pt x="343793" y="-2917"/>
                      <a:pt x="356387" y="4899"/>
                      <a:pt x="362177" y="21546"/>
                    </a:cubicBezTo>
                    <a:cubicBezTo>
                      <a:pt x="368401" y="39351"/>
                      <a:pt x="367388" y="57735"/>
                      <a:pt x="365651" y="75974"/>
                    </a:cubicBezTo>
                    <a:cubicBezTo>
                      <a:pt x="359861" y="132863"/>
                      <a:pt x="343938" y="187435"/>
                      <a:pt x="328015" y="242153"/>
                    </a:cubicBezTo>
                    <a:cubicBezTo>
                      <a:pt x="312526" y="295567"/>
                      <a:pt x="296458" y="348837"/>
                      <a:pt x="280680" y="402252"/>
                    </a:cubicBezTo>
                    <a:cubicBezTo>
                      <a:pt x="268955" y="441770"/>
                      <a:pt x="267218" y="482591"/>
                      <a:pt x="267073" y="523267"/>
                    </a:cubicBezTo>
                    <a:cubicBezTo>
                      <a:pt x="266928" y="573497"/>
                      <a:pt x="268231" y="623582"/>
                      <a:pt x="268520" y="673812"/>
                    </a:cubicBezTo>
                    <a:cubicBezTo>
                      <a:pt x="268810" y="720568"/>
                      <a:pt x="269244" y="767468"/>
                      <a:pt x="260414" y="813645"/>
                    </a:cubicBezTo>
                    <a:cubicBezTo>
                      <a:pt x="257085" y="831450"/>
                      <a:pt x="251874" y="849400"/>
                      <a:pt x="244346" y="865902"/>
                    </a:cubicBezTo>
                    <a:cubicBezTo>
                      <a:pt x="230884" y="895142"/>
                      <a:pt x="207289" y="904551"/>
                      <a:pt x="176167" y="896590"/>
                    </a:cubicBezTo>
                    <a:cubicBezTo>
                      <a:pt x="143452" y="888049"/>
                      <a:pt x="118699" y="867639"/>
                      <a:pt x="97420" y="842741"/>
                    </a:cubicBezTo>
                    <a:cubicBezTo>
                      <a:pt x="54138" y="792366"/>
                      <a:pt x="27359" y="733451"/>
                      <a:pt x="12449" y="669180"/>
                    </a:cubicBezTo>
                    <a:cubicBezTo>
                      <a:pt x="8541" y="652533"/>
                      <a:pt x="5790" y="635597"/>
                      <a:pt x="3908" y="618660"/>
                    </a:cubicBezTo>
                    <a:cubicBezTo>
                      <a:pt x="1592" y="598829"/>
                      <a:pt x="869" y="578708"/>
                      <a:pt x="0" y="566548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F46785DC-67EB-4047-9C48-D22904001936}"/>
                  </a:ext>
                </a:extLst>
              </p:cNvPr>
              <p:cNvSpPr/>
              <p:nvPr/>
            </p:nvSpPr>
            <p:spPr>
              <a:xfrm>
                <a:off x="4942370" y="3546527"/>
                <a:ext cx="264837" cy="655787"/>
              </a:xfrm>
              <a:custGeom>
                <a:avLst/>
                <a:gdLst>
                  <a:gd name="connsiteX0" fmla="*/ 365632 w 364782"/>
                  <a:gd name="connsiteY0" fmla="*/ 346867 h 903270"/>
                  <a:gd name="connsiteX1" fmla="*/ 301940 w 364782"/>
                  <a:gd name="connsiteY1" fmla="*/ 613651 h 903270"/>
                  <a:gd name="connsiteX2" fmla="*/ 179477 w 364782"/>
                  <a:gd name="connsiteY2" fmla="*/ 801542 h 903270"/>
                  <a:gd name="connsiteX3" fmla="*/ 62081 w 364782"/>
                  <a:gd name="connsiteY3" fmla="*/ 889988 h 903270"/>
                  <a:gd name="connsiteX4" fmla="*/ 18655 w 364782"/>
                  <a:gd name="connsiteY4" fmla="*/ 903450 h 903270"/>
                  <a:gd name="connsiteX5" fmla="*/ 9969 w 364782"/>
                  <a:gd name="connsiteY5" fmla="*/ 898962 h 903270"/>
                  <a:gd name="connsiteX6" fmla="*/ 271 w 364782"/>
                  <a:gd name="connsiteY6" fmla="*/ 854668 h 903270"/>
                  <a:gd name="connsiteX7" fmla="*/ 15470 w 364782"/>
                  <a:gd name="connsiteY7" fmla="*/ 741903 h 903270"/>
                  <a:gd name="connsiteX8" fmla="*/ 71345 w 364782"/>
                  <a:gd name="connsiteY8" fmla="*/ 548945 h 903270"/>
                  <a:gd name="connsiteX9" fmla="*/ 98994 w 364782"/>
                  <a:gd name="connsiteY9" fmla="*/ 414612 h 903270"/>
                  <a:gd name="connsiteX10" fmla="*/ 99283 w 364782"/>
                  <a:gd name="connsiteY10" fmla="*/ 332826 h 903270"/>
                  <a:gd name="connsiteX11" fmla="*/ 99138 w 364782"/>
                  <a:gd name="connsiteY11" fmla="*/ 159989 h 903270"/>
                  <a:gd name="connsiteX12" fmla="*/ 115930 w 364782"/>
                  <a:gd name="connsiteY12" fmla="*/ 53883 h 903270"/>
                  <a:gd name="connsiteX13" fmla="*/ 127945 w 364782"/>
                  <a:gd name="connsiteY13" fmla="*/ 27683 h 903270"/>
                  <a:gd name="connsiteX14" fmla="*/ 193519 w 364782"/>
                  <a:gd name="connsiteY14" fmla="*/ 4088 h 903270"/>
                  <a:gd name="connsiteX15" fmla="*/ 270094 w 364782"/>
                  <a:gd name="connsiteY15" fmla="*/ 57357 h 903270"/>
                  <a:gd name="connsiteX16" fmla="*/ 347104 w 364782"/>
                  <a:gd name="connsiteY16" fmla="*/ 199651 h 903270"/>
                  <a:gd name="connsiteX17" fmla="*/ 365632 w 364782"/>
                  <a:gd name="connsiteY17" fmla="*/ 346867 h 9032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4782" h="903270">
                    <a:moveTo>
                      <a:pt x="365632" y="346867"/>
                    </a:moveTo>
                    <a:cubicBezTo>
                      <a:pt x="366790" y="441103"/>
                      <a:pt x="344353" y="529693"/>
                      <a:pt x="301940" y="613651"/>
                    </a:cubicBezTo>
                    <a:cubicBezTo>
                      <a:pt x="267923" y="680817"/>
                      <a:pt x="230142" y="745378"/>
                      <a:pt x="179477" y="801542"/>
                    </a:cubicBezTo>
                    <a:cubicBezTo>
                      <a:pt x="146039" y="838600"/>
                      <a:pt x="108692" y="870735"/>
                      <a:pt x="62081" y="889988"/>
                    </a:cubicBezTo>
                    <a:cubicBezTo>
                      <a:pt x="48185" y="895778"/>
                      <a:pt x="33130" y="898962"/>
                      <a:pt x="18655" y="903450"/>
                    </a:cubicBezTo>
                    <a:cubicBezTo>
                      <a:pt x="13878" y="905042"/>
                      <a:pt x="11851" y="903160"/>
                      <a:pt x="9969" y="898962"/>
                    </a:cubicBezTo>
                    <a:cubicBezTo>
                      <a:pt x="3745" y="884777"/>
                      <a:pt x="850" y="870011"/>
                      <a:pt x="271" y="854668"/>
                    </a:cubicBezTo>
                    <a:cubicBezTo>
                      <a:pt x="-1466" y="816163"/>
                      <a:pt x="5337" y="778671"/>
                      <a:pt x="15470" y="741903"/>
                    </a:cubicBezTo>
                    <a:cubicBezTo>
                      <a:pt x="33275" y="677343"/>
                      <a:pt x="52817" y="613361"/>
                      <a:pt x="71345" y="548945"/>
                    </a:cubicBezTo>
                    <a:cubicBezTo>
                      <a:pt x="83939" y="504940"/>
                      <a:pt x="96099" y="460645"/>
                      <a:pt x="98994" y="414612"/>
                    </a:cubicBezTo>
                    <a:cubicBezTo>
                      <a:pt x="100731" y="387399"/>
                      <a:pt x="99428" y="360185"/>
                      <a:pt x="99283" y="332826"/>
                    </a:cubicBezTo>
                    <a:cubicBezTo>
                      <a:pt x="99138" y="275214"/>
                      <a:pt x="97980" y="217601"/>
                      <a:pt x="99138" y="159989"/>
                    </a:cubicBezTo>
                    <a:cubicBezTo>
                      <a:pt x="99862" y="124089"/>
                      <a:pt x="104060" y="88190"/>
                      <a:pt x="115930" y="53883"/>
                    </a:cubicBezTo>
                    <a:cubicBezTo>
                      <a:pt x="119115" y="44764"/>
                      <a:pt x="123023" y="35789"/>
                      <a:pt x="127945" y="27683"/>
                    </a:cubicBezTo>
                    <a:cubicBezTo>
                      <a:pt x="143144" y="2206"/>
                      <a:pt x="165581" y="-5756"/>
                      <a:pt x="193519" y="4088"/>
                    </a:cubicBezTo>
                    <a:cubicBezTo>
                      <a:pt x="223772" y="14799"/>
                      <a:pt x="248091" y="34486"/>
                      <a:pt x="270094" y="57357"/>
                    </a:cubicBezTo>
                    <a:cubicBezTo>
                      <a:pt x="308744" y="97744"/>
                      <a:pt x="332194" y="146382"/>
                      <a:pt x="347104" y="199651"/>
                    </a:cubicBezTo>
                    <a:cubicBezTo>
                      <a:pt x="360421" y="247710"/>
                      <a:pt x="365487" y="297071"/>
                      <a:pt x="365632" y="346867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id="{73BB9208-B884-47FA-96D1-DCB12CBCE99F}"/>
                </a:ext>
              </a:extLst>
            </p:cNvPr>
            <p:cNvGrpSpPr/>
            <p:nvPr/>
          </p:nvGrpSpPr>
          <p:grpSpPr>
            <a:xfrm rot="4347284">
              <a:off x="8909896" y="6402971"/>
              <a:ext cx="381478" cy="540410"/>
              <a:chOff x="4739210" y="3546527"/>
              <a:chExt cx="467997" cy="662974"/>
            </a:xfrm>
          </p:grpSpPr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id="{87FDD67B-ADE0-4B44-BF93-23BFB459147C}"/>
                  </a:ext>
                </a:extLst>
              </p:cNvPr>
              <p:cNvSpPr/>
              <p:nvPr/>
            </p:nvSpPr>
            <p:spPr>
              <a:xfrm>
                <a:off x="4739210" y="3556867"/>
                <a:ext cx="265888" cy="652634"/>
              </a:xfrm>
              <a:custGeom>
                <a:avLst/>
                <a:gdLst>
                  <a:gd name="connsiteX0" fmla="*/ 0 w 366229"/>
                  <a:gd name="connsiteY0" fmla="*/ 566548 h 898928"/>
                  <a:gd name="connsiteX1" fmla="*/ 79470 w 366229"/>
                  <a:gd name="connsiteY1" fmla="*/ 249101 h 898928"/>
                  <a:gd name="connsiteX2" fmla="*/ 220317 w 366229"/>
                  <a:gd name="connsiteY2" fmla="*/ 64394 h 898928"/>
                  <a:gd name="connsiteX3" fmla="*/ 296892 w 366229"/>
                  <a:gd name="connsiteY3" fmla="*/ 11413 h 898928"/>
                  <a:gd name="connsiteX4" fmla="*/ 326712 w 366229"/>
                  <a:gd name="connsiteY4" fmla="*/ 991 h 898928"/>
                  <a:gd name="connsiteX5" fmla="*/ 362177 w 366229"/>
                  <a:gd name="connsiteY5" fmla="*/ 21546 h 898928"/>
                  <a:gd name="connsiteX6" fmla="*/ 365651 w 366229"/>
                  <a:gd name="connsiteY6" fmla="*/ 75974 h 898928"/>
                  <a:gd name="connsiteX7" fmla="*/ 328015 w 366229"/>
                  <a:gd name="connsiteY7" fmla="*/ 242153 h 898928"/>
                  <a:gd name="connsiteX8" fmla="*/ 280680 w 366229"/>
                  <a:gd name="connsiteY8" fmla="*/ 402252 h 898928"/>
                  <a:gd name="connsiteX9" fmla="*/ 267073 w 366229"/>
                  <a:gd name="connsiteY9" fmla="*/ 523267 h 898928"/>
                  <a:gd name="connsiteX10" fmla="*/ 268520 w 366229"/>
                  <a:gd name="connsiteY10" fmla="*/ 673812 h 898928"/>
                  <a:gd name="connsiteX11" fmla="*/ 260414 w 366229"/>
                  <a:gd name="connsiteY11" fmla="*/ 813645 h 898928"/>
                  <a:gd name="connsiteX12" fmla="*/ 244346 w 366229"/>
                  <a:gd name="connsiteY12" fmla="*/ 865902 h 898928"/>
                  <a:gd name="connsiteX13" fmla="*/ 176167 w 366229"/>
                  <a:gd name="connsiteY13" fmla="*/ 896590 h 898928"/>
                  <a:gd name="connsiteX14" fmla="*/ 97420 w 366229"/>
                  <a:gd name="connsiteY14" fmla="*/ 842741 h 898928"/>
                  <a:gd name="connsiteX15" fmla="*/ 12449 w 366229"/>
                  <a:gd name="connsiteY15" fmla="*/ 669180 h 898928"/>
                  <a:gd name="connsiteX16" fmla="*/ 3908 w 366229"/>
                  <a:gd name="connsiteY16" fmla="*/ 618660 h 898928"/>
                  <a:gd name="connsiteX17" fmla="*/ 0 w 366229"/>
                  <a:gd name="connsiteY17" fmla="*/ 566548 h 898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6229" h="898928">
                    <a:moveTo>
                      <a:pt x="0" y="566548"/>
                    </a:moveTo>
                    <a:cubicBezTo>
                      <a:pt x="1592" y="449007"/>
                      <a:pt x="29675" y="346231"/>
                      <a:pt x="79470" y="249101"/>
                    </a:cubicBezTo>
                    <a:cubicBezTo>
                      <a:pt x="115370" y="179329"/>
                      <a:pt x="160967" y="116505"/>
                      <a:pt x="220317" y="64394"/>
                    </a:cubicBezTo>
                    <a:cubicBezTo>
                      <a:pt x="243767" y="43838"/>
                      <a:pt x="268810" y="25310"/>
                      <a:pt x="296892" y="11413"/>
                    </a:cubicBezTo>
                    <a:cubicBezTo>
                      <a:pt x="306301" y="6781"/>
                      <a:pt x="316579" y="3307"/>
                      <a:pt x="326712" y="991"/>
                    </a:cubicBezTo>
                    <a:cubicBezTo>
                      <a:pt x="343793" y="-2917"/>
                      <a:pt x="356387" y="4899"/>
                      <a:pt x="362177" y="21546"/>
                    </a:cubicBezTo>
                    <a:cubicBezTo>
                      <a:pt x="368401" y="39351"/>
                      <a:pt x="367388" y="57735"/>
                      <a:pt x="365651" y="75974"/>
                    </a:cubicBezTo>
                    <a:cubicBezTo>
                      <a:pt x="359861" y="132863"/>
                      <a:pt x="343938" y="187435"/>
                      <a:pt x="328015" y="242153"/>
                    </a:cubicBezTo>
                    <a:cubicBezTo>
                      <a:pt x="312526" y="295567"/>
                      <a:pt x="296458" y="348837"/>
                      <a:pt x="280680" y="402252"/>
                    </a:cubicBezTo>
                    <a:cubicBezTo>
                      <a:pt x="268955" y="441770"/>
                      <a:pt x="267218" y="482591"/>
                      <a:pt x="267073" y="523267"/>
                    </a:cubicBezTo>
                    <a:cubicBezTo>
                      <a:pt x="266928" y="573497"/>
                      <a:pt x="268231" y="623582"/>
                      <a:pt x="268520" y="673812"/>
                    </a:cubicBezTo>
                    <a:cubicBezTo>
                      <a:pt x="268810" y="720568"/>
                      <a:pt x="269244" y="767468"/>
                      <a:pt x="260414" y="813645"/>
                    </a:cubicBezTo>
                    <a:cubicBezTo>
                      <a:pt x="257085" y="831450"/>
                      <a:pt x="251874" y="849400"/>
                      <a:pt x="244346" y="865902"/>
                    </a:cubicBezTo>
                    <a:cubicBezTo>
                      <a:pt x="230884" y="895142"/>
                      <a:pt x="207289" y="904551"/>
                      <a:pt x="176167" y="896590"/>
                    </a:cubicBezTo>
                    <a:cubicBezTo>
                      <a:pt x="143452" y="888049"/>
                      <a:pt x="118699" y="867639"/>
                      <a:pt x="97420" y="842741"/>
                    </a:cubicBezTo>
                    <a:cubicBezTo>
                      <a:pt x="54138" y="792366"/>
                      <a:pt x="27359" y="733451"/>
                      <a:pt x="12449" y="669180"/>
                    </a:cubicBezTo>
                    <a:cubicBezTo>
                      <a:pt x="8541" y="652533"/>
                      <a:pt x="5790" y="635597"/>
                      <a:pt x="3908" y="618660"/>
                    </a:cubicBezTo>
                    <a:cubicBezTo>
                      <a:pt x="1592" y="598829"/>
                      <a:pt x="869" y="578708"/>
                      <a:pt x="0" y="566548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438F9FA6-11BA-4150-A160-856216977769}"/>
                  </a:ext>
                </a:extLst>
              </p:cNvPr>
              <p:cNvSpPr/>
              <p:nvPr/>
            </p:nvSpPr>
            <p:spPr>
              <a:xfrm>
                <a:off x="4942370" y="3546527"/>
                <a:ext cx="264837" cy="655787"/>
              </a:xfrm>
              <a:custGeom>
                <a:avLst/>
                <a:gdLst>
                  <a:gd name="connsiteX0" fmla="*/ 365632 w 364782"/>
                  <a:gd name="connsiteY0" fmla="*/ 346867 h 903270"/>
                  <a:gd name="connsiteX1" fmla="*/ 301940 w 364782"/>
                  <a:gd name="connsiteY1" fmla="*/ 613651 h 903270"/>
                  <a:gd name="connsiteX2" fmla="*/ 179477 w 364782"/>
                  <a:gd name="connsiteY2" fmla="*/ 801542 h 903270"/>
                  <a:gd name="connsiteX3" fmla="*/ 62081 w 364782"/>
                  <a:gd name="connsiteY3" fmla="*/ 889988 h 903270"/>
                  <a:gd name="connsiteX4" fmla="*/ 18655 w 364782"/>
                  <a:gd name="connsiteY4" fmla="*/ 903450 h 903270"/>
                  <a:gd name="connsiteX5" fmla="*/ 9969 w 364782"/>
                  <a:gd name="connsiteY5" fmla="*/ 898962 h 903270"/>
                  <a:gd name="connsiteX6" fmla="*/ 271 w 364782"/>
                  <a:gd name="connsiteY6" fmla="*/ 854668 h 903270"/>
                  <a:gd name="connsiteX7" fmla="*/ 15470 w 364782"/>
                  <a:gd name="connsiteY7" fmla="*/ 741903 h 903270"/>
                  <a:gd name="connsiteX8" fmla="*/ 71345 w 364782"/>
                  <a:gd name="connsiteY8" fmla="*/ 548945 h 903270"/>
                  <a:gd name="connsiteX9" fmla="*/ 98994 w 364782"/>
                  <a:gd name="connsiteY9" fmla="*/ 414612 h 903270"/>
                  <a:gd name="connsiteX10" fmla="*/ 99283 w 364782"/>
                  <a:gd name="connsiteY10" fmla="*/ 332826 h 903270"/>
                  <a:gd name="connsiteX11" fmla="*/ 99138 w 364782"/>
                  <a:gd name="connsiteY11" fmla="*/ 159989 h 903270"/>
                  <a:gd name="connsiteX12" fmla="*/ 115930 w 364782"/>
                  <a:gd name="connsiteY12" fmla="*/ 53883 h 903270"/>
                  <a:gd name="connsiteX13" fmla="*/ 127945 w 364782"/>
                  <a:gd name="connsiteY13" fmla="*/ 27683 h 903270"/>
                  <a:gd name="connsiteX14" fmla="*/ 193519 w 364782"/>
                  <a:gd name="connsiteY14" fmla="*/ 4088 h 903270"/>
                  <a:gd name="connsiteX15" fmla="*/ 270094 w 364782"/>
                  <a:gd name="connsiteY15" fmla="*/ 57357 h 903270"/>
                  <a:gd name="connsiteX16" fmla="*/ 347104 w 364782"/>
                  <a:gd name="connsiteY16" fmla="*/ 199651 h 903270"/>
                  <a:gd name="connsiteX17" fmla="*/ 365632 w 364782"/>
                  <a:gd name="connsiteY17" fmla="*/ 346867 h 9032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4782" h="903270">
                    <a:moveTo>
                      <a:pt x="365632" y="346867"/>
                    </a:moveTo>
                    <a:cubicBezTo>
                      <a:pt x="366790" y="441103"/>
                      <a:pt x="344353" y="529693"/>
                      <a:pt x="301940" y="613651"/>
                    </a:cubicBezTo>
                    <a:cubicBezTo>
                      <a:pt x="267923" y="680817"/>
                      <a:pt x="230142" y="745378"/>
                      <a:pt x="179477" y="801542"/>
                    </a:cubicBezTo>
                    <a:cubicBezTo>
                      <a:pt x="146039" y="838600"/>
                      <a:pt x="108692" y="870735"/>
                      <a:pt x="62081" y="889988"/>
                    </a:cubicBezTo>
                    <a:cubicBezTo>
                      <a:pt x="48185" y="895778"/>
                      <a:pt x="33130" y="898962"/>
                      <a:pt x="18655" y="903450"/>
                    </a:cubicBezTo>
                    <a:cubicBezTo>
                      <a:pt x="13878" y="905042"/>
                      <a:pt x="11851" y="903160"/>
                      <a:pt x="9969" y="898962"/>
                    </a:cubicBezTo>
                    <a:cubicBezTo>
                      <a:pt x="3745" y="884777"/>
                      <a:pt x="850" y="870011"/>
                      <a:pt x="271" y="854668"/>
                    </a:cubicBezTo>
                    <a:cubicBezTo>
                      <a:pt x="-1466" y="816163"/>
                      <a:pt x="5337" y="778671"/>
                      <a:pt x="15470" y="741903"/>
                    </a:cubicBezTo>
                    <a:cubicBezTo>
                      <a:pt x="33275" y="677343"/>
                      <a:pt x="52817" y="613361"/>
                      <a:pt x="71345" y="548945"/>
                    </a:cubicBezTo>
                    <a:cubicBezTo>
                      <a:pt x="83939" y="504940"/>
                      <a:pt x="96099" y="460645"/>
                      <a:pt x="98994" y="414612"/>
                    </a:cubicBezTo>
                    <a:cubicBezTo>
                      <a:pt x="100731" y="387399"/>
                      <a:pt x="99428" y="360185"/>
                      <a:pt x="99283" y="332826"/>
                    </a:cubicBezTo>
                    <a:cubicBezTo>
                      <a:pt x="99138" y="275214"/>
                      <a:pt x="97980" y="217601"/>
                      <a:pt x="99138" y="159989"/>
                    </a:cubicBezTo>
                    <a:cubicBezTo>
                      <a:pt x="99862" y="124089"/>
                      <a:pt x="104060" y="88190"/>
                      <a:pt x="115930" y="53883"/>
                    </a:cubicBezTo>
                    <a:cubicBezTo>
                      <a:pt x="119115" y="44764"/>
                      <a:pt x="123023" y="35789"/>
                      <a:pt x="127945" y="27683"/>
                    </a:cubicBezTo>
                    <a:cubicBezTo>
                      <a:pt x="143144" y="2206"/>
                      <a:pt x="165581" y="-5756"/>
                      <a:pt x="193519" y="4088"/>
                    </a:cubicBezTo>
                    <a:cubicBezTo>
                      <a:pt x="223772" y="14799"/>
                      <a:pt x="248091" y="34486"/>
                      <a:pt x="270094" y="57357"/>
                    </a:cubicBezTo>
                    <a:cubicBezTo>
                      <a:pt x="308744" y="97744"/>
                      <a:pt x="332194" y="146382"/>
                      <a:pt x="347104" y="199651"/>
                    </a:cubicBezTo>
                    <a:cubicBezTo>
                      <a:pt x="360421" y="247710"/>
                      <a:pt x="365487" y="297071"/>
                      <a:pt x="365632" y="346867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4593865F-16F3-47CF-B35F-A2B98CDEE2CA}"/>
                </a:ext>
              </a:extLst>
            </p:cNvPr>
            <p:cNvGrpSpPr/>
            <p:nvPr/>
          </p:nvGrpSpPr>
          <p:grpSpPr>
            <a:xfrm rot="17654431">
              <a:off x="9935893" y="6334879"/>
              <a:ext cx="381478" cy="540410"/>
              <a:chOff x="4739210" y="3546527"/>
              <a:chExt cx="467997" cy="662974"/>
            </a:xfrm>
          </p:grpSpPr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E83CD7DB-8808-4C76-8F68-7B2AC96951B4}"/>
                  </a:ext>
                </a:extLst>
              </p:cNvPr>
              <p:cNvSpPr/>
              <p:nvPr/>
            </p:nvSpPr>
            <p:spPr>
              <a:xfrm>
                <a:off x="4739210" y="3556867"/>
                <a:ext cx="265888" cy="652634"/>
              </a:xfrm>
              <a:custGeom>
                <a:avLst/>
                <a:gdLst>
                  <a:gd name="connsiteX0" fmla="*/ 0 w 366229"/>
                  <a:gd name="connsiteY0" fmla="*/ 566548 h 898928"/>
                  <a:gd name="connsiteX1" fmla="*/ 79470 w 366229"/>
                  <a:gd name="connsiteY1" fmla="*/ 249101 h 898928"/>
                  <a:gd name="connsiteX2" fmla="*/ 220317 w 366229"/>
                  <a:gd name="connsiteY2" fmla="*/ 64394 h 898928"/>
                  <a:gd name="connsiteX3" fmla="*/ 296892 w 366229"/>
                  <a:gd name="connsiteY3" fmla="*/ 11413 h 898928"/>
                  <a:gd name="connsiteX4" fmla="*/ 326712 w 366229"/>
                  <a:gd name="connsiteY4" fmla="*/ 991 h 898928"/>
                  <a:gd name="connsiteX5" fmla="*/ 362177 w 366229"/>
                  <a:gd name="connsiteY5" fmla="*/ 21546 h 898928"/>
                  <a:gd name="connsiteX6" fmla="*/ 365651 w 366229"/>
                  <a:gd name="connsiteY6" fmla="*/ 75974 h 898928"/>
                  <a:gd name="connsiteX7" fmla="*/ 328015 w 366229"/>
                  <a:gd name="connsiteY7" fmla="*/ 242153 h 898928"/>
                  <a:gd name="connsiteX8" fmla="*/ 280680 w 366229"/>
                  <a:gd name="connsiteY8" fmla="*/ 402252 h 898928"/>
                  <a:gd name="connsiteX9" fmla="*/ 267073 w 366229"/>
                  <a:gd name="connsiteY9" fmla="*/ 523267 h 898928"/>
                  <a:gd name="connsiteX10" fmla="*/ 268520 w 366229"/>
                  <a:gd name="connsiteY10" fmla="*/ 673812 h 898928"/>
                  <a:gd name="connsiteX11" fmla="*/ 260414 w 366229"/>
                  <a:gd name="connsiteY11" fmla="*/ 813645 h 898928"/>
                  <a:gd name="connsiteX12" fmla="*/ 244346 w 366229"/>
                  <a:gd name="connsiteY12" fmla="*/ 865902 h 898928"/>
                  <a:gd name="connsiteX13" fmla="*/ 176167 w 366229"/>
                  <a:gd name="connsiteY13" fmla="*/ 896590 h 898928"/>
                  <a:gd name="connsiteX14" fmla="*/ 97420 w 366229"/>
                  <a:gd name="connsiteY14" fmla="*/ 842741 h 898928"/>
                  <a:gd name="connsiteX15" fmla="*/ 12449 w 366229"/>
                  <a:gd name="connsiteY15" fmla="*/ 669180 h 898928"/>
                  <a:gd name="connsiteX16" fmla="*/ 3908 w 366229"/>
                  <a:gd name="connsiteY16" fmla="*/ 618660 h 898928"/>
                  <a:gd name="connsiteX17" fmla="*/ 0 w 366229"/>
                  <a:gd name="connsiteY17" fmla="*/ 566548 h 898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6229" h="898928">
                    <a:moveTo>
                      <a:pt x="0" y="566548"/>
                    </a:moveTo>
                    <a:cubicBezTo>
                      <a:pt x="1592" y="449007"/>
                      <a:pt x="29675" y="346231"/>
                      <a:pt x="79470" y="249101"/>
                    </a:cubicBezTo>
                    <a:cubicBezTo>
                      <a:pt x="115370" y="179329"/>
                      <a:pt x="160967" y="116505"/>
                      <a:pt x="220317" y="64394"/>
                    </a:cubicBezTo>
                    <a:cubicBezTo>
                      <a:pt x="243767" y="43838"/>
                      <a:pt x="268810" y="25310"/>
                      <a:pt x="296892" y="11413"/>
                    </a:cubicBezTo>
                    <a:cubicBezTo>
                      <a:pt x="306301" y="6781"/>
                      <a:pt x="316579" y="3307"/>
                      <a:pt x="326712" y="991"/>
                    </a:cubicBezTo>
                    <a:cubicBezTo>
                      <a:pt x="343793" y="-2917"/>
                      <a:pt x="356387" y="4899"/>
                      <a:pt x="362177" y="21546"/>
                    </a:cubicBezTo>
                    <a:cubicBezTo>
                      <a:pt x="368401" y="39351"/>
                      <a:pt x="367388" y="57735"/>
                      <a:pt x="365651" y="75974"/>
                    </a:cubicBezTo>
                    <a:cubicBezTo>
                      <a:pt x="359861" y="132863"/>
                      <a:pt x="343938" y="187435"/>
                      <a:pt x="328015" y="242153"/>
                    </a:cubicBezTo>
                    <a:cubicBezTo>
                      <a:pt x="312526" y="295567"/>
                      <a:pt x="296458" y="348837"/>
                      <a:pt x="280680" y="402252"/>
                    </a:cubicBezTo>
                    <a:cubicBezTo>
                      <a:pt x="268955" y="441770"/>
                      <a:pt x="267218" y="482591"/>
                      <a:pt x="267073" y="523267"/>
                    </a:cubicBezTo>
                    <a:cubicBezTo>
                      <a:pt x="266928" y="573497"/>
                      <a:pt x="268231" y="623582"/>
                      <a:pt x="268520" y="673812"/>
                    </a:cubicBezTo>
                    <a:cubicBezTo>
                      <a:pt x="268810" y="720568"/>
                      <a:pt x="269244" y="767468"/>
                      <a:pt x="260414" y="813645"/>
                    </a:cubicBezTo>
                    <a:cubicBezTo>
                      <a:pt x="257085" y="831450"/>
                      <a:pt x="251874" y="849400"/>
                      <a:pt x="244346" y="865902"/>
                    </a:cubicBezTo>
                    <a:cubicBezTo>
                      <a:pt x="230884" y="895142"/>
                      <a:pt x="207289" y="904551"/>
                      <a:pt x="176167" y="896590"/>
                    </a:cubicBezTo>
                    <a:cubicBezTo>
                      <a:pt x="143452" y="888049"/>
                      <a:pt x="118699" y="867639"/>
                      <a:pt x="97420" y="842741"/>
                    </a:cubicBezTo>
                    <a:cubicBezTo>
                      <a:pt x="54138" y="792366"/>
                      <a:pt x="27359" y="733451"/>
                      <a:pt x="12449" y="669180"/>
                    </a:cubicBezTo>
                    <a:cubicBezTo>
                      <a:pt x="8541" y="652533"/>
                      <a:pt x="5790" y="635597"/>
                      <a:pt x="3908" y="618660"/>
                    </a:cubicBezTo>
                    <a:cubicBezTo>
                      <a:pt x="1592" y="598829"/>
                      <a:pt x="869" y="578708"/>
                      <a:pt x="0" y="566548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8A017AEB-C064-480E-B245-195D9ADAA66A}"/>
                  </a:ext>
                </a:extLst>
              </p:cNvPr>
              <p:cNvSpPr/>
              <p:nvPr/>
            </p:nvSpPr>
            <p:spPr>
              <a:xfrm>
                <a:off x="4942370" y="3546527"/>
                <a:ext cx="264837" cy="655787"/>
              </a:xfrm>
              <a:custGeom>
                <a:avLst/>
                <a:gdLst>
                  <a:gd name="connsiteX0" fmla="*/ 365632 w 364782"/>
                  <a:gd name="connsiteY0" fmla="*/ 346867 h 903270"/>
                  <a:gd name="connsiteX1" fmla="*/ 301940 w 364782"/>
                  <a:gd name="connsiteY1" fmla="*/ 613651 h 903270"/>
                  <a:gd name="connsiteX2" fmla="*/ 179477 w 364782"/>
                  <a:gd name="connsiteY2" fmla="*/ 801542 h 903270"/>
                  <a:gd name="connsiteX3" fmla="*/ 62081 w 364782"/>
                  <a:gd name="connsiteY3" fmla="*/ 889988 h 903270"/>
                  <a:gd name="connsiteX4" fmla="*/ 18655 w 364782"/>
                  <a:gd name="connsiteY4" fmla="*/ 903450 h 903270"/>
                  <a:gd name="connsiteX5" fmla="*/ 9969 w 364782"/>
                  <a:gd name="connsiteY5" fmla="*/ 898962 h 903270"/>
                  <a:gd name="connsiteX6" fmla="*/ 271 w 364782"/>
                  <a:gd name="connsiteY6" fmla="*/ 854668 h 903270"/>
                  <a:gd name="connsiteX7" fmla="*/ 15470 w 364782"/>
                  <a:gd name="connsiteY7" fmla="*/ 741903 h 903270"/>
                  <a:gd name="connsiteX8" fmla="*/ 71345 w 364782"/>
                  <a:gd name="connsiteY8" fmla="*/ 548945 h 903270"/>
                  <a:gd name="connsiteX9" fmla="*/ 98994 w 364782"/>
                  <a:gd name="connsiteY9" fmla="*/ 414612 h 903270"/>
                  <a:gd name="connsiteX10" fmla="*/ 99283 w 364782"/>
                  <a:gd name="connsiteY10" fmla="*/ 332826 h 903270"/>
                  <a:gd name="connsiteX11" fmla="*/ 99138 w 364782"/>
                  <a:gd name="connsiteY11" fmla="*/ 159989 h 903270"/>
                  <a:gd name="connsiteX12" fmla="*/ 115930 w 364782"/>
                  <a:gd name="connsiteY12" fmla="*/ 53883 h 903270"/>
                  <a:gd name="connsiteX13" fmla="*/ 127945 w 364782"/>
                  <a:gd name="connsiteY13" fmla="*/ 27683 h 903270"/>
                  <a:gd name="connsiteX14" fmla="*/ 193519 w 364782"/>
                  <a:gd name="connsiteY14" fmla="*/ 4088 h 903270"/>
                  <a:gd name="connsiteX15" fmla="*/ 270094 w 364782"/>
                  <a:gd name="connsiteY15" fmla="*/ 57357 h 903270"/>
                  <a:gd name="connsiteX16" fmla="*/ 347104 w 364782"/>
                  <a:gd name="connsiteY16" fmla="*/ 199651 h 903270"/>
                  <a:gd name="connsiteX17" fmla="*/ 365632 w 364782"/>
                  <a:gd name="connsiteY17" fmla="*/ 346867 h 9032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4782" h="903270">
                    <a:moveTo>
                      <a:pt x="365632" y="346867"/>
                    </a:moveTo>
                    <a:cubicBezTo>
                      <a:pt x="366790" y="441103"/>
                      <a:pt x="344353" y="529693"/>
                      <a:pt x="301940" y="613651"/>
                    </a:cubicBezTo>
                    <a:cubicBezTo>
                      <a:pt x="267923" y="680817"/>
                      <a:pt x="230142" y="745378"/>
                      <a:pt x="179477" y="801542"/>
                    </a:cubicBezTo>
                    <a:cubicBezTo>
                      <a:pt x="146039" y="838600"/>
                      <a:pt x="108692" y="870735"/>
                      <a:pt x="62081" y="889988"/>
                    </a:cubicBezTo>
                    <a:cubicBezTo>
                      <a:pt x="48185" y="895778"/>
                      <a:pt x="33130" y="898962"/>
                      <a:pt x="18655" y="903450"/>
                    </a:cubicBezTo>
                    <a:cubicBezTo>
                      <a:pt x="13878" y="905042"/>
                      <a:pt x="11851" y="903160"/>
                      <a:pt x="9969" y="898962"/>
                    </a:cubicBezTo>
                    <a:cubicBezTo>
                      <a:pt x="3745" y="884777"/>
                      <a:pt x="850" y="870011"/>
                      <a:pt x="271" y="854668"/>
                    </a:cubicBezTo>
                    <a:cubicBezTo>
                      <a:pt x="-1466" y="816163"/>
                      <a:pt x="5337" y="778671"/>
                      <a:pt x="15470" y="741903"/>
                    </a:cubicBezTo>
                    <a:cubicBezTo>
                      <a:pt x="33275" y="677343"/>
                      <a:pt x="52817" y="613361"/>
                      <a:pt x="71345" y="548945"/>
                    </a:cubicBezTo>
                    <a:cubicBezTo>
                      <a:pt x="83939" y="504940"/>
                      <a:pt x="96099" y="460645"/>
                      <a:pt x="98994" y="414612"/>
                    </a:cubicBezTo>
                    <a:cubicBezTo>
                      <a:pt x="100731" y="387399"/>
                      <a:pt x="99428" y="360185"/>
                      <a:pt x="99283" y="332826"/>
                    </a:cubicBezTo>
                    <a:cubicBezTo>
                      <a:pt x="99138" y="275214"/>
                      <a:pt x="97980" y="217601"/>
                      <a:pt x="99138" y="159989"/>
                    </a:cubicBezTo>
                    <a:cubicBezTo>
                      <a:pt x="99862" y="124089"/>
                      <a:pt x="104060" y="88190"/>
                      <a:pt x="115930" y="53883"/>
                    </a:cubicBezTo>
                    <a:cubicBezTo>
                      <a:pt x="119115" y="44764"/>
                      <a:pt x="123023" y="35789"/>
                      <a:pt x="127945" y="27683"/>
                    </a:cubicBezTo>
                    <a:cubicBezTo>
                      <a:pt x="143144" y="2206"/>
                      <a:pt x="165581" y="-5756"/>
                      <a:pt x="193519" y="4088"/>
                    </a:cubicBezTo>
                    <a:cubicBezTo>
                      <a:pt x="223772" y="14799"/>
                      <a:pt x="248091" y="34486"/>
                      <a:pt x="270094" y="57357"/>
                    </a:cubicBezTo>
                    <a:cubicBezTo>
                      <a:pt x="308744" y="97744"/>
                      <a:pt x="332194" y="146382"/>
                      <a:pt x="347104" y="199651"/>
                    </a:cubicBezTo>
                    <a:cubicBezTo>
                      <a:pt x="360421" y="247710"/>
                      <a:pt x="365487" y="297071"/>
                      <a:pt x="365632" y="346867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33150C17-588D-4397-B7E6-C682290D83E0}"/>
                </a:ext>
              </a:extLst>
            </p:cNvPr>
            <p:cNvGrpSpPr/>
            <p:nvPr/>
          </p:nvGrpSpPr>
          <p:grpSpPr>
            <a:xfrm rot="17654431">
              <a:off x="7259506" y="6354384"/>
              <a:ext cx="381478" cy="540410"/>
              <a:chOff x="4739210" y="3546527"/>
              <a:chExt cx="467997" cy="662974"/>
            </a:xfrm>
          </p:grpSpPr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7E6F88B3-E835-481B-A0E2-127E4FAAAA5D}"/>
                  </a:ext>
                </a:extLst>
              </p:cNvPr>
              <p:cNvSpPr/>
              <p:nvPr/>
            </p:nvSpPr>
            <p:spPr>
              <a:xfrm>
                <a:off x="4739210" y="3556867"/>
                <a:ext cx="265888" cy="652634"/>
              </a:xfrm>
              <a:custGeom>
                <a:avLst/>
                <a:gdLst>
                  <a:gd name="connsiteX0" fmla="*/ 0 w 366229"/>
                  <a:gd name="connsiteY0" fmla="*/ 566548 h 898928"/>
                  <a:gd name="connsiteX1" fmla="*/ 79470 w 366229"/>
                  <a:gd name="connsiteY1" fmla="*/ 249101 h 898928"/>
                  <a:gd name="connsiteX2" fmla="*/ 220317 w 366229"/>
                  <a:gd name="connsiteY2" fmla="*/ 64394 h 898928"/>
                  <a:gd name="connsiteX3" fmla="*/ 296892 w 366229"/>
                  <a:gd name="connsiteY3" fmla="*/ 11413 h 898928"/>
                  <a:gd name="connsiteX4" fmla="*/ 326712 w 366229"/>
                  <a:gd name="connsiteY4" fmla="*/ 991 h 898928"/>
                  <a:gd name="connsiteX5" fmla="*/ 362177 w 366229"/>
                  <a:gd name="connsiteY5" fmla="*/ 21546 h 898928"/>
                  <a:gd name="connsiteX6" fmla="*/ 365651 w 366229"/>
                  <a:gd name="connsiteY6" fmla="*/ 75974 h 898928"/>
                  <a:gd name="connsiteX7" fmla="*/ 328015 w 366229"/>
                  <a:gd name="connsiteY7" fmla="*/ 242153 h 898928"/>
                  <a:gd name="connsiteX8" fmla="*/ 280680 w 366229"/>
                  <a:gd name="connsiteY8" fmla="*/ 402252 h 898928"/>
                  <a:gd name="connsiteX9" fmla="*/ 267073 w 366229"/>
                  <a:gd name="connsiteY9" fmla="*/ 523267 h 898928"/>
                  <a:gd name="connsiteX10" fmla="*/ 268520 w 366229"/>
                  <a:gd name="connsiteY10" fmla="*/ 673812 h 898928"/>
                  <a:gd name="connsiteX11" fmla="*/ 260414 w 366229"/>
                  <a:gd name="connsiteY11" fmla="*/ 813645 h 898928"/>
                  <a:gd name="connsiteX12" fmla="*/ 244346 w 366229"/>
                  <a:gd name="connsiteY12" fmla="*/ 865902 h 898928"/>
                  <a:gd name="connsiteX13" fmla="*/ 176167 w 366229"/>
                  <a:gd name="connsiteY13" fmla="*/ 896590 h 898928"/>
                  <a:gd name="connsiteX14" fmla="*/ 97420 w 366229"/>
                  <a:gd name="connsiteY14" fmla="*/ 842741 h 898928"/>
                  <a:gd name="connsiteX15" fmla="*/ 12449 w 366229"/>
                  <a:gd name="connsiteY15" fmla="*/ 669180 h 898928"/>
                  <a:gd name="connsiteX16" fmla="*/ 3908 w 366229"/>
                  <a:gd name="connsiteY16" fmla="*/ 618660 h 898928"/>
                  <a:gd name="connsiteX17" fmla="*/ 0 w 366229"/>
                  <a:gd name="connsiteY17" fmla="*/ 566548 h 898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6229" h="898928">
                    <a:moveTo>
                      <a:pt x="0" y="566548"/>
                    </a:moveTo>
                    <a:cubicBezTo>
                      <a:pt x="1592" y="449007"/>
                      <a:pt x="29675" y="346231"/>
                      <a:pt x="79470" y="249101"/>
                    </a:cubicBezTo>
                    <a:cubicBezTo>
                      <a:pt x="115370" y="179329"/>
                      <a:pt x="160967" y="116505"/>
                      <a:pt x="220317" y="64394"/>
                    </a:cubicBezTo>
                    <a:cubicBezTo>
                      <a:pt x="243767" y="43838"/>
                      <a:pt x="268810" y="25310"/>
                      <a:pt x="296892" y="11413"/>
                    </a:cubicBezTo>
                    <a:cubicBezTo>
                      <a:pt x="306301" y="6781"/>
                      <a:pt x="316579" y="3307"/>
                      <a:pt x="326712" y="991"/>
                    </a:cubicBezTo>
                    <a:cubicBezTo>
                      <a:pt x="343793" y="-2917"/>
                      <a:pt x="356387" y="4899"/>
                      <a:pt x="362177" y="21546"/>
                    </a:cubicBezTo>
                    <a:cubicBezTo>
                      <a:pt x="368401" y="39351"/>
                      <a:pt x="367388" y="57735"/>
                      <a:pt x="365651" y="75974"/>
                    </a:cubicBezTo>
                    <a:cubicBezTo>
                      <a:pt x="359861" y="132863"/>
                      <a:pt x="343938" y="187435"/>
                      <a:pt x="328015" y="242153"/>
                    </a:cubicBezTo>
                    <a:cubicBezTo>
                      <a:pt x="312526" y="295567"/>
                      <a:pt x="296458" y="348837"/>
                      <a:pt x="280680" y="402252"/>
                    </a:cubicBezTo>
                    <a:cubicBezTo>
                      <a:pt x="268955" y="441770"/>
                      <a:pt x="267218" y="482591"/>
                      <a:pt x="267073" y="523267"/>
                    </a:cubicBezTo>
                    <a:cubicBezTo>
                      <a:pt x="266928" y="573497"/>
                      <a:pt x="268231" y="623582"/>
                      <a:pt x="268520" y="673812"/>
                    </a:cubicBezTo>
                    <a:cubicBezTo>
                      <a:pt x="268810" y="720568"/>
                      <a:pt x="269244" y="767468"/>
                      <a:pt x="260414" y="813645"/>
                    </a:cubicBezTo>
                    <a:cubicBezTo>
                      <a:pt x="257085" y="831450"/>
                      <a:pt x="251874" y="849400"/>
                      <a:pt x="244346" y="865902"/>
                    </a:cubicBezTo>
                    <a:cubicBezTo>
                      <a:pt x="230884" y="895142"/>
                      <a:pt x="207289" y="904551"/>
                      <a:pt x="176167" y="896590"/>
                    </a:cubicBezTo>
                    <a:cubicBezTo>
                      <a:pt x="143452" y="888049"/>
                      <a:pt x="118699" y="867639"/>
                      <a:pt x="97420" y="842741"/>
                    </a:cubicBezTo>
                    <a:cubicBezTo>
                      <a:pt x="54138" y="792366"/>
                      <a:pt x="27359" y="733451"/>
                      <a:pt x="12449" y="669180"/>
                    </a:cubicBezTo>
                    <a:cubicBezTo>
                      <a:pt x="8541" y="652533"/>
                      <a:pt x="5790" y="635597"/>
                      <a:pt x="3908" y="618660"/>
                    </a:cubicBezTo>
                    <a:cubicBezTo>
                      <a:pt x="1592" y="598829"/>
                      <a:pt x="869" y="578708"/>
                      <a:pt x="0" y="566548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A277F32B-1A49-498D-8955-E23A4AC272EA}"/>
                  </a:ext>
                </a:extLst>
              </p:cNvPr>
              <p:cNvSpPr/>
              <p:nvPr/>
            </p:nvSpPr>
            <p:spPr>
              <a:xfrm>
                <a:off x="4942370" y="3546527"/>
                <a:ext cx="264837" cy="655787"/>
              </a:xfrm>
              <a:custGeom>
                <a:avLst/>
                <a:gdLst>
                  <a:gd name="connsiteX0" fmla="*/ 365632 w 364782"/>
                  <a:gd name="connsiteY0" fmla="*/ 346867 h 903270"/>
                  <a:gd name="connsiteX1" fmla="*/ 301940 w 364782"/>
                  <a:gd name="connsiteY1" fmla="*/ 613651 h 903270"/>
                  <a:gd name="connsiteX2" fmla="*/ 179477 w 364782"/>
                  <a:gd name="connsiteY2" fmla="*/ 801542 h 903270"/>
                  <a:gd name="connsiteX3" fmla="*/ 62081 w 364782"/>
                  <a:gd name="connsiteY3" fmla="*/ 889988 h 903270"/>
                  <a:gd name="connsiteX4" fmla="*/ 18655 w 364782"/>
                  <a:gd name="connsiteY4" fmla="*/ 903450 h 903270"/>
                  <a:gd name="connsiteX5" fmla="*/ 9969 w 364782"/>
                  <a:gd name="connsiteY5" fmla="*/ 898962 h 903270"/>
                  <a:gd name="connsiteX6" fmla="*/ 271 w 364782"/>
                  <a:gd name="connsiteY6" fmla="*/ 854668 h 903270"/>
                  <a:gd name="connsiteX7" fmla="*/ 15470 w 364782"/>
                  <a:gd name="connsiteY7" fmla="*/ 741903 h 903270"/>
                  <a:gd name="connsiteX8" fmla="*/ 71345 w 364782"/>
                  <a:gd name="connsiteY8" fmla="*/ 548945 h 903270"/>
                  <a:gd name="connsiteX9" fmla="*/ 98994 w 364782"/>
                  <a:gd name="connsiteY9" fmla="*/ 414612 h 903270"/>
                  <a:gd name="connsiteX10" fmla="*/ 99283 w 364782"/>
                  <a:gd name="connsiteY10" fmla="*/ 332826 h 903270"/>
                  <a:gd name="connsiteX11" fmla="*/ 99138 w 364782"/>
                  <a:gd name="connsiteY11" fmla="*/ 159989 h 903270"/>
                  <a:gd name="connsiteX12" fmla="*/ 115930 w 364782"/>
                  <a:gd name="connsiteY12" fmla="*/ 53883 h 903270"/>
                  <a:gd name="connsiteX13" fmla="*/ 127945 w 364782"/>
                  <a:gd name="connsiteY13" fmla="*/ 27683 h 903270"/>
                  <a:gd name="connsiteX14" fmla="*/ 193519 w 364782"/>
                  <a:gd name="connsiteY14" fmla="*/ 4088 h 903270"/>
                  <a:gd name="connsiteX15" fmla="*/ 270094 w 364782"/>
                  <a:gd name="connsiteY15" fmla="*/ 57357 h 903270"/>
                  <a:gd name="connsiteX16" fmla="*/ 347104 w 364782"/>
                  <a:gd name="connsiteY16" fmla="*/ 199651 h 903270"/>
                  <a:gd name="connsiteX17" fmla="*/ 365632 w 364782"/>
                  <a:gd name="connsiteY17" fmla="*/ 346867 h 9032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4782" h="903270">
                    <a:moveTo>
                      <a:pt x="365632" y="346867"/>
                    </a:moveTo>
                    <a:cubicBezTo>
                      <a:pt x="366790" y="441103"/>
                      <a:pt x="344353" y="529693"/>
                      <a:pt x="301940" y="613651"/>
                    </a:cubicBezTo>
                    <a:cubicBezTo>
                      <a:pt x="267923" y="680817"/>
                      <a:pt x="230142" y="745378"/>
                      <a:pt x="179477" y="801542"/>
                    </a:cubicBezTo>
                    <a:cubicBezTo>
                      <a:pt x="146039" y="838600"/>
                      <a:pt x="108692" y="870735"/>
                      <a:pt x="62081" y="889988"/>
                    </a:cubicBezTo>
                    <a:cubicBezTo>
                      <a:pt x="48185" y="895778"/>
                      <a:pt x="33130" y="898962"/>
                      <a:pt x="18655" y="903450"/>
                    </a:cubicBezTo>
                    <a:cubicBezTo>
                      <a:pt x="13878" y="905042"/>
                      <a:pt x="11851" y="903160"/>
                      <a:pt x="9969" y="898962"/>
                    </a:cubicBezTo>
                    <a:cubicBezTo>
                      <a:pt x="3745" y="884777"/>
                      <a:pt x="850" y="870011"/>
                      <a:pt x="271" y="854668"/>
                    </a:cubicBezTo>
                    <a:cubicBezTo>
                      <a:pt x="-1466" y="816163"/>
                      <a:pt x="5337" y="778671"/>
                      <a:pt x="15470" y="741903"/>
                    </a:cubicBezTo>
                    <a:cubicBezTo>
                      <a:pt x="33275" y="677343"/>
                      <a:pt x="52817" y="613361"/>
                      <a:pt x="71345" y="548945"/>
                    </a:cubicBezTo>
                    <a:cubicBezTo>
                      <a:pt x="83939" y="504940"/>
                      <a:pt x="96099" y="460645"/>
                      <a:pt x="98994" y="414612"/>
                    </a:cubicBezTo>
                    <a:cubicBezTo>
                      <a:pt x="100731" y="387399"/>
                      <a:pt x="99428" y="360185"/>
                      <a:pt x="99283" y="332826"/>
                    </a:cubicBezTo>
                    <a:cubicBezTo>
                      <a:pt x="99138" y="275214"/>
                      <a:pt x="97980" y="217601"/>
                      <a:pt x="99138" y="159989"/>
                    </a:cubicBezTo>
                    <a:cubicBezTo>
                      <a:pt x="99862" y="124089"/>
                      <a:pt x="104060" y="88190"/>
                      <a:pt x="115930" y="53883"/>
                    </a:cubicBezTo>
                    <a:cubicBezTo>
                      <a:pt x="119115" y="44764"/>
                      <a:pt x="123023" y="35789"/>
                      <a:pt x="127945" y="27683"/>
                    </a:cubicBezTo>
                    <a:cubicBezTo>
                      <a:pt x="143144" y="2206"/>
                      <a:pt x="165581" y="-5756"/>
                      <a:pt x="193519" y="4088"/>
                    </a:cubicBezTo>
                    <a:cubicBezTo>
                      <a:pt x="223772" y="14799"/>
                      <a:pt x="248091" y="34486"/>
                      <a:pt x="270094" y="57357"/>
                    </a:cubicBezTo>
                    <a:cubicBezTo>
                      <a:pt x="308744" y="97744"/>
                      <a:pt x="332194" y="146382"/>
                      <a:pt x="347104" y="199651"/>
                    </a:cubicBezTo>
                    <a:cubicBezTo>
                      <a:pt x="360421" y="247710"/>
                      <a:pt x="365487" y="297071"/>
                      <a:pt x="365632" y="346867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C8EF8D7B-87EF-4579-8BF0-FD69DAA5407C}"/>
                </a:ext>
              </a:extLst>
            </p:cNvPr>
            <p:cNvGrpSpPr/>
            <p:nvPr/>
          </p:nvGrpSpPr>
          <p:grpSpPr>
            <a:xfrm rot="17654431">
              <a:off x="3754564" y="5783446"/>
              <a:ext cx="381478" cy="540410"/>
              <a:chOff x="4739210" y="3546527"/>
              <a:chExt cx="467997" cy="662974"/>
            </a:xfrm>
          </p:grpSpPr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020E655F-5135-4EC6-B281-81F83FCC12B0}"/>
                  </a:ext>
                </a:extLst>
              </p:cNvPr>
              <p:cNvSpPr/>
              <p:nvPr/>
            </p:nvSpPr>
            <p:spPr>
              <a:xfrm>
                <a:off x="4739210" y="3556867"/>
                <a:ext cx="265888" cy="652634"/>
              </a:xfrm>
              <a:custGeom>
                <a:avLst/>
                <a:gdLst>
                  <a:gd name="connsiteX0" fmla="*/ 0 w 366229"/>
                  <a:gd name="connsiteY0" fmla="*/ 566548 h 898928"/>
                  <a:gd name="connsiteX1" fmla="*/ 79470 w 366229"/>
                  <a:gd name="connsiteY1" fmla="*/ 249101 h 898928"/>
                  <a:gd name="connsiteX2" fmla="*/ 220317 w 366229"/>
                  <a:gd name="connsiteY2" fmla="*/ 64394 h 898928"/>
                  <a:gd name="connsiteX3" fmla="*/ 296892 w 366229"/>
                  <a:gd name="connsiteY3" fmla="*/ 11413 h 898928"/>
                  <a:gd name="connsiteX4" fmla="*/ 326712 w 366229"/>
                  <a:gd name="connsiteY4" fmla="*/ 991 h 898928"/>
                  <a:gd name="connsiteX5" fmla="*/ 362177 w 366229"/>
                  <a:gd name="connsiteY5" fmla="*/ 21546 h 898928"/>
                  <a:gd name="connsiteX6" fmla="*/ 365651 w 366229"/>
                  <a:gd name="connsiteY6" fmla="*/ 75974 h 898928"/>
                  <a:gd name="connsiteX7" fmla="*/ 328015 w 366229"/>
                  <a:gd name="connsiteY7" fmla="*/ 242153 h 898928"/>
                  <a:gd name="connsiteX8" fmla="*/ 280680 w 366229"/>
                  <a:gd name="connsiteY8" fmla="*/ 402252 h 898928"/>
                  <a:gd name="connsiteX9" fmla="*/ 267073 w 366229"/>
                  <a:gd name="connsiteY9" fmla="*/ 523267 h 898928"/>
                  <a:gd name="connsiteX10" fmla="*/ 268520 w 366229"/>
                  <a:gd name="connsiteY10" fmla="*/ 673812 h 898928"/>
                  <a:gd name="connsiteX11" fmla="*/ 260414 w 366229"/>
                  <a:gd name="connsiteY11" fmla="*/ 813645 h 898928"/>
                  <a:gd name="connsiteX12" fmla="*/ 244346 w 366229"/>
                  <a:gd name="connsiteY12" fmla="*/ 865902 h 898928"/>
                  <a:gd name="connsiteX13" fmla="*/ 176167 w 366229"/>
                  <a:gd name="connsiteY13" fmla="*/ 896590 h 898928"/>
                  <a:gd name="connsiteX14" fmla="*/ 97420 w 366229"/>
                  <a:gd name="connsiteY14" fmla="*/ 842741 h 898928"/>
                  <a:gd name="connsiteX15" fmla="*/ 12449 w 366229"/>
                  <a:gd name="connsiteY15" fmla="*/ 669180 h 898928"/>
                  <a:gd name="connsiteX16" fmla="*/ 3908 w 366229"/>
                  <a:gd name="connsiteY16" fmla="*/ 618660 h 898928"/>
                  <a:gd name="connsiteX17" fmla="*/ 0 w 366229"/>
                  <a:gd name="connsiteY17" fmla="*/ 566548 h 898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6229" h="898928">
                    <a:moveTo>
                      <a:pt x="0" y="566548"/>
                    </a:moveTo>
                    <a:cubicBezTo>
                      <a:pt x="1592" y="449007"/>
                      <a:pt x="29675" y="346231"/>
                      <a:pt x="79470" y="249101"/>
                    </a:cubicBezTo>
                    <a:cubicBezTo>
                      <a:pt x="115370" y="179329"/>
                      <a:pt x="160967" y="116505"/>
                      <a:pt x="220317" y="64394"/>
                    </a:cubicBezTo>
                    <a:cubicBezTo>
                      <a:pt x="243767" y="43838"/>
                      <a:pt x="268810" y="25310"/>
                      <a:pt x="296892" y="11413"/>
                    </a:cubicBezTo>
                    <a:cubicBezTo>
                      <a:pt x="306301" y="6781"/>
                      <a:pt x="316579" y="3307"/>
                      <a:pt x="326712" y="991"/>
                    </a:cubicBezTo>
                    <a:cubicBezTo>
                      <a:pt x="343793" y="-2917"/>
                      <a:pt x="356387" y="4899"/>
                      <a:pt x="362177" y="21546"/>
                    </a:cubicBezTo>
                    <a:cubicBezTo>
                      <a:pt x="368401" y="39351"/>
                      <a:pt x="367388" y="57735"/>
                      <a:pt x="365651" y="75974"/>
                    </a:cubicBezTo>
                    <a:cubicBezTo>
                      <a:pt x="359861" y="132863"/>
                      <a:pt x="343938" y="187435"/>
                      <a:pt x="328015" y="242153"/>
                    </a:cubicBezTo>
                    <a:cubicBezTo>
                      <a:pt x="312526" y="295567"/>
                      <a:pt x="296458" y="348837"/>
                      <a:pt x="280680" y="402252"/>
                    </a:cubicBezTo>
                    <a:cubicBezTo>
                      <a:pt x="268955" y="441770"/>
                      <a:pt x="267218" y="482591"/>
                      <a:pt x="267073" y="523267"/>
                    </a:cubicBezTo>
                    <a:cubicBezTo>
                      <a:pt x="266928" y="573497"/>
                      <a:pt x="268231" y="623582"/>
                      <a:pt x="268520" y="673812"/>
                    </a:cubicBezTo>
                    <a:cubicBezTo>
                      <a:pt x="268810" y="720568"/>
                      <a:pt x="269244" y="767468"/>
                      <a:pt x="260414" y="813645"/>
                    </a:cubicBezTo>
                    <a:cubicBezTo>
                      <a:pt x="257085" y="831450"/>
                      <a:pt x="251874" y="849400"/>
                      <a:pt x="244346" y="865902"/>
                    </a:cubicBezTo>
                    <a:cubicBezTo>
                      <a:pt x="230884" y="895142"/>
                      <a:pt x="207289" y="904551"/>
                      <a:pt x="176167" y="896590"/>
                    </a:cubicBezTo>
                    <a:cubicBezTo>
                      <a:pt x="143452" y="888049"/>
                      <a:pt x="118699" y="867639"/>
                      <a:pt x="97420" y="842741"/>
                    </a:cubicBezTo>
                    <a:cubicBezTo>
                      <a:pt x="54138" y="792366"/>
                      <a:pt x="27359" y="733451"/>
                      <a:pt x="12449" y="669180"/>
                    </a:cubicBezTo>
                    <a:cubicBezTo>
                      <a:pt x="8541" y="652533"/>
                      <a:pt x="5790" y="635597"/>
                      <a:pt x="3908" y="618660"/>
                    </a:cubicBezTo>
                    <a:cubicBezTo>
                      <a:pt x="1592" y="598829"/>
                      <a:pt x="869" y="578708"/>
                      <a:pt x="0" y="566548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78E812D0-8400-4B24-9DF5-944291A5A5D0}"/>
                  </a:ext>
                </a:extLst>
              </p:cNvPr>
              <p:cNvSpPr/>
              <p:nvPr/>
            </p:nvSpPr>
            <p:spPr>
              <a:xfrm>
                <a:off x="4942370" y="3546527"/>
                <a:ext cx="264837" cy="655787"/>
              </a:xfrm>
              <a:custGeom>
                <a:avLst/>
                <a:gdLst>
                  <a:gd name="connsiteX0" fmla="*/ 365632 w 364782"/>
                  <a:gd name="connsiteY0" fmla="*/ 346867 h 903270"/>
                  <a:gd name="connsiteX1" fmla="*/ 301940 w 364782"/>
                  <a:gd name="connsiteY1" fmla="*/ 613651 h 903270"/>
                  <a:gd name="connsiteX2" fmla="*/ 179477 w 364782"/>
                  <a:gd name="connsiteY2" fmla="*/ 801542 h 903270"/>
                  <a:gd name="connsiteX3" fmla="*/ 62081 w 364782"/>
                  <a:gd name="connsiteY3" fmla="*/ 889988 h 903270"/>
                  <a:gd name="connsiteX4" fmla="*/ 18655 w 364782"/>
                  <a:gd name="connsiteY4" fmla="*/ 903450 h 903270"/>
                  <a:gd name="connsiteX5" fmla="*/ 9969 w 364782"/>
                  <a:gd name="connsiteY5" fmla="*/ 898962 h 903270"/>
                  <a:gd name="connsiteX6" fmla="*/ 271 w 364782"/>
                  <a:gd name="connsiteY6" fmla="*/ 854668 h 903270"/>
                  <a:gd name="connsiteX7" fmla="*/ 15470 w 364782"/>
                  <a:gd name="connsiteY7" fmla="*/ 741903 h 903270"/>
                  <a:gd name="connsiteX8" fmla="*/ 71345 w 364782"/>
                  <a:gd name="connsiteY8" fmla="*/ 548945 h 903270"/>
                  <a:gd name="connsiteX9" fmla="*/ 98994 w 364782"/>
                  <a:gd name="connsiteY9" fmla="*/ 414612 h 903270"/>
                  <a:gd name="connsiteX10" fmla="*/ 99283 w 364782"/>
                  <a:gd name="connsiteY10" fmla="*/ 332826 h 903270"/>
                  <a:gd name="connsiteX11" fmla="*/ 99138 w 364782"/>
                  <a:gd name="connsiteY11" fmla="*/ 159989 h 903270"/>
                  <a:gd name="connsiteX12" fmla="*/ 115930 w 364782"/>
                  <a:gd name="connsiteY12" fmla="*/ 53883 h 903270"/>
                  <a:gd name="connsiteX13" fmla="*/ 127945 w 364782"/>
                  <a:gd name="connsiteY13" fmla="*/ 27683 h 903270"/>
                  <a:gd name="connsiteX14" fmla="*/ 193519 w 364782"/>
                  <a:gd name="connsiteY14" fmla="*/ 4088 h 903270"/>
                  <a:gd name="connsiteX15" fmla="*/ 270094 w 364782"/>
                  <a:gd name="connsiteY15" fmla="*/ 57357 h 903270"/>
                  <a:gd name="connsiteX16" fmla="*/ 347104 w 364782"/>
                  <a:gd name="connsiteY16" fmla="*/ 199651 h 903270"/>
                  <a:gd name="connsiteX17" fmla="*/ 365632 w 364782"/>
                  <a:gd name="connsiteY17" fmla="*/ 346867 h 9032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4782" h="903270">
                    <a:moveTo>
                      <a:pt x="365632" y="346867"/>
                    </a:moveTo>
                    <a:cubicBezTo>
                      <a:pt x="366790" y="441103"/>
                      <a:pt x="344353" y="529693"/>
                      <a:pt x="301940" y="613651"/>
                    </a:cubicBezTo>
                    <a:cubicBezTo>
                      <a:pt x="267923" y="680817"/>
                      <a:pt x="230142" y="745378"/>
                      <a:pt x="179477" y="801542"/>
                    </a:cubicBezTo>
                    <a:cubicBezTo>
                      <a:pt x="146039" y="838600"/>
                      <a:pt x="108692" y="870735"/>
                      <a:pt x="62081" y="889988"/>
                    </a:cubicBezTo>
                    <a:cubicBezTo>
                      <a:pt x="48185" y="895778"/>
                      <a:pt x="33130" y="898962"/>
                      <a:pt x="18655" y="903450"/>
                    </a:cubicBezTo>
                    <a:cubicBezTo>
                      <a:pt x="13878" y="905042"/>
                      <a:pt x="11851" y="903160"/>
                      <a:pt x="9969" y="898962"/>
                    </a:cubicBezTo>
                    <a:cubicBezTo>
                      <a:pt x="3745" y="884777"/>
                      <a:pt x="850" y="870011"/>
                      <a:pt x="271" y="854668"/>
                    </a:cubicBezTo>
                    <a:cubicBezTo>
                      <a:pt x="-1466" y="816163"/>
                      <a:pt x="5337" y="778671"/>
                      <a:pt x="15470" y="741903"/>
                    </a:cubicBezTo>
                    <a:cubicBezTo>
                      <a:pt x="33275" y="677343"/>
                      <a:pt x="52817" y="613361"/>
                      <a:pt x="71345" y="548945"/>
                    </a:cubicBezTo>
                    <a:cubicBezTo>
                      <a:pt x="83939" y="504940"/>
                      <a:pt x="96099" y="460645"/>
                      <a:pt x="98994" y="414612"/>
                    </a:cubicBezTo>
                    <a:cubicBezTo>
                      <a:pt x="100731" y="387399"/>
                      <a:pt x="99428" y="360185"/>
                      <a:pt x="99283" y="332826"/>
                    </a:cubicBezTo>
                    <a:cubicBezTo>
                      <a:pt x="99138" y="275214"/>
                      <a:pt x="97980" y="217601"/>
                      <a:pt x="99138" y="159989"/>
                    </a:cubicBezTo>
                    <a:cubicBezTo>
                      <a:pt x="99862" y="124089"/>
                      <a:pt x="104060" y="88190"/>
                      <a:pt x="115930" y="53883"/>
                    </a:cubicBezTo>
                    <a:cubicBezTo>
                      <a:pt x="119115" y="44764"/>
                      <a:pt x="123023" y="35789"/>
                      <a:pt x="127945" y="27683"/>
                    </a:cubicBezTo>
                    <a:cubicBezTo>
                      <a:pt x="143144" y="2206"/>
                      <a:pt x="165581" y="-5756"/>
                      <a:pt x="193519" y="4088"/>
                    </a:cubicBezTo>
                    <a:cubicBezTo>
                      <a:pt x="223772" y="14799"/>
                      <a:pt x="248091" y="34486"/>
                      <a:pt x="270094" y="57357"/>
                    </a:cubicBezTo>
                    <a:cubicBezTo>
                      <a:pt x="308744" y="97744"/>
                      <a:pt x="332194" y="146382"/>
                      <a:pt x="347104" y="199651"/>
                    </a:cubicBezTo>
                    <a:cubicBezTo>
                      <a:pt x="360421" y="247710"/>
                      <a:pt x="365487" y="297071"/>
                      <a:pt x="365632" y="346867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25" name="Group 124">
              <a:extLst>
                <a:ext uri="{FF2B5EF4-FFF2-40B4-BE49-F238E27FC236}">
                  <a16:creationId xmlns:a16="http://schemas.microsoft.com/office/drawing/2014/main" id="{298753CF-E247-4AED-B95B-874F432B56EC}"/>
                </a:ext>
              </a:extLst>
            </p:cNvPr>
            <p:cNvGrpSpPr/>
            <p:nvPr/>
          </p:nvGrpSpPr>
          <p:grpSpPr>
            <a:xfrm rot="17654431">
              <a:off x="249622" y="5212508"/>
              <a:ext cx="381478" cy="540410"/>
              <a:chOff x="4739210" y="3546527"/>
              <a:chExt cx="467997" cy="662974"/>
            </a:xfrm>
          </p:grpSpPr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256E3D18-352F-4973-BA0E-CFCDE202201F}"/>
                  </a:ext>
                </a:extLst>
              </p:cNvPr>
              <p:cNvSpPr/>
              <p:nvPr/>
            </p:nvSpPr>
            <p:spPr>
              <a:xfrm>
                <a:off x="4739210" y="3556867"/>
                <a:ext cx="265888" cy="652634"/>
              </a:xfrm>
              <a:custGeom>
                <a:avLst/>
                <a:gdLst>
                  <a:gd name="connsiteX0" fmla="*/ 0 w 366229"/>
                  <a:gd name="connsiteY0" fmla="*/ 566548 h 898928"/>
                  <a:gd name="connsiteX1" fmla="*/ 79470 w 366229"/>
                  <a:gd name="connsiteY1" fmla="*/ 249101 h 898928"/>
                  <a:gd name="connsiteX2" fmla="*/ 220317 w 366229"/>
                  <a:gd name="connsiteY2" fmla="*/ 64394 h 898928"/>
                  <a:gd name="connsiteX3" fmla="*/ 296892 w 366229"/>
                  <a:gd name="connsiteY3" fmla="*/ 11413 h 898928"/>
                  <a:gd name="connsiteX4" fmla="*/ 326712 w 366229"/>
                  <a:gd name="connsiteY4" fmla="*/ 991 h 898928"/>
                  <a:gd name="connsiteX5" fmla="*/ 362177 w 366229"/>
                  <a:gd name="connsiteY5" fmla="*/ 21546 h 898928"/>
                  <a:gd name="connsiteX6" fmla="*/ 365651 w 366229"/>
                  <a:gd name="connsiteY6" fmla="*/ 75974 h 898928"/>
                  <a:gd name="connsiteX7" fmla="*/ 328015 w 366229"/>
                  <a:gd name="connsiteY7" fmla="*/ 242153 h 898928"/>
                  <a:gd name="connsiteX8" fmla="*/ 280680 w 366229"/>
                  <a:gd name="connsiteY8" fmla="*/ 402252 h 898928"/>
                  <a:gd name="connsiteX9" fmla="*/ 267073 w 366229"/>
                  <a:gd name="connsiteY9" fmla="*/ 523267 h 898928"/>
                  <a:gd name="connsiteX10" fmla="*/ 268520 w 366229"/>
                  <a:gd name="connsiteY10" fmla="*/ 673812 h 898928"/>
                  <a:gd name="connsiteX11" fmla="*/ 260414 w 366229"/>
                  <a:gd name="connsiteY11" fmla="*/ 813645 h 898928"/>
                  <a:gd name="connsiteX12" fmla="*/ 244346 w 366229"/>
                  <a:gd name="connsiteY12" fmla="*/ 865902 h 898928"/>
                  <a:gd name="connsiteX13" fmla="*/ 176167 w 366229"/>
                  <a:gd name="connsiteY13" fmla="*/ 896590 h 898928"/>
                  <a:gd name="connsiteX14" fmla="*/ 97420 w 366229"/>
                  <a:gd name="connsiteY14" fmla="*/ 842741 h 898928"/>
                  <a:gd name="connsiteX15" fmla="*/ 12449 w 366229"/>
                  <a:gd name="connsiteY15" fmla="*/ 669180 h 898928"/>
                  <a:gd name="connsiteX16" fmla="*/ 3908 w 366229"/>
                  <a:gd name="connsiteY16" fmla="*/ 618660 h 898928"/>
                  <a:gd name="connsiteX17" fmla="*/ 0 w 366229"/>
                  <a:gd name="connsiteY17" fmla="*/ 566548 h 898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6229" h="898928">
                    <a:moveTo>
                      <a:pt x="0" y="566548"/>
                    </a:moveTo>
                    <a:cubicBezTo>
                      <a:pt x="1592" y="449007"/>
                      <a:pt x="29675" y="346231"/>
                      <a:pt x="79470" y="249101"/>
                    </a:cubicBezTo>
                    <a:cubicBezTo>
                      <a:pt x="115370" y="179329"/>
                      <a:pt x="160967" y="116505"/>
                      <a:pt x="220317" y="64394"/>
                    </a:cubicBezTo>
                    <a:cubicBezTo>
                      <a:pt x="243767" y="43838"/>
                      <a:pt x="268810" y="25310"/>
                      <a:pt x="296892" y="11413"/>
                    </a:cubicBezTo>
                    <a:cubicBezTo>
                      <a:pt x="306301" y="6781"/>
                      <a:pt x="316579" y="3307"/>
                      <a:pt x="326712" y="991"/>
                    </a:cubicBezTo>
                    <a:cubicBezTo>
                      <a:pt x="343793" y="-2917"/>
                      <a:pt x="356387" y="4899"/>
                      <a:pt x="362177" y="21546"/>
                    </a:cubicBezTo>
                    <a:cubicBezTo>
                      <a:pt x="368401" y="39351"/>
                      <a:pt x="367388" y="57735"/>
                      <a:pt x="365651" y="75974"/>
                    </a:cubicBezTo>
                    <a:cubicBezTo>
                      <a:pt x="359861" y="132863"/>
                      <a:pt x="343938" y="187435"/>
                      <a:pt x="328015" y="242153"/>
                    </a:cubicBezTo>
                    <a:cubicBezTo>
                      <a:pt x="312526" y="295567"/>
                      <a:pt x="296458" y="348837"/>
                      <a:pt x="280680" y="402252"/>
                    </a:cubicBezTo>
                    <a:cubicBezTo>
                      <a:pt x="268955" y="441770"/>
                      <a:pt x="267218" y="482591"/>
                      <a:pt x="267073" y="523267"/>
                    </a:cubicBezTo>
                    <a:cubicBezTo>
                      <a:pt x="266928" y="573497"/>
                      <a:pt x="268231" y="623582"/>
                      <a:pt x="268520" y="673812"/>
                    </a:cubicBezTo>
                    <a:cubicBezTo>
                      <a:pt x="268810" y="720568"/>
                      <a:pt x="269244" y="767468"/>
                      <a:pt x="260414" y="813645"/>
                    </a:cubicBezTo>
                    <a:cubicBezTo>
                      <a:pt x="257085" y="831450"/>
                      <a:pt x="251874" y="849400"/>
                      <a:pt x="244346" y="865902"/>
                    </a:cubicBezTo>
                    <a:cubicBezTo>
                      <a:pt x="230884" y="895142"/>
                      <a:pt x="207289" y="904551"/>
                      <a:pt x="176167" y="896590"/>
                    </a:cubicBezTo>
                    <a:cubicBezTo>
                      <a:pt x="143452" y="888049"/>
                      <a:pt x="118699" y="867639"/>
                      <a:pt x="97420" y="842741"/>
                    </a:cubicBezTo>
                    <a:cubicBezTo>
                      <a:pt x="54138" y="792366"/>
                      <a:pt x="27359" y="733451"/>
                      <a:pt x="12449" y="669180"/>
                    </a:cubicBezTo>
                    <a:cubicBezTo>
                      <a:pt x="8541" y="652533"/>
                      <a:pt x="5790" y="635597"/>
                      <a:pt x="3908" y="618660"/>
                    </a:cubicBezTo>
                    <a:cubicBezTo>
                      <a:pt x="1592" y="598829"/>
                      <a:pt x="869" y="578708"/>
                      <a:pt x="0" y="566548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C00DA096-75B2-471D-9097-E3A71C4EC01F}"/>
                  </a:ext>
                </a:extLst>
              </p:cNvPr>
              <p:cNvSpPr/>
              <p:nvPr/>
            </p:nvSpPr>
            <p:spPr>
              <a:xfrm>
                <a:off x="4942370" y="3546527"/>
                <a:ext cx="264837" cy="655787"/>
              </a:xfrm>
              <a:custGeom>
                <a:avLst/>
                <a:gdLst>
                  <a:gd name="connsiteX0" fmla="*/ 365632 w 364782"/>
                  <a:gd name="connsiteY0" fmla="*/ 346867 h 903270"/>
                  <a:gd name="connsiteX1" fmla="*/ 301940 w 364782"/>
                  <a:gd name="connsiteY1" fmla="*/ 613651 h 903270"/>
                  <a:gd name="connsiteX2" fmla="*/ 179477 w 364782"/>
                  <a:gd name="connsiteY2" fmla="*/ 801542 h 903270"/>
                  <a:gd name="connsiteX3" fmla="*/ 62081 w 364782"/>
                  <a:gd name="connsiteY3" fmla="*/ 889988 h 903270"/>
                  <a:gd name="connsiteX4" fmla="*/ 18655 w 364782"/>
                  <a:gd name="connsiteY4" fmla="*/ 903450 h 903270"/>
                  <a:gd name="connsiteX5" fmla="*/ 9969 w 364782"/>
                  <a:gd name="connsiteY5" fmla="*/ 898962 h 903270"/>
                  <a:gd name="connsiteX6" fmla="*/ 271 w 364782"/>
                  <a:gd name="connsiteY6" fmla="*/ 854668 h 903270"/>
                  <a:gd name="connsiteX7" fmla="*/ 15470 w 364782"/>
                  <a:gd name="connsiteY7" fmla="*/ 741903 h 903270"/>
                  <a:gd name="connsiteX8" fmla="*/ 71345 w 364782"/>
                  <a:gd name="connsiteY8" fmla="*/ 548945 h 903270"/>
                  <a:gd name="connsiteX9" fmla="*/ 98994 w 364782"/>
                  <a:gd name="connsiteY9" fmla="*/ 414612 h 903270"/>
                  <a:gd name="connsiteX10" fmla="*/ 99283 w 364782"/>
                  <a:gd name="connsiteY10" fmla="*/ 332826 h 903270"/>
                  <a:gd name="connsiteX11" fmla="*/ 99138 w 364782"/>
                  <a:gd name="connsiteY11" fmla="*/ 159989 h 903270"/>
                  <a:gd name="connsiteX12" fmla="*/ 115930 w 364782"/>
                  <a:gd name="connsiteY12" fmla="*/ 53883 h 903270"/>
                  <a:gd name="connsiteX13" fmla="*/ 127945 w 364782"/>
                  <a:gd name="connsiteY13" fmla="*/ 27683 h 903270"/>
                  <a:gd name="connsiteX14" fmla="*/ 193519 w 364782"/>
                  <a:gd name="connsiteY14" fmla="*/ 4088 h 903270"/>
                  <a:gd name="connsiteX15" fmla="*/ 270094 w 364782"/>
                  <a:gd name="connsiteY15" fmla="*/ 57357 h 903270"/>
                  <a:gd name="connsiteX16" fmla="*/ 347104 w 364782"/>
                  <a:gd name="connsiteY16" fmla="*/ 199651 h 903270"/>
                  <a:gd name="connsiteX17" fmla="*/ 365632 w 364782"/>
                  <a:gd name="connsiteY17" fmla="*/ 346867 h 9032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4782" h="903270">
                    <a:moveTo>
                      <a:pt x="365632" y="346867"/>
                    </a:moveTo>
                    <a:cubicBezTo>
                      <a:pt x="366790" y="441103"/>
                      <a:pt x="344353" y="529693"/>
                      <a:pt x="301940" y="613651"/>
                    </a:cubicBezTo>
                    <a:cubicBezTo>
                      <a:pt x="267923" y="680817"/>
                      <a:pt x="230142" y="745378"/>
                      <a:pt x="179477" y="801542"/>
                    </a:cubicBezTo>
                    <a:cubicBezTo>
                      <a:pt x="146039" y="838600"/>
                      <a:pt x="108692" y="870735"/>
                      <a:pt x="62081" y="889988"/>
                    </a:cubicBezTo>
                    <a:cubicBezTo>
                      <a:pt x="48185" y="895778"/>
                      <a:pt x="33130" y="898962"/>
                      <a:pt x="18655" y="903450"/>
                    </a:cubicBezTo>
                    <a:cubicBezTo>
                      <a:pt x="13878" y="905042"/>
                      <a:pt x="11851" y="903160"/>
                      <a:pt x="9969" y="898962"/>
                    </a:cubicBezTo>
                    <a:cubicBezTo>
                      <a:pt x="3745" y="884777"/>
                      <a:pt x="850" y="870011"/>
                      <a:pt x="271" y="854668"/>
                    </a:cubicBezTo>
                    <a:cubicBezTo>
                      <a:pt x="-1466" y="816163"/>
                      <a:pt x="5337" y="778671"/>
                      <a:pt x="15470" y="741903"/>
                    </a:cubicBezTo>
                    <a:cubicBezTo>
                      <a:pt x="33275" y="677343"/>
                      <a:pt x="52817" y="613361"/>
                      <a:pt x="71345" y="548945"/>
                    </a:cubicBezTo>
                    <a:cubicBezTo>
                      <a:pt x="83939" y="504940"/>
                      <a:pt x="96099" y="460645"/>
                      <a:pt x="98994" y="414612"/>
                    </a:cubicBezTo>
                    <a:cubicBezTo>
                      <a:pt x="100731" y="387399"/>
                      <a:pt x="99428" y="360185"/>
                      <a:pt x="99283" y="332826"/>
                    </a:cubicBezTo>
                    <a:cubicBezTo>
                      <a:pt x="99138" y="275214"/>
                      <a:pt x="97980" y="217601"/>
                      <a:pt x="99138" y="159989"/>
                    </a:cubicBezTo>
                    <a:cubicBezTo>
                      <a:pt x="99862" y="124089"/>
                      <a:pt x="104060" y="88190"/>
                      <a:pt x="115930" y="53883"/>
                    </a:cubicBezTo>
                    <a:cubicBezTo>
                      <a:pt x="119115" y="44764"/>
                      <a:pt x="123023" y="35789"/>
                      <a:pt x="127945" y="27683"/>
                    </a:cubicBezTo>
                    <a:cubicBezTo>
                      <a:pt x="143144" y="2206"/>
                      <a:pt x="165581" y="-5756"/>
                      <a:pt x="193519" y="4088"/>
                    </a:cubicBezTo>
                    <a:cubicBezTo>
                      <a:pt x="223772" y="14799"/>
                      <a:pt x="248091" y="34486"/>
                      <a:pt x="270094" y="57357"/>
                    </a:cubicBezTo>
                    <a:cubicBezTo>
                      <a:pt x="308744" y="97744"/>
                      <a:pt x="332194" y="146382"/>
                      <a:pt x="347104" y="199651"/>
                    </a:cubicBezTo>
                    <a:cubicBezTo>
                      <a:pt x="360421" y="247710"/>
                      <a:pt x="365487" y="297071"/>
                      <a:pt x="365632" y="346867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2332B3F2-509F-4A82-B9A8-F0E8F1E59E7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040012" y="6396612"/>
              <a:ext cx="406779" cy="455955"/>
              <a:chOff x="4654294" y="4434680"/>
              <a:chExt cx="406779" cy="455955"/>
            </a:xfrm>
          </p:grpSpPr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49BE73D1-E95C-4CA2-BD63-115C43E3E410}"/>
                  </a:ext>
                </a:extLst>
              </p:cNvPr>
              <p:cNvSpPr/>
              <p:nvPr/>
            </p:nvSpPr>
            <p:spPr>
              <a:xfrm>
                <a:off x="4760504" y="4448189"/>
                <a:ext cx="300569" cy="442446"/>
              </a:xfrm>
              <a:custGeom>
                <a:avLst/>
                <a:gdLst>
                  <a:gd name="connsiteX0" fmla="*/ 15833 w 413999"/>
                  <a:gd name="connsiteY0" fmla="*/ 610672 h 609418"/>
                  <a:gd name="connsiteX1" fmla="*/ 12503 w 413999"/>
                  <a:gd name="connsiteY1" fmla="*/ 609370 h 609418"/>
                  <a:gd name="connsiteX2" fmla="*/ 54 w 413999"/>
                  <a:gd name="connsiteY2" fmla="*/ 594894 h 609418"/>
                  <a:gd name="connsiteX3" fmla="*/ 17136 w 413999"/>
                  <a:gd name="connsiteY3" fmla="*/ 537137 h 609418"/>
                  <a:gd name="connsiteX4" fmla="*/ 86184 w 413999"/>
                  <a:gd name="connsiteY4" fmla="*/ 430453 h 609418"/>
                  <a:gd name="connsiteX5" fmla="*/ 168694 w 413999"/>
                  <a:gd name="connsiteY5" fmla="*/ 310016 h 609418"/>
                  <a:gd name="connsiteX6" fmla="*/ 208791 w 413999"/>
                  <a:gd name="connsiteY6" fmla="*/ 208833 h 609418"/>
                  <a:gd name="connsiteX7" fmla="*/ 259889 w 413999"/>
                  <a:gd name="connsiteY7" fmla="*/ 70736 h 609418"/>
                  <a:gd name="connsiteX8" fmla="*/ 289420 w 413999"/>
                  <a:gd name="connsiteY8" fmla="*/ 22967 h 609418"/>
                  <a:gd name="connsiteX9" fmla="*/ 365271 w 413999"/>
                  <a:gd name="connsiteY9" fmla="*/ 21230 h 609418"/>
                  <a:gd name="connsiteX10" fmla="*/ 412316 w 413999"/>
                  <a:gd name="connsiteY10" fmla="*/ 128059 h 609418"/>
                  <a:gd name="connsiteX11" fmla="*/ 379747 w 413999"/>
                  <a:gd name="connsiteY11" fmla="*/ 327532 h 609418"/>
                  <a:gd name="connsiteX12" fmla="*/ 262206 w 413999"/>
                  <a:gd name="connsiteY12" fmla="*/ 488499 h 609418"/>
                  <a:gd name="connsiteX13" fmla="*/ 139598 w 413999"/>
                  <a:gd name="connsiteY13" fmla="*/ 578537 h 609418"/>
                  <a:gd name="connsiteX14" fmla="*/ 44639 w 413999"/>
                  <a:gd name="connsiteY14" fmla="*/ 609225 h 609418"/>
                  <a:gd name="connsiteX15" fmla="*/ 40586 w 413999"/>
                  <a:gd name="connsiteY15" fmla="*/ 610383 h 609418"/>
                  <a:gd name="connsiteX16" fmla="*/ 15833 w 413999"/>
                  <a:gd name="connsiteY16" fmla="*/ 610672 h 6094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13999" h="609418">
                    <a:moveTo>
                      <a:pt x="15833" y="610672"/>
                    </a:moveTo>
                    <a:cubicBezTo>
                      <a:pt x="14675" y="610238"/>
                      <a:pt x="13661" y="609514"/>
                      <a:pt x="12503" y="609370"/>
                    </a:cubicBezTo>
                    <a:cubicBezTo>
                      <a:pt x="199" y="608356"/>
                      <a:pt x="-235" y="609659"/>
                      <a:pt x="54" y="594894"/>
                    </a:cubicBezTo>
                    <a:cubicBezTo>
                      <a:pt x="489" y="574194"/>
                      <a:pt x="8016" y="555376"/>
                      <a:pt x="17136" y="537137"/>
                    </a:cubicBezTo>
                    <a:cubicBezTo>
                      <a:pt x="36098" y="498922"/>
                      <a:pt x="61865" y="465194"/>
                      <a:pt x="86184" y="430453"/>
                    </a:cubicBezTo>
                    <a:cubicBezTo>
                      <a:pt x="114121" y="390645"/>
                      <a:pt x="142059" y="350692"/>
                      <a:pt x="168694" y="310016"/>
                    </a:cubicBezTo>
                    <a:cubicBezTo>
                      <a:pt x="188815" y="279184"/>
                      <a:pt x="197500" y="243429"/>
                      <a:pt x="208791" y="208833"/>
                    </a:cubicBezTo>
                    <a:cubicBezTo>
                      <a:pt x="223846" y="162077"/>
                      <a:pt x="238032" y="114887"/>
                      <a:pt x="259889" y="70736"/>
                    </a:cubicBezTo>
                    <a:cubicBezTo>
                      <a:pt x="268141" y="53945"/>
                      <a:pt x="277839" y="37443"/>
                      <a:pt x="289420" y="22967"/>
                    </a:cubicBezTo>
                    <a:cubicBezTo>
                      <a:pt x="313449" y="-7286"/>
                      <a:pt x="339360" y="-7431"/>
                      <a:pt x="365271" y="21230"/>
                    </a:cubicBezTo>
                    <a:cubicBezTo>
                      <a:pt x="392485" y="51629"/>
                      <a:pt x="406960" y="88107"/>
                      <a:pt x="412316" y="128059"/>
                    </a:cubicBezTo>
                    <a:cubicBezTo>
                      <a:pt x="421726" y="197831"/>
                      <a:pt x="405803" y="263405"/>
                      <a:pt x="379747" y="327532"/>
                    </a:cubicBezTo>
                    <a:cubicBezTo>
                      <a:pt x="353980" y="391079"/>
                      <a:pt x="312001" y="442612"/>
                      <a:pt x="262206" y="488499"/>
                    </a:cubicBezTo>
                    <a:cubicBezTo>
                      <a:pt x="224714" y="523096"/>
                      <a:pt x="185051" y="554797"/>
                      <a:pt x="139598" y="578537"/>
                    </a:cubicBezTo>
                    <a:cubicBezTo>
                      <a:pt x="109779" y="594170"/>
                      <a:pt x="78512" y="606040"/>
                      <a:pt x="44639" y="609225"/>
                    </a:cubicBezTo>
                    <a:cubicBezTo>
                      <a:pt x="43191" y="609370"/>
                      <a:pt x="41889" y="610093"/>
                      <a:pt x="40586" y="610383"/>
                    </a:cubicBezTo>
                    <a:cubicBezTo>
                      <a:pt x="32190" y="610672"/>
                      <a:pt x="24084" y="610672"/>
                      <a:pt x="15833" y="610672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CAA5C9F0-E709-4B9E-B711-1BC2A8F704BB}"/>
                  </a:ext>
                </a:extLst>
              </p:cNvPr>
              <p:cNvSpPr/>
              <p:nvPr/>
            </p:nvSpPr>
            <p:spPr>
              <a:xfrm>
                <a:off x="4654294" y="4434680"/>
                <a:ext cx="298467" cy="443497"/>
              </a:xfrm>
              <a:custGeom>
                <a:avLst/>
                <a:gdLst>
                  <a:gd name="connsiteX0" fmla="*/ 0 w 411103"/>
                  <a:gd name="connsiteY0" fmla="*/ 436756 h 610865"/>
                  <a:gd name="connsiteX1" fmla="*/ 39518 w 411103"/>
                  <a:gd name="connsiteY1" fmla="*/ 273472 h 610865"/>
                  <a:gd name="connsiteX2" fmla="*/ 272139 w 411103"/>
                  <a:gd name="connsiteY2" fmla="*/ 32600 h 610865"/>
                  <a:gd name="connsiteX3" fmla="*/ 369994 w 411103"/>
                  <a:gd name="connsiteY3" fmla="*/ 609 h 610865"/>
                  <a:gd name="connsiteX4" fmla="*/ 394312 w 411103"/>
                  <a:gd name="connsiteY4" fmla="*/ 1188 h 610865"/>
                  <a:gd name="connsiteX5" fmla="*/ 412262 w 411103"/>
                  <a:gd name="connsiteY5" fmla="*/ 23625 h 610865"/>
                  <a:gd name="connsiteX6" fmla="*/ 405603 w 411103"/>
                  <a:gd name="connsiteY6" fmla="*/ 53734 h 610865"/>
                  <a:gd name="connsiteX7" fmla="*/ 356242 w 411103"/>
                  <a:gd name="connsiteY7" fmla="*/ 140153 h 610865"/>
                  <a:gd name="connsiteX8" fmla="*/ 287773 w 411103"/>
                  <a:gd name="connsiteY8" fmla="*/ 235257 h 610865"/>
                  <a:gd name="connsiteX9" fmla="*/ 209316 w 411103"/>
                  <a:gd name="connsiteY9" fmla="*/ 388118 h 610865"/>
                  <a:gd name="connsiteX10" fmla="*/ 157349 w 411103"/>
                  <a:gd name="connsiteY10" fmla="*/ 534466 h 610865"/>
                  <a:gd name="connsiteX11" fmla="*/ 134043 w 411103"/>
                  <a:gd name="connsiteY11" fmla="*/ 578471 h 610865"/>
                  <a:gd name="connsiteX12" fmla="*/ 117396 w 411103"/>
                  <a:gd name="connsiteY12" fmla="*/ 598302 h 610865"/>
                  <a:gd name="connsiteX13" fmla="*/ 63982 w 411103"/>
                  <a:gd name="connsiteY13" fmla="*/ 602935 h 610865"/>
                  <a:gd name="connsiteX14" fmla="*/ 22003 w 411103"/>
                  <a:gd name="connsiteY14" fmla="*/ 549810 h 610865"/>
                  <a:gd name="connsiteX15" fmla="*/ 0 w 411103"/>
                  <a:gd name="connsiteY15" fmla="*/ 436756 h 610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11103" h="610865">
                    <a:moveTo>
                      <a:pt x="0" y="436756"/>
                    </a:moveTo>
                    <a:cubicBezTo>
                      <a:pt x="290" y="378130"/>
                      <a:pt x="14475" y="324281"/>
                      <a:pt x="39518" y="273472"/>
                    </a:cubicBezTo>
                    <a:cubicBezTo>
                      <a:pt x="91196" y="168380"/>
                      <a:pt x="167916" y="87028"/>
                      <a:pt x="272139" y="32600"/>
                    </a:cubicBezTo>
                    <a:cubicBezTo>
                      <a:pt x="302827" y="16532"/>
                      <a:pt x="335397" y="5097"/>
                      <a:pt x="369994" y="609"/>
                    </a:cubicBezTo>
                    <a:cubicBezTo>
                      <a:pt x="377955" y="-404"/>
                      <a:pt x="386496" y="-114"/>
                      <a:pt x="394312" y="1188"/>
                    </a:cubicBezTo>
                    <a:cubicBezTo>
                      <a:pt x="406617" y="3360"/>
                      <a:pt x="413275" y="11176"/>
                      <a:pt x="412262" y="23625"/>
                    </a:cubicBezTo>
                    <a:cubicBezTo>
                      <a:pt x="411393" y="33758"/>
                      <a:pt x="409367" y="44181"/>
                      <a:pt x="405603" y="53734"/>
                    </a:cubicBezTo>
                    <a:cubicBezTo>
                      <a:pt x="393589" y="85001"/>
                      <a:pt x="375205" y="112939"/>
                      <a:pt x="356242" y="140153"/>
                    </a:cubicBezTo>
                    <a:cubicBezTo>
                      <a:pt x="333950" y="172144"/>
                      <a:pt x="311802" y="204424"/>
                      <a:pt x="287773" y="235257"/>
                    </a:cubicBezTo>
                    <a:cubicBezTo>
                      <a:pt x="251729" y="281289"/>
                      <a:pt x="227265" y="332822"/>
                      <a:pt x="209316" y="388118"/>
                    </a:cubicBezTo>
                    <a:cubicBezTo>
                      <a:pt x="193393" y="437335"/>
                      <a:pt x="175443" y="485973"/>
                      <a:pt x="157349" y="534466"/>
                    </a:cubicBezTo>
                    <a:cubicBezTo>
                      <a:pt x="151558" y="549954"/>
                      <a:pt x="142584" y="564285"/>
                      <a:pt x="134043" y="578471"/>
                    </a:cubicBezTo>
                    <a:cubicBezTo>
                      <a:pt x="129700" y="585854"/>
                      <a:pt x="123621" y="592512"/>
                      <a:pt x="117396" y="598302"/>
                    </a:cubicBezTo>
                    <a:cubicBezTo>
                      <a:pt x="100749" y="613791"/>
                      <a:pt x="83234" y="615094"/>
                      <a:pt x="63982" y="602935"/>
                    </a:cubicBezTo>
                    <a:cubicBezTo>
                      <a:pt x="43716" y="590196"/>
                      <a:pt x="31267" y="571088"/>
                      <a:pt x="22003" y="549810"/>
                    </a:cubicBezTo>
                    <a:cubicBezTo>
                      <a:pt x="6080" y="513331"/>
                      <a:pt x="579" y="474682"/>
                      <a:pt x="0" y="436756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85AAE7D4-43D9-4A26-8382-44D4F24E4EA3}"/>
                </a:ext>
              </a:extLst>
            </p:cNvPr>
            <p:cNvGrpSpPr>
              <a:grpSpLocks noChangeAspect="1"/>
            </p:cNvGrpSpPr>
            <p:nvPr/>
          </p:nvGrpSpPr>
          <p:grpSpPr>
            <a:xfrm rot="1447369">
              <a:off x="6803335" y="5939898"/>
              <a:ext cx="406779" cy="455955"/>
              <a:chOff x="4654294" y="4434680"/>
              <a:chExt cx="406779" cy="455955"/>
            </a:xfrm>
          </p:grpSpPr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4178CF5E-3F0E-48A8-8551-DFD898B3B476}"/>
                  </a:ext>
                </a:extLst>
              </p:cNvPr>
              <p:cNvSpPr/>
              <p:nvPr/>
            </p:nvSpPr>
            <p:spPr>
              <a:xfrm>
                <a:off x="4760504" y="4448189"/>
                <a:ext cx="300569" cy="442446"/>
              </a:xfrm>
              <a:custGeom>
                <a:avLst/>
                <a:gdLst>
                  <a:gd name="connsiteX0" fmla="*/ 15833 w 413999"/>
                  <a:gd name="connsiteY0" fmla="*/ 610672 h 609418"/>
                  <a:gd name="connsiteX1" fmla="*/ 12503 w 413999"/>
                  <a:gd name="connsiteY1" fmla="*/ 609370 h 609418"/>
                  <a:gd name="connsiteX2" fmla="*/ 54 w 413999"/>
                  <a:gd name="connsiteY2" fmla="*/ 594894 h 609418"/>
                  <a:gd name="connsiteX3" fmla="*/ 17136 w 413999"/>
                  <a:gd name="connsiteY3" fmla="*/ 537137 h 609418"/>
                  <a:gd name="connsiteX4" fmla="*/ 86184 w 413999"/>
                  <a:gd name="connsiteY4" fmla="*/ 430453 h 609418"/>
                  <a:gd name="connsiteX5" fmla="*/ 168694 w 413999"/>
                  <a:gd name="connsiteY5" fmla="*/ 310016 h 609418"/>
                  <a:gd name="connsiteX6" fmla="*/ 208791 w 413999"/>
                  <a:gd name="connsiteY6" fmla="*/ 208833 h 609418"/>
                  <a:gd name="connsiteX7" fmla="*/ 259889 w 413999"/>
                  <a:gd name="connsiteY7" fmla="*/ 70736 h 609418"/>
                  <a:gd name="connsiteX8" fmla="*/ 289420 w 413999"/>
                  <a:gd name="connsiteY8" fmla="*/ 22967 h 609418"/>
                  <a:gd name="connsiteX9" fmla="*/ 365271 w 413999"/>
                  <a:gd name="connsiteY9" fmla="*/ 21230 h 609418"/>
                  <a:gd name="connsiteX10" fmla="*/ 412316 w 413999"/>
                  <a:gd name="connsiteY10" fmla="*/ 128059 h 609418"/>
                  <a:gd name="connsiteX11" fmla="*/ 379747 w 413999"/>
                  <a:gd name="connsiteY11" fmla="*/ 327532 h 609418"/>
                  <a:gd name="connsiteX12" fmla="*/ 262206 w 413999"/>
                  <a:gd name="connsiteY12" fmla="*/ 488499 h 609418"/>
                  <a:gd name="connsiteX13" fmla="*/ 139598 w 413999"/>
                  <a:gd name="connsiteY13" fmla="*/ 578537 h 609418"/>
                  <a:gd name="connsiteX14" fmla="*/ 44639 w 413999"/>
                  <a:gd name="connsiteY14" fmla="*/ 609225 h 609418"/>
                  <a:gd name="connsiteX15" fmla="*/ 40586 w 413999"/>
                  <a:gd name="connsiteY15" fmla="*/ 610383 h 609418"/>
                  <a:gd name="connsiteX16" fmla="*/ 15833 w 413999"/>
                  <a:gd name="connsiteY16" fmla="*/ 610672 h 6094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13999" h="609418">
                    <a:moveTo>
                      <a:pt x="15833" y="610672"/>
                    </a:moveTo>
                    <a:cubicBezTo>
                      <a:pt x="14675" y="610238"/>
                      <a:pt x="13661" y="609514"/>
                      <a:pt x="12503" y="609370"/>
                    </a:cubicBezTo>
                    <a:cubicBezTo>
                      <a:pt x="199" y="608356"/>
                      <a:pt x="-235" y="609659"/>
                      <a:pt x="54" y="594894"/>
                    </a:cubicBezTo>
                    <a:cubicBezTo>
                      <a:pt x="489" y="574194"/>
                      <a:pt x="8016" y="555376"/>
                      <a:pt x="17136" y="537137"/>
                    </a:cubicBezTo>
                    <a:cubicBezTo>
                      <a:pt x="36098" y="498922"/>
                      <a:pt x="61865" y="465194"/>
                      <a:pt x="86184" y="430453"/>
                    </a:cubicBezTo>
                    <a:cubicBezTo>
                      <a:pt x="114121" y="390645"/>
                      <a:pt x="142059" y="350692"/>
                      <a:pt x="168694" y="310016"/>
                    </a:cubicBezTo>
                    <a:cubicBezTo>
                      <a:pt x="188815" y="279184"/>
                      <a:pt x="197500" y="243429"/>
                      <a:pt x="208791" y="208833"/>
                    </a:cubicBezTo>
                    <a:cubicBezTo>
                      <a:pt x="223846" y="162077"/>
                      <a:pt x="238032" y="114887"/>
                      <a:pt x="259889" y="70736"/>
                    </a:cubicBezTo>
                    <a:cubicBezTo>
                      <a:pt x="268141" y="53945"/>
                      <a:pt x="277839" y="37443"/>
                      <a:pt x="289420" y="22967"/>
                    </a:cubicBezTo>
                    <a:cubicBezTo>
                      <a:pt x="313449" y="-7286"/>
                      <a:pt x="339360" y="-7431"/>
                      <a:pt x="365271" y="21230"/>
                    </a:cubicBezTo>
                    <a:cubicBezTo>
                      <a:pt x="392485" y="51629"/>
                      <a:pt x="406960" y="88107"/>
                      <a:pt x="412316" y="128059"/>
                    </a:cubicBezTo>
                    <a:cubicBezTo>
                      <a:pt x="421726" y="197831"/>
                      <a:pt x="405803" y="263405"/>
                      <a:pt x="379747" y="327532"/>
                    </a:cubicBezTo>
                    <a:cubicBezTo>
                      <a:pt x="353980" y="391079"/>
                      <a:pt x="312001" y="442612"/>
                      <a:pt x="262206" y="488499"/>
                    </a:cubicBezTo>
                    <a:cubicBezTo>
                      <a:pt x="224714" y="523096"/>
                      <a:pt x="185051" y="554797"/>
                      <a:pt x="139598" y="578537"/>
                    </a:cubicBezTo>
                    <a:cubicBezTo>
                      <a:pt x="109779" y="594170"/>
                      <a:pt x="78512" y="606040"/>
                      <a:pt x="44639" y="609225"/>
                    </a:cubicBezTo>
                    <a:cubicBezTo>
                      <a:pt x="43191" y="609370"/>
                      <a:pt x="41889" y="610093"/>
                      <a:pt x="40586" y="610383"/>
                    </a:cubicBezTo>
                    <a:cubicBezTo>
                      <a:pt x="32190" y="610672"/>
                      <a:pt x="24084" y="610672"/>
                      <a:pt x="15833" y="610672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BA3686BC-D9A5-452D-940F-3785EE413C1F}"/>
                  </a:ext>
                </a:extLst>
              </p:cNvPr>
              <p:cNvSpPr/>
              <p:nvPr/>
            </p:nvSpPr>
            <p:spPr>
              <a:xfrm>
                <a:off x="4654294" y="4434680"/>
                <a:ext cx="298467" cy="443497"/>
              </a:xfrm>
              <a:custGeom>
                <a:avLst/>
                <a:gdLst>
                  <a:gd name="connsiteX0" fmla="*/ 0 w 411103"/>
                  <a:gd name="connsiteY0" fmla="*/ 436756 h 610865"/>
                  <a:gd name="connsiteX1" fmla="*/ 39518 w 411103"/>
                  <a:gd name="connsiteY1" fmla="*/ 273472 h 610865"/>
                  <a:gd name="connsiteX2" fmla="*/ 272139 w 411103"/>
                  <a:gd name="connsiteY2" fmla="*/ 32600 h 610865"/>
                  <a:gd name="connsiteX3" fmla="*/ 369994 w 411103"/>
                  <a:gd name="connsiteY3" fmla="*/ 609 h 610865"/>
                  <a:gd name="connsiteX4" fmla="*/ 394312 w 411103"/>
                  <a:gd name="connsiteY4" fmla="*/ 1188 h 610865"/>
                  <a:gd name="connsiteX5" fmla="*/ 412262 w 411103"/>
                  <a:gd name="connsiteY5" fmla="*/ 23625 h 610865"/>
                  <a:gd name="connsiteX6" fmla="*/ 405603 w 411103"/>
                  <a:gd name="connsiteY6" fmla="*/ 53734 h 610865"/>
                  <a:gd name="connsiteX7" fmla="*/ 356242 w 411103"/>
                  <a:gd name="connsiteY7" fmla="*/ 140153 h 610865"/>
                  <a:gd name="connsiteX8" fmla="*/ 287773 w 411103"/>
                  <a:gd name="connsiteY8" fmla="*/ 235257 h 610865"/>
                  <a:gd name="connsiteX9" fmla="*/ 209316 w 411103"/>
                  <a:gd name="connsiteY9" fmla="*/ 388118 h 610865"/>
                  <a:gd name="connsiteX10" fmla="*/ 157349 w 411103"/>
                  <a:gd name="connsiteY10" fmla="*/ 534466 h 610865"/>
                  <a:gd name="connsiteX11" fmla="*/ 134043 w 411103"/>
                  <a:gd name="connsiteY11" fmla="*/ 578471 h 610865"/>
                  <a:gd name="connsiteX12" fmla="*/ 117396 w 411103"/>
                  <a:gd name="connsiteY12" fmla="*/ 598302 h 610865"/>
                  <a:gd name="connsiteX13" fmla="*/ 63982 w 411103"/>
                  <a:gd name="connsiteY13" fmla="*/ 602935 h 610865"/>
                  <a:gd name="connsiteX14" fmla="*/ 22003 w 411103"/>
                  <a:gd name="connsiteY14" fmla="*/ 549810 h 610865"/>
                  <a:gd name="connsiteX15" fmla="*/ 0 w 411103"/>
                  <a:gd name="connsiteY15" fmla="*/ 436756 h 610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11103" h="610865">
                    <a:moveTo>
                      <a:pt x="0" y="436756"/>
                    </a:moveTo>
                    <a:cubicBezTo>
                      <a:pt x="290" y="378130"/>
                      <a:pt x="14475" y="324281"/>
                      <a:pt x="39518" y="273472"/>
                    </a:cubicBezTo>
                    <a:cubicBezTo>
                      <a:pt x="91196" y="168380"/>
                      <a:pt x="167916" y="87028"/>
                      <a:pt x="272139" y="32600"/>
                    </a:cubicBezTo>
                    <a:cubicBezTo>
                      <a:pt x="302827" y="16532"/>
                      <a:pt x="335397" y="5097"/>
                      <a:pt x="369994" y="609"/>
                    </a:cubicBezTo>
                    <a:cubicBezTo>
                      <a:pt x="377955" y="-404"/>
                      <a:pt x="386496" y="-114"/>
                      <a:pt x="394312" y="1188"/>
                    </a:cubicBezTo>
                    <a:cubicBezTo>
                      <a:pt x="406617" y="3360"/>
                      <a:pt x="413275" y="11176"/>
                      <a:pt x="412262" y="23625"/>
                    </a:cubicBezTo>
                    <a:cubicBezTo>
                      <a:pt x="411393" y="33758"/>
                      <a:pt x="409367" y="44181"/>
                      <a:pt x="405603" y="53734"/>
                    </a:cubicBezTo>
                    <a:cubicBezTo>
                      <a:pt x="393589" y="85001"/>
                      <a:pt x="375205" y="112939"/>
                      <a:pt x="356242" y="140153"/>
                    </a:cubicBezTo>
                    <a:cubicBezTo>
                      <a:pt x="333950" y="172144"/>
                      <a:pt x="311802" y="204424"/>
                      <a:pt x="287773" y="235257"/>
                    </a:cubicBezTo>
                    <a:cubicBezTo>
                      <a:pt x="251729" y="281289"/>
                      <a:pt x="227265" y="332822"/>
                      <a:pt x="209316" y="388118"/>
                    </a:cubicBezTo>
                    <a:cubicBezTo>
                      <a:pt x="193393" y="437335"/>
                      <a:pt x="175443" y="485973"/>
                      <a:pt x="157349" y="534466"/>
                    </a:cubicBezTo>
                    <a:cubicBezTo>
                      <a:pt x="151558" y="549954"/>
                      <a:pt x="142584" y="564285"/>
                      <a:pt x="134043" y="578471"/>
                    </a:cubicBezTo>
                    <a:cubicBezTo>
                      <a:pt x="129700" y="585854"/>
                      <a:pt x="123621" y="592512"/>
                      <a:pt x="117396" y="598302"/>
                    </a:cubicBezTo>
                    <a:cubicBezTo>
                      <a:pt x="100749" y="613791"/>
                      <a:pt x="83234" y="615094"/>
                      <a:pt x="63982" y="602935"/>
                    </a:cubicBezTo>
                    <a:cubicBezTo>
                      <a:pt x="43716" y="590196"/>
                      <a:pt x="31267" y="571088"/>
                      <a:pt x="22003" y="549810"/>
                    </a:cubicBezTo>
                    <a:cubicBezTo>
                      <a:pt x="6080" y="513331"/>
                      <a:pt x="579" y="474682"/>
                      <a:pt x="0" y="436756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1AB47CF0-59F3-4BE0-8E49-5D57BD109F55}"/>
                </a:ext>
              </a:extLst>
            </p:cNvPr>
            <p:cNvGrpSpPr/>
            <p:nvPr/>
          </p:nvGrpSpPr>
          <p:grpSpPr>
            <a:xfrm>
              <a:off x="10864459" y="6244864"/>
              <a:ext cx="461573" cy="534553"/>
              <a:chOff x="3902872" y="3694206"/>
              <a:chExt cx="633507" cy="733672"/>
            </a:xfrm>
          </p:grpSpPr>
          <p:sp>
            <p:nvSpPr>
              <p:cNvPr id="135" name="Freeform: Shape 134">
                <a:extLst>
                  <a:ext uri="{FF2B5EF4-FFF2-40B4-BE49-F238E27FC236}">
                    <a16:creationId xmlns:a16="http://schemas.microsoft.com/office/drawing/2014/main" id="{046AC5F3-9889-48AF-B05E-77F0CAAF8DC7}"/>
                  </a:ext>
                </a:extLst>
              </p:cNvPr>
              <p:cNvSpPr/>
              <p:nvPr/>
            </p:nvSpPr>
            <p:spPr>
              <a:xfrm>
                <a:off x="3902872" y="3812027"/>
                <a:ext cx="574864" cy="615851"/>
              </a:xfrm>
              <a:custGeom>
                <a:avLst/>
                <a:gdLst>
                  <a:gd name="connsiteX0" fmla="*/ 0 w 791809"/>
                  <a:gd name="connsiteY0" fmla="*/ 108844 h 848263"/>
                  <a:gd name="connsiteX1" fmla="*/ 4632 w 791809"/>
                  <a:gd name="connsiteY1" fmla="*/ 68747 h 848263"/>
                  <a:gd name="connsiteX2" fmla="*/ 15923 w 791809"/>
                  <a:gd name="connsiteY2" fmla="*/ 26334 h 848263"/>
                  <a:gd name="connsiteX3" fmla="*/ 69193 w 791809"/>
                  <a:gd name="connsiteY3" fmla="*/ 5345 h 848263"/>
                  <a:gd name="connsiteX4" fmla="*/ 112764 w 791809"/>
                  <a:gd name="connsiteY4" fmla="*/ 34585 h 848263"/>
                  <a:gd name="connsiteX5" fmla="*/ 211342 w 791809"/>
                  <a:gd name="connsiteY5" fmla="*/ 145033 h 848263"/>
                  <a:gd name="connsiteX6" fmla="*/ 339885 w 791809"/>
                  <a:gd name="connsiteY6" fmla="*/ 319897 h 848263"/>
                  <a:gd name="connsiteX7" fmla="*/ 479139 w 791809"/>
                  <a:gd name="connsiteY7" fmla="*/ 460744 h 848263"/>
                  <a:gd name="connsiteX8" fmla="*/ 659938 w 791809"/>
                  <a:gd name="connsiteY8" fmla="*/ 595800 h 848263"/>
                  <a:gd name="connsiteX9" fmla="*/ 757213 w 791809"/>
                  <a:gd name="connsiteY9" fmla="*/ 685259 h 848263"/>
                  <a:gd name="connsiteX10" fmla="*/ 790362 w 791809"/>
                  <a:gd name="connsiteY10" fmla="*/ 743884 h 848263"/>
                  <a:gd name="connsiteX11" fmla="*/ 775452 w 791809"/>
                  <a:gd name="connsiteY11" fmla="*/ 800773 h 848263"/>
                  <a:gd name="connsiteX12" fmla="*/ 697429 w 791809"/>
                  <a:gd name="connsiteY12" fmla="*/ 842318 h 848263"/>
                  <a:gd name="connsiteX13" fmla="*/ 557306 w 791809"/>
                  <a:gd name="connsiteY13" fmla="*/ 843331 h 848263"/>
                  <a:gd name="connsiteX14" fmla="*/ 252018 w 791809"/>
                  <a:gd name="connsiteY14" fmla="*/ 682219 h 848263"/>
                  <a:gd name="connsiteX15" fmla="*/ 16936 w 791809"/>
                  <a:gd name="connsiteY15" fmla="*/ 269378 h 848263"/>
                  <a:gd name="connsiteX16" fmla="*/ 1303 w 791809"/>
                  <a:gd name="connsiteY16" fmla="*/ 161535 h 848263"/>
                  <a:gd name="connsiteX17" fmla="*/ 0 w 791809"/>
                  <a:gd name="connsiteY17" fmla="*/ 153863 h 848263"/>
                  <a:gd name="connsiteX18" fmla="*/ 0 w 791809"/>
                  <a:gd name="connsiteY18" fmla="*/ 108844 h 848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91809" h="848263">
                    <a:moveTo>
                      <a:pt x="0" y="108844"/>
                    </a:moveTo>
                    <a:cubicBezTo>
                      <a:pt x="1448" y="95527"/>
                      <a:pt x="2171" y="81920"/>
                      <a:pt x="4632" y="68747"/>
                    </a:cubicBezTo>
                    <a:cubicBezTo>
                      <a:pt x="7383" y="54417"/>
                      <a:pt x="10422" y="39796"/>
                      <a:pt x="15923" y="26334"/>
                    </a:cubicBezTo>
                    <a:cubicBezTo>
                      <a:pt x="26056" y="1436"/>
                      <a:pt x="45019" y="-6380"/>
                      <a:pt x="69193" y="5345"/>
                    </a:cubicBezTo>
                    <a:cubicBezTo>
                      <a:pt x="84826" y="12872"/>
                      <a:pt x="99591" y="23150"/>
                      <a:pt x="112764" y="34585"/>
                    </a:cubicBezTo>
                    <a:cubicBezTo>
                      <a:pt x="150400" y="67010"/>
                      <a:pt x="181667" y="105515"/>
                      <a:pt x="211342" y="145033"/>
                    </a:cubicBezTo>
                    <a:cubicBezTo>
                      <a:pt x="254913" y="202790"/>
                      <a:pt x="298050" y="260837"/>
                      <a:pt x="339885" y="319897"/>
                    </a:cubicBezTo>
                    <a:cubicBezTo>
                      <a:pt x="378679" y="374615"/>
                      <a:pt x="425435" y="420936"/>
                      <a:pt x="479139" y="460744"/>
                    </a:cubicBezTo>
                    <a:cubicBezTo>
                      <a:pt x="539646" y="505473"/>
                      <a:pt x="600009" y="550347"/>
                      <a:pt x="659938" y="595800"/>
                    </a:cubicBezTo>
                    <a:cubicBezTo>
                      <a:pt x="695113" y="622580"/>
                      <a:pt x="728696" y="651241"/>
                      <a:pt x="757213" y="685259"/>
                    </a:cubicBezTo>
                    <a:cubicBezTo>
                      <a:pt x="771833" y="702774"/>
                      <a:pt x="784861" y="721303"/>
                      <a:pt x="790362" y="743884"/>
                    </a:cubicBezTo>
                    <a:cubicBezTo>
                      <a:pt x="795573" y="765453"/>
                      <a:pt x="790507" y="784560"/>
                      <a:pt x="775452" y="800773"/>
                    </a:cubicBezTo>
                    <a:cubicBezTo>
                      <a:pt x="754318" y="823644"/>
                      <a:pt x="727104" y="835514"/>
                      <a:pt x="697429" y="842318"/>
                    </a:cubicBezTo>
                    <a:cubicBezTo>
                      <a:pt x="650818" y="853030"/>
                      <a:pt x="604062" y="850858"/>
                      <a:pt x="557306" y="843331"/>
                    </a:cubicBezTo>
                    <a:cubicBezTo>
                      <a:pt x="437594" y="823789"/>
                      <a:pt x="337713" y="765887"/>
                      <a:pt x="252018" y="682219"/>
                    </a:cubicBezTo>
                    <a:cubicBezTo>
                      <a:pt x="134333" y="567428"/>
                      <a:pt x="55875" y="429477"/>
                      <a:pt x="16936" y="269378"/>
                    </a:cubicBezTo>
                    <a:cubicBezTo>
                      <a:pt x="8396" y="233913"/>
                      <a:pt x="3040" y="198014"/>
                      <a:pt x="1303" y="161535"/>
                    </a:cubicBezTo>
                    <a:cubicBezTo>
                      <a:pt x="1158" y="158930"/>
                      <a:pt x="434" y="156324"/>
                      <a:pt x="0" y="153863"/>
                    </a:cubicBezTo>
                    <a:cubicBezTo>
                      <a:pt x="0" y="138809"/>
                      <a:pt x="0" y="123899"/>
                      <a:pt x="0" y="108844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6" name="Freeform: Shape 135">
                <a:extLst>
                  <a:ext uri="{FF2B5EF4-FFF2-40B4-BE49-F238E27FC236}">
                    <a16:creationId xmlns:a16="http://schemas.microsoft.com/office/drawing/2014/main" id="{646B22AD-CC16-4A44-9EDB-9D6BA9C401C5}"/>
                  </a:ext>
                </a:extLst>
              </p:cNvPr>
              <p:cNvSpPr/>
              <p:nvPr/>
            </p:nvSpPr>
            <p:spPr>
              <a:xfrm>
                <a:off x="3962566" y="3694206"/>
                <a:ext cx="573813" cy="623208"/>
              </a:xfrm>
              <a:custGeom>
                <a:avLst/>
                <a:gdLst>
                  <a:gd name="connsiteX0" fmla="*/ 174719 w 790361"/>
                  <a:gd name="connsiteY0" fmla="*/ 5 h 858396"/>
                  <a:gd name="connsiteX1" fmla="*/ 357979 w 790361"/>
                  <a:gd name="connsiteY1" fmla="*/ 44445 h 858396"/>
                  <a:gd name="connsiteX2" fmla="*/ 629539 w 790361"/>
                  <a:gd name="connsiteY2" fmla="*/ 269684 h 858396"/>
                  <a:gd name="connsiteX3" fmla="*/ 723920 w 790361"/>
                  <a:gd name="connsiteY3" fmla="*/ 445127 h 858396"/>
                  <a:gd name="connsiteX4" fmla="*/ 782545 w 790361"/>
                  <a:gd name="connsiteY4" fmla="*/ 633018 h 858396"/>
                  <a:gd name="connsiteX5" fmla="*/ 780084 w 790361"/>
                  <a:gd name="connsiteY5" fmla="*/ 804408 h 858396"/>
                  <a:gd name="connsiteX6" fmla="*/ 761701 w 790361"/>
                  <a:gd name="connsiteY6" fmla="*/ 853770 h 858396"/>
                  <a:gd name="connsiteX7" fmla="*/ 752871 w 790361"/>
                  <a:gd name="connsiteY7" fmla="*/ 858257 h 858396"/>
                  <a:gd name="connsiteX8" fmla="*/ 685704 w 790361"/>
                  <a:gd name="connsiteY8" fmla="*/ 822937 h 858396"/>
                  <a:gd name="connsiteX9" fmla="*/ 598996 w 790361"/>
                  <a:gd name="connsiteY9" fmla="*/ 731018 h 858396"/>
                  <a:gd name="connsiteX10" fmla="*/ 471033 w 790361"/>
                  <a:gd name="connsiteY10" fmla="*/ 558470 h 858396"/>
                  <a:gd name="connsiteX11" fmla="*/ 376073 w 790361"/>
                  <a:gd name="connsiteY11" fmla="*/ 443679 h 858396"/>
                  <a:gd name="connsiteX12" fmla="*/ 282707 w 790361"/>
                  <a:gd name="connsiteY12" fmla="*/ 368551 h 858396"/>
                  <a:gd name="connsiteX13" fmla="*/ 108422 w 790361"/>
                  <a:gd name="connsiteY13" fmla="*/ 236969 h 858396"/>
                  <a:gd name="connsiteX14" fmla="*/ 26201 w 790361"/>
                  <a:gd name="connsiteY14" fmla="*/ 151853 h 858396"/>
                  <a:gd name="connsiteX15" fmla="*/ 4343 w 790361"/>
                  <a:gd name="connsiteY15" fmla="*/ 110598 h 858396"/>
                  <a:gd name="connsiteX16" fmla="*/ 26056 w 790361"/>
                  <a:gd name="connsiteY16" fmla="*/ 40247 h 858396"/>
                  <a:gd name="connsiteX17" fmla="*/ 95828 w 790361"/>
                  <a:gd name="connsiteY17" fmla="*/ 9848 h 858396"/>
                  <a:gd name="connsiteX18" fmla="*/ 174719 w 790361"/>
                  <a:gd name="connsiteY18" fmla="*/ 5 h 8583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90361" h="858396">
                    <a:moveTo>
                      <a:pt x="174719" y="5"/>
                    </a:moveTo>
                    <a:cubicBezTo>
                      <a:pt x="239425" y="150"/>
                      <a:pt x="300222" y="16797"/>
                      <a:pt x="357979" y="44445"/>
                    </a:cubicBezTo>
                    <a:cubicBezTo>
                      <a:pt x="467414" y="96557"/>
                      <a:pt x="558754" y="171105"/>
                      <a:pt x="629539" y="269684"/>
                    </a:cubicBezTo>
                    <a:cubicBezTo>
                      <a:pt x="668478" y="323822"/>
                      <a:pt x="697429" y="384040"/>
                      <a:pt x="723920" y="445127"/>
                    </a:cubicBezTo>
                    <a:cubicBezTo>
                      <a:pt x="750120" y="505634"/>
                      <a:pt x="771110" y="567879"/>
                      <a:pt x="782545" y="633018"/>
                    </a:cubicBezTo>
                    <a:cubicBezTo>
                      <a:pt x="792678" y="690341"/>
                      <a:pt x="795428" y="747664"/>
                      <a:pt x="780084" y="804408"/>
                    </a:cubicBezTo>
                    <a:cubicBezTo>
                      <a:pt x="775597" y="821345"/>
                      <a:pt x="767925" y="837268"/>
                      <a:pt x="761701" y="853770"/>
                    </a:cubicBezTo>
                    <a:cubicBezTo>
                      <a:pt x="760108" y="858112"/>
                      <a:pt x="757503" y="859270"/>
                      <a:pt x="752871" y="858257"/>
                    </a:cubicBezTo>
                    <a:cubicBezTo>
                      <a:pt x="727249" y="852612"/>
                      <a:pt x="705680" y="839005"/>
                      <a:pt x="685704" y="822937"/>
                    </a:cubicBezTo>
                    <a:cubicBezTo>
                      <a:pt x="652555" y="796302"/>
                      <a:pt x="624618" y="764601"/>
                      <a:pt x="598996" y="731018"/>
                    </a:cubicBezTo>
                    <a:cubicBezTo>
                      <a:pt x="555714" y="673984"/>
                      <a:pt x="513735" y="615937"/>
                      <a:pt x="471033" y="558470"/>
                    </a:cubicBezTo>
                    <a:cubicBezTo>
                      <a:pt x="441358" y="518517"/>
                      <a:pt x="410670" y="479578"/>
                      <a:pt x="376073" y="443679"/>
                    </a:cubicBezTo>
                    <a:cubicBezTo>
                      <a:pt x="347991" y="414728"/>
                      <a:pt x="315132" y="391857"/>
                      <a:pt x="282707" y="368551"/>
                    </a:cubicBezTo>
                    <a:cubicBezTo>
                      <a:pt x="223647" y="325849"/>
                      <a:pt x="163863" y="284304"/>
                      <a:pt x="108422" y="236969"/>
                    </a:cubicBezTo>
                    <a:cubicBezTo>
                      <a:pt x="78313" y="211203"/>
                      <a:pt x="48927" y="184568"/>
                      <a:pt x="26201" y="151853"/>
                    </a:cubicBezTo>
                    <a:cubicBezTo>
                      <a:pt x="17371" y="139115"/>
                      <a:pt x="9699" y="125073"/>
                      <a:pt x="4343" y="110598"/>
                    </a:cubicBezTo>
                    <a:cubicBezTo>
                      <a:pt x="-5935" y="82515"/>
                      <a:pt x="2316" y="58341"/>
                      <a:pt x="26056" y="40247"/>
                    </a:cubicBezTo>
                    <a:cubicBezTo>
                      <a:pt x="46756" y="24469"/>
                      <a:pt x="71075" y="16362"/>
                      <a:pt x="95828" y="9848"/>
                    </a:cubicBezTo>
                    <a:cubicBezTo>
                      <a:pt x="121739" y="2755"/>
                      <a:pt x="148084" y="-140"/>
                      <a:pt x="174719" y="5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37" name="Group 136">
              <a:extLst>
                <a:ext uri="{FF2B5EF4-FFF2-40B4-BE49-F238E27FC236}">
                  <a16:creationId xmlns:a16="http://schemas.microsoft.com/office/drawing/2014/main" id="{A5108C95-80A1-4B85-85E0-70478D68A79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0513526" y="6043890"/>
              <a:ext cx="406779" cy="455955"/>
              <a:chOff x="4654294" y="4434680"/>
              <a:chExt cx="406779" cy="455955"/>
            </a:xfrm>
          </p:grpSpPr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5CCF3628-8BDA-42CE-9CAF-E70C10FF1362}"/>
                  </a:ext>
                </a:extLst>
              </p:cNvPr>
              <p:cNvSpPr/>
              <p:nvPr/>
            </p:nvSpPr>
            <p:spPr>
              <a:xfrm>
                <a:off x="4760504" y="4448189"/>
                <a:ext cx="300569" cy="442446"/>
              </a:xfrm>
              <a:custGeom>
                <a:avLst/>
                <a:gdLst>
                  <a:gd name="connsiteX0" fmla="*/ 15833 w 413999"/>
                  <a:gd name="connsiteY0" fmla="*/ 610672 h 609418"/>
                  <a:gd name="connsiteX1" fmla="*/ 12503 w 413999"/>
                  <a:gd name="connsiteY1" fmla="*/ 609370 h 609418"/>
                  <a:gd name="connsiteX2" fmla="*/ 54 w 413999"/>
                  <a:gd name="connsiteY2" fmla="*/ 594894 h 609418"/>
                  <a:gd name="connsiteX3" fmla="*/ 17136 w 413999"/>
                  <a:gd name="connsiteY3" fmla="*/ 537137 h 609418"/>
                  <a:gd name="connsiteX4" fmla="*/ 86184 w 413999"/>
                  <a:gd name="connsiteY4" fmla="*/ 430453 h 609418"/>
                  <a:gd name="connsiteX5" fmla="*/ 168694 w 413999"/>
                  <a:gd name="connsiteY5" fmla="*/ 310016 h 609418"/>
                  <a:gd name="connsiteX6" fmla="*/ 208791 w 413999"/>
                  <a:gd name="connsiteY6" fmla="*/ 208833 h 609418"/>
                  <a:gd name="connsiteX7" fmla="*/ 259889 w 413999"/>
                  <a:gd name="connsiteY7" fmla="*/ 70736 h 609418"/>
                  <a:gd name="connsiteX8" fmla="*/ 289420 w 413999"/>
                  <a:gd name="connsiteY8" fmla="*/ 22967 h 609418"/>
                  <a:gd name="connsiteX9" fmla="*/ 365271 w 413999"/>
                  <a:gd name="connsiteY9" fmla="*/ 21230 h 609418"/>
                  <a:gd name="connsiteX10" fmla="*/ 412316 w 413999"/>
                  <a:gd name="connsiteY10" fmla="*/ 128059 h 609418"/>
                  <a:gd name="connsiteX11" fmla="*/ 379747 w 413999"/>
                  <a:gd name="connsiteY11" fmla="*/ 327532 h 609418"/>
                  <a:gd name="connsiteX12" fmla="*/ 262206 w 413999"/>
                  <a:gd name="connsiteY12" fmla="*/ 488499 h 609418"/>
                  <a:gd name="connsiteX13" fmla="*/ 139598 w 413999"/>
                  <a:gd name="connsiteY13" fmla="*/ 578537 h 609418"/>
                  <a:gd name="connsiteX14" fmla="*/ 44639 w 413999"/>
                  <a:gd name="connsiteY14" fmla="*/ 609225 h 609418"/>
                  <a:gd name="connsiteX15" fmla="*/ 40586 w 413999"/>
                  <a:gd name="connsiteY15" fmla="*/ 610383 h 609418"/>
                  <a:gd name="connsiteX16" fmla="*/ 15833 w 413999"/>
                  <a:gd name="connsiteY16" fmla="*/ 610672 h 6094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13999" h="609418">
                    <a:moveTo>
                      <a:pt x="15833" y="610672"/>
                    </a:moveTo>
                    <a:cubicBezTo>
                      <a:pt x="14675" y="610238"/>
                      <a:pt x="13661" y="609514"/>
                      <a:pt x="12503" y="609370"/>
                    </a:cubicBezTo>
                    <a:cubicBezTo>
                      <a:pt x="199" y="608356"/>
                      <a:pt x="-235" y="609659"/>
                      <a:pt x="54" y="594894"/>
                    </a:cubicBezTo>
                    <a:cubicBezTo>
                      <a:pt x="489" y="574194"/>
                      <a:pt x="8016" y="555376"/>
                      <a:pt x="17136" y="537137"/>
                    </a:cubicBezTo>
                    <a:cubicBezTo>
                      <a:pt x="36098" y="498922"/>
                      <a:pt x="61865" y="465194"/>
                      <a:pt x="86184" y="430453"/>
                    </a:cubicBezTo>
                    <a:cubicBezTo>
                      <a:pt x="114121" y="390645"/>
                      <a:pt x="142059" y="350692"/>
                      <a:pt x="168694" y="310016"/>
                    </a:cubicBezTo>
                    <a:cubicBezTo>
                      <a:pt x="188815" y="279184"/>
                      <a:pt x="197500" y="243429"/>
                      <a:pt x="208791" y="208833"/>
                    </a:cubicBezTo>
                    <a:cubicBezTo>
                      <a:pt x="223846" y="162077"/>
                      <a:pt x="238032" y="114887"/>
                      <a:pt x="259889" y="70736"/>
                    </a:cubicBezTo>
                    <a:cubicBezTo>
                      <a:pt x="268141" y="53945"/>
                      <a:pt x="277839" y="37443"/>
                      <a:pt x="289420" y="22967"/>
                    </a:cubicBezTo>
                    <a:cubicBezTo>
                      <a:pt x="313449" y="-7286"/>
                      <a:pt x="339360" y="-7431"/>
                      <a:pt x="365271" y="21230"/>
                    </a:cubicBezTo>
                    <a:cubicBezTo>
                      <a:pt x="392485" y="51629"/>
                      <a:pt x="406960" y="88107"/>
                      <a:pt x="412316" y="128059"/>
                    </a:cubicBezTo>
                    <a:cubicBezTo>
                      <a:pt x="421726" y="197831"/>
                      <a:pt x="405803" y="263405"/>
                      <a:pt x="379747" y="327532"/>
                    </a:cubicBezTo>
                    <a:cubicBezTo>
                      <a:pt x="353980" y="391079"/>
                      <a:pt x="312001" y="442612"/>
                      <a:pt x="262206" y="488499"/>
                    </a:cubicBezTo>
                    <a:cubicBezTo>
                      <a:pt x="224714" y="523096"/>
                      <a:pt x="185051" y="554797"/>
                      <a:pt x="139598" y="578537"/>
                    </a:cubicBezTo>
                    <a:cubicBezTo>
                      <a:pt x="109779" y="594170"/>
                      <a:pt x="78512" y="606040"/>
                      <a:pt x="44639" y="609225"/>
                    </a:cubicBezTo>
                    <a:cubicBezTo>
                      <a:pt x="43191" y="609370"/>
                      <a:pt x="41889" y="610093"/>
                      <a:pt x="40586" y="610383"/>
                    </a:cubicBezTo>
                    <a:cubicBezTo>
                      <a:pt x="32190" y="610672"/>
                      <a:pt x="24084" y="610672"/>
                      <a:pt x="15833" y="610672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AA681ADC-9DE5-4C55-B4FD-365928BEA8DB}"/>
                  </a:ext>
                </a:extLst>
              </p:cNvPr>
              <p:cNvSpPr/>
              <p:nvPr/>
            </p:nvSpPr>
            <p:spPr>
              <a:xfrm>
                <a:off x="4654294" y="4434680"/>
                <a:ext cx="298467" cy="443497"/>
              </a:xfrm>
              <a:custGeom>
                <a:avLst/>
                <a:gdLst>
                  <a:gd name="connsiteX0" fmla="*/ 0 w 411103"/>
                  <a:gd name="connsiteY0" fmla="*/ 436756 h 610865"/>
                  <a:gd name="connsiteX1" fmla="*/ 39518 w 411103"/>
                  <a:gd name="connsiteY1" fmla="*/ 273472 h 610865"/>
                  <a:gd name="connsiteX2" fmla="*/ 272139 w 411103"/>
                  <a:gd name="connsiteY2" fmla="*/ 32600 h 610865"/>
                  <a:gd name="connsiteX3" fmla="*/ 369994 w 411103"/>
                  <a:gd name="connsiteY3" fmla="*/ 609 h 610865"/>
                  <a:gd name="connsiteX4" fmla="*/ 394312 w 411103"/>
                  <a:gd name="connsiteY4" fmla="*/ 1188 h 610865"/>
                  <a:gd name="connsiteX5" fmla="*/ 412262 w 411103"/>
                  <a:gd name="connsiteY5" fmla="*/ 23625 h 610865"/>
                  <a:gd name="connsiteX6" fmla="*/ 405603 w 411103"/>
                  <a:gd name="connsiteY6" fmla="*/ 53734 h 610865"/>
                  <a:gd name="connsiteX7" fmla="*/ 356242 w 411103"/>
                  <a:gd name="connsiteY7" fmla="*/ 140153 h 610865"/>
                  <a:gd name="connsiteX8" fmla="*/ 287773 w 411103"/>
                  <a:gd name="connsiteY8" fmla="*/ 235257 h 610865"/>
                  <a:gd name="connsiteX9" fmla="*/ 209316 w 411103"/>
                  <a:gd name="connsiteY9" fmla="*/ 388118 h 610865"/>
                  <a:gd name="connsiteX10" fmla="*/ 157349 w 411103"/>
                  <a:gd name="connsiteY10" fmla="*/ 534466 h 610865"/>
                  <a:gd name="connsiteX11" fmla="*/ 134043 w 411103"/>
                  <a:gd name="connsiteY11" fmla="*/ 578471 h 610865"/>
                  <a:gd name="connsiteX12" fmla="*/ 117396 w 411103"/>
                  <a:gd name="connsiteY12" fmla="*/ 598302 h 610865"/>
                  <a:gd name="connsiteX13" fmla="*/ 63982 w 411103"/>
                  <a:gd name="connsiteY13" fmla="*/ 602935 h 610865"/>
                  <a:gd name="connsiteX14" fmla="*/ 22003 w 411103"/>
                  <a:gd name="connsiteY14" fmla="*/ 549810 h 610865"/>
                  <a:gd name="connsiteX15" fmla="*/ 0 w 411103"/>
                  <a:gd name="connsiteY15" fmla="*/ 436756 h 610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11103" h="610865">
                    <a:moveTo>
                      <a:pt x="0" y="436756"/>
                    </a:moveTo>
                    <a:cubicBezTo>
                      <a:pt x="290" y="378130"/>
                      <a:pt x="14475" y="324281"/>
                      <a:pt x="39518" y="273472"/>
                    </a:cubicBezTo>
                    <a:cubicBezTo>
                      <a:pt x="91196" y="168380"/>
                      <a:pt x="167916" y="87028"/>
                      <a:pt x="272139" y="32600"/>
                    </a:cubicBezTo>
                    <a:cubicBezTo>
                      <a:pt x="302827" y="16532"/>
                      <a:pt x="335397" y="5097"/>
                      <a:pt x="369994" y="609"/>
                    </a:cubicBezTo>
                    <a:cubicBezTo>
                      <a:pt x="377955" y="-404"/>
                      <a:pt x="386496" y="-114"/>
                      <a:pt x="394312" y="1188"/>
                    </a:cubicBezTo>
                    <a:cubicBezTo>
                      <a:pt x="406617" y="3360"/>
                      <a:pt x="413275" y="11176"/>
                      <a:pt x="412262" y="23625"/>
                    </a:cubicBezTo>
                    <a:cubicBezTo>
                      <a:pt x="411393" y="33758"/>
                      <a:pt x="409367" y="44181"/>
                      <a:pt x="405603" y="53734"/>
                    </a:cubicBezTo>
                    <a:cubicBezTo>
                      <a:pt x="393589" y="85001"/>
                      <a:pt x="375205" y="112939"/>
                      <a:pt x="356242" y="140153"/>
                    </a:cubicBezTo>
                    <a:cubicBezTo>
                      <a:pt x="333950" y="172144"/>
                      <a:pt x="311802" y="204424"/>
                      <a:pt x="287773" y="235257"/>
                    </a:cubicBezTo>
                    <a:cubicBezTo>
                      <a:pt x="251729" y="281289"/>
                      <a:pt x="227265" y="332822"/>
                      <a:pt x="209316" y="388118"/>
                    </a:cubicBezTo>
                    <a:cubicBezTo>
                      <a:pt x="193393" y="437335"/>
                      <a:pt x="175443" y="485973"/>
                      <a:pt x="157349" y="534466"/>
                    </a:cubicBezTo>
                    <a:cubicBezTo>
                      <a:pt x="151558" y="549954"/>
                      <a:pt x="142584" y="564285"/>
                      <a:pt x="134043" y="578471"/>
                    </a:cubicBezTo>
                    <a:cubicBezTo>
                      <a:pt x="129700" y="585854"/>
                      <a:pt x="123621" y="592512"/>
                      <a:pt x="117396" y="598302"/>
                    </a:cubicBezTo>
                    <a:cubicBezTo>
                      <a:pt x="100749" y="613791"/>
                      <a:pt x="83234" y="615094"/>
                      <a:pt x="63982" y="602935"/>
                    </a:cubicBezTo>
                    <a:cubicBezTo>
                      <a:pt x="43716" y="590196"/>
                      <a:pt x="31267" y="571088"/>
                      <a:pt x="22003" y="549810"/>
                    </a:cubicBezTo>
                    <a:cubicBezTo>
                      <a:pt x="6080" y="513331"/>
                      <a:pt x="579" y="474682"/>
                      <a:pt x="0" y="436756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id="{B6F9BAD5-EBA5-4998-9DF5-8BC47723A4B9}"/>
                </a:ext>
              </a:extLst>
            </p:cNvPr>
            <p:cNvGrpSpPr/>
            <p:nvPr/>
          </p:nvGrpSpPr>
          <p:grpSpPr>
            <a:xfrm rot="2154424">
              <a:off x="11005917" y="5799590"/>
              <a:ext cx="381478" cy="540410"/>
              <a:chOff x="4739210" y="3546527"/>
              <a:chExt cx="467997" cy="662974"/>
            </a:xfrm>
          </p:grpSpPr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FF297237-72E0-4FB1-9B94-D99B67E1FFC7}"/>
                  </a:ext>
                </a:extLst>
              </p:cNvPr>
              <p:cNvSpPr/>
              <p:nvPr/>
            </p:nvSpPr>
            <p:spPr>
              <a:xfrm>
                <a:off x="4739210" y="3556867"/>
                <a:ext cx="265888" cy="652634"/>
              </a:xfrm>
              <a:custGeom>
                <a:avLst/>
                <a:gdLst>
                  <a:gd name="connsiteX0" fmla="*/ 0 w 366229"/>
                  <a:gd name="connsiteY0" fmla="*/ 566548 h 898928"/>
                  <a:gd name="connsiteX1" fmla="*/ 79470 w 366229"/>
                  <a:gd name="connsiteY1" fmla="*/ 249101 h 898928"/>
                  <a:gd name="connsiteX2" fmla="*/ 220317 w 366229"/>
                  <a:gd name="connsiteY2" fmla="*/ 64394 h 898928"/>
                  <a:gd name="connsiteX3" fmla="*/ 296892 w 366229"/>
                  <a:gd name="connsiteY3" fmla="*/ 11413 h 898928"/>
                  <a:gd name="connsiteX4" fmla="*/ 326712 w 366229"/>
                  <a:gd name="connsiteY4" fmla="*/ 991 h 898928"/>
                  <a:gd name="connsiteX5" fmla="*/ 362177 w 366229"/>
                  <a:gd name="connsiteY5" fmla="*/ 21546 h 898928"/>
                  <a:gd name="connsiteX6" fmla="*/ 365651 w 366229"/>
                  <a:gd name="connsiteY6" fmla="*/ 75974 h 898928"/>
                  <a:gd name="connsiteX7" fmla="*/ 328015 w 366229"/>
                  <a:gd name="connsiteY7" fmla="*/ 242153 h 898928"/>
                  <a:gd name="connsiteX8" fmla="*/ 280680 w 366229"/>
                  <a:gd name="connsiteY8" fmla="*/ 402252 h 898928"/>
                  <a:gd name="connsiteX9" fmla="*/ 267073 w 366229"/>
                  <a:gd name="connsiteY9" fmla="*/ 523267 h 898928"/>
                  <a:gd name="connsiteX10" fmla="*/ 268520 w 366229"/>
                  <a:gd name="connsiteY10" fmla="*/ 673812 h 898928"/>
                  <a:gd name="connsiteX11" fmla="*/ 260414 w 366229"/>
                  <a:gd name="connsiteY11" fmla="*/ 813645 h 898928"/>
                  <a:gd name="connsiteX12" fmla="*/ 244346 w 366229"/>
                  <a:gd name="connsiteY12" fmla="*/ 865902 h 898928"/>
                  <a:gd name="connsiteX13" fmla="*/ 176167 w 366229"/>
                  <a:gd name="connsiteY13" fmla="*/ 896590 h 898928"/>
                  <a:gd name="connsiteX14" fmla="*/ 97420 w 366229"/>
                  <a:gd name="connsiteY14" fmla="*/ 842741 h 898928"/>
                  <a:gd name="connsiteX15" fmla="*/ 12449 w 366229"/>
                  <a:gd name="connsiteY15" fmla="*/ 669180 h 898928"/>
                  <a:gd name="connsiteX16" fmla="*/ 3908 w 366229"/>
                  <a:gd name="connsiteY16" fmla="*/ 618660 h 898928"/>
                  <a:gd name="connsiteX17" fmla="*/ 0 w 366229"/>
                  <a:gd name="connsiteY17" fmla="*/ 566548 h 898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6229" h="898928">
                    <a:moveTo>
                      <a:pt x="0" y="566548"/>
                    </a:moveTo>
                    <a:cubicBezTo>
                      <a:pt x="1592" y="449007"/>
                      <a:pt x="29675" y="346231"/>
                      <a:pt x="79470" y="249101"/>
                    </a:cubicBezTo>
                    <a:cubicBezTo>
                      <a:pt x="115370" y="179329"/>
                      <a:pt x="160967" y="116505"/>
                      <a:pt x="220317" y="64394"/>
                    </a:cubicBezTo>
                    <a:cubicBezTo>
                      <a:pt x="243767" y="43838"/>
                      <a:pt x="268810" y="25310"/>
                      <a:pt x="296892" y="11413"/>
                    </a:cubicBezTo>
                    <a:cubicBezTo>
                      <a:pt x="306301" y="6781"/>
                      <a:pt x="316579" y="3307"/>
                      <a:pt x="326712" y="991"/>
                    </a:cubicBezTo>
                    <a:cubicBezTo>
                      <a:pt x="343793" y="-2917"/>
                      <a:pt x="356387" y="4899"/>
                      <a:pt x="362177" y="21546"/>
                    </a:cubicBezTo>
                    <a:cubicBezTo>
                      <a:pt x="368401" y="39351"/>
                      <a:pt x="367388" y="57735"/>
                      <a:pt x="365651" y="75974"/>
                    </a:cubicBezTo>
                    <a:cubicBezTo>
                      <a:pt x="359861" y="132863"/>
                      <a:pt x="343938" y="187435"/>
                      <a:pt x="328015" y="242153"/>
                    </a:cubicBezTo>
                    <a:cubicBezTo>
                      <a:pt x="312526" y="295567"/>
                      <a:pt x="296458" y="348837"/>
                      <a:pt x="280680" y="402252"/>
                    </a:cubicBezTo>
                    <a:cubicBezTo>
                      <a:pt x="268955" y="441770"/>
                      <a:pt x="267218" y="482591"/>
                      <a:pt x="267073" y="523267"/>
                    </a:cubicBezTo>
                    <a:cubicBezTo>
                      <a:pt x="266928" y="573497"/>
                      <a:pt x="268231" y="623582"/>
                      <a:pt x="268520" y="673812"/>
                    </a:cubicBezTo>
                    <a:cubicBezTo>
                      <a:pt x="268810" y="720568"/>
                      <a:pt x="269244" y="767468"/>
                      <a:pt x="260414" y="813645"/>
                    </a:cubicBezTo>
                    <a:cubicBezTo>
                      <a:pt x="257085" y="831450"/>
                      <a:pt x="251874" y="849400"/>
                      <a:pt x="244346" y="865902"/>
                    </a:cubicBezTo>
                    <a:cubicBezTo>
                      <a:pt x="230884" y="895142"/>
                      <a:pt x="207289" y="904551"/>
                      <a:pt x="176167" y="896590"/>
                    </a:cubicBezTo>
                    <a:cubicBezTo>
                      <a:pt x="143452" y="888049"/>
                      <a:pt x="118699" y="867639"/>
                      <a:pt x="97420" y="842741"/>
                    </a:cubicBezTo>
                    <a:cubicBezTo>
                      <a:pt x="54138" y="792366"/>
                      <a:pt x="27359" y="733451"/>
                      <a:pt x="12449" y="669180"/>
                    </a:cubicBezTo>
                    <a:cubicBezTo>
                      <a:pt x="8541" y="652533"/>
                      <a:pt x="5790" y="635597"/>
                      <a:pt x="3908" y="618660"/>
                    </a:cubicBezTo>
                    <a:cubicBezTo>
                      <a:pt x="1592" y="598829"/>
                      <a:pt x="869" y="578708"/>
                      <a:pt x="0" y="566548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FFB64935-46C1-44C3-BE46-CB8060FFF9B7}"/>
                  </a:ext>
                </a:extLst>
              </p:cNvPr>
              <p:cNvSpPr/>
              <p:nvPr/>
            </p:nvSpPr>
            <p:spPr>
              <a:xfrm>
                <a:off x="4942370" y="3546527"/>
                <a:ext cx="264837" cy="655787"/>
              </a:xfrm>
              <a:custGeom>
                <a:avLst/>
                <a:gdLst>
                  <a:gd name="connsiteX0" fmla="*/ 365632 w 364782"/>
                  <a:gd name="connsiteY0" fmla="*/ 346867 h 903270"/>
                  <a:gd name="connsiteX1" fmla="*/ 301940 w 364782"/>
                  <a:gd name="connsiteY1" fmla="*/ 613651 h 903270"/>
                  <a:gd name="connsiteX2" fmla="*/ 179477 w 364782"/>
                  <a:gd name="connsiteY2" fmla="*/ 801542 h 903270"/>
                  <a:gd name="connsiteX3" fmla="*/ 62081 w 364782"/>
                  <a:gd name="connsiteY3" fmla="*/ 889988 h 903270"/>
                  <a:gd name="connsiteX4" fmla="*/ 18655 w 364782"/>
                  <a:gd name="connsiteY4" fmla="*/ 903450 h 903270"/>
                  <a:gd name="connsiteX5" fmla="*/ 9969 w 364782"/>
                  <a:gd name="connsiteY5" fmla="*/ 898962 h 903270"/>
                  <a:gd name="connsiteX6" fmla="*/ 271 w 364782"/>
                  <a:gd name="connsiteY6" fmla="*/ 854668 h 903270"/>
                  <a:gd name="connsiteX7" fmla="*/ 15470 w 364782"/>
                  <a:gd name="connsiteY7" fmla="*/ 741903 h 903270"/>
                  <a:gd name="connsiteX8" fmla="*/ 71345 w 364782"/>
                  <a:gd name="connsiteY8" fmla="*/ 548945 h 903270"/>
                  <a:gd name="connsiteX9" fmla="*/ 98994 w 364782"/>
                  <a:gd name="connsiteY9" fmla="*/ 414612 h 903270"/>
                  <a:gd name="connsiteX10" fmla="*/ 99283 w 364782"/>
                  <a:gd name="connsiteY10" fmla="*/ 332826 h 903270"/>
                  <a:gd name="connsiteX11" fmla="*/ 99138 w 364782"/>
                  <a:gd name="connsiteY11" fmla="*/ 159989 h 903270"/>
                  <a:gd name="connsiteX12" fmla="*/ 115930 w 364782"/>
                  <a:gd name="connsiteY12" fmla="*/ 53883 h 903270"/>
                  <a:gd name="connsiteX13" fmla="*/ 127945 w 364782"/>
                  <a:gd name="connsiteY13" fmla="*/ 27683 h 903270"/>
                  <a:gd name="connsiteX14" fmla="*/ 193519 w 364782"/>
                  <a:gd name="connsiteY14" fmla="*/ 4088 h 903270"/>
                  <a:gd name="connsiteX15" fmla="*/ 270094 w 364782"/>
                  <a:gd name="connsiteY15" fmla="*/ 57357 h 903270"/>
                  <a:gd name="connsiteX16" fmla="*/ 347104 w 364782"/>
                  <a:gd name="connsiteY16" fmla="*/ 199651 h 903270"/>
                  <a:gd name="connsiteX17" fmla="*/ 365632 w 364782"/>
                  <a:gd name="connsiteY17" fmla="*/ 346867 h 9032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4782" h="903270">
                    <a:moveTo>
                      <a:pt x="365632" y="346867"/>
                    </a:moveTo>
                    <a:cubicBezTo>
                      <a:pt x="366790" y="441103"/>
                      <a:pt x="344353" y="529693"/>
                      <a:pt x="301940" y="613651"/>
                    </a:cubicBezTo>
                    <a:cubicBezTo>
                      <a:pt x="267923" y="680817"/>
                      <a:pt x="230142" y="745378"/>
                      <a:pt x="179477" y="801542"/>
                    </a:cubicBezTo>
                    <a:cubicBezTo>
                      <a:pt x="146039" y="838600"/>
                      <a:pt x="108692" y="870735"/>
                      <a:pt x="62081" y="889988"/>
                    </a:cubicBezTo>
                    <a:cubicBezTo>
                      <a:pt x="48185" y="895778"/>
                      <a:pt x="33130" y="898962"/>
                      <a:pt x="18655" y="903450"/>
                    </a:cubicBezTo>
                    <a:cubicBezTo>
                      <a:pt x="13878" y="905042"/>
                      <a:pt x="11851" y="903160"/>
                      <a:pt x="9969" y="898962"/>
                    </a:cubicBezTo>
                    <a:cubicBezTo>
                      <a:pt x="3745" y="884777"/>
                      <a:pt x="850" y="870011"/>
                      <a:pt x="271" y="854668"/>
                    </a:cubicBezTo>
                    <a:cubicBezTo>
                      <a:pt x="-1466" y="816163"/>
                      <a:pt x="5337" y="778671"/>
                      <a:pt x="15470" y="741903"/>
                    </a:cubicBezTo>
                    <a:cubicBezTo>
                      <a:pt x="33275" y="677343"/>
                      <a:pt x="52817" y="613361"/>
                      <a:pt x="71345" y="548945"/>
                    </a:cubicBezTo>
                    <a:cubicBezTo>
                      <a:pt x="83939" y="504940"/>
                      <a:pt x="96099" y="460645"/>
                      <a:pt x="98994" y="414612"/>
                    </a:cubicBezTo>
                    <a:cubicBezTo>
                      <a:pt x="100731" y="387399"/>
                      <a:pt x="99428" y="360185"/>
                      <a:pt x="99283" y="332826"/>
                    </a:cubicBezTo>
                    <a:cubicBezTo>
                      <a:pt x="99138" y="275214"/>
                      <a:pt x="97980" y="217601"/>
                      <a:pt x="99138" y="159989"/>
                    </a:cubicBezTo>
                    <a:cubicBezTo>
                      <a:pt x="99862" y="124089"/>
                      <a:pt x="104060" y="88190"/>
                      <a:pt x="115930" y="53883"/>
                    </a:cubicBezTo>
                    <a:cubicBezTo>
                      <a:pt x="119115" y="44764"/>
                      <a:pt x="123023" y="35789"/>
                      <a:pt x="127945" y="27683"/>
                    </a:cubicBezTo>
                    <a:cubicBezTo>
                      <a:pt x="143144" y="2206"/>
                      <a:pt x="165581" y="-5756"/>
                      <a:pt x="193519" y="4088"/>
                    </a:cubicBezTo>
                    <a:cubicBezTo>
                      <a:pt x="223772" y="14799"/>
                      <a:pt x="248091" y="34486"/>
                      <a:pt x="270094" y="57357"/>
                    </a:cubicBezTo>
                    <a:cubicBezTo>
                      <a:pt x="308744" y="97744"/>
                      <a:pt x="332194" y="146382"/>
                      <a:pt x="347104" y="199651"/>
                    </a:cubicBezTo>
                    <a:cubicBezTo>
                      <a:pt x="360421" y="247710"/>
                      <a:pt x="365487" y="297071"/>
                      <a:pt x="365632" y="346867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43" name="Group 142">
              <a:extLst>
                <a:ext uri="{FF2B5EF4-FFF2-40B4-BE49-F238E27FC236}">
                  <a16:creationId xmlns:a16="http://schemas.microsoft.com/office/drawing/2014/main" id="{81EF42D5-5825-42A2-97DE-C2ADAAD21FAD}"/>
                </a:ext>
              </a:extLst>
            </p:cNvPr>
            <p:cNvGrpSpPr/>
            <p:nvPr/>
          </p:nvGrpSpPr>
          <p:grpSpPr>
            <a:xfrm rot="4347284">
              <a:off x="10485754" y="6433250"/>
              <a:ext cx="381478" cy="540410"/>
              <a:chOff x="4739210" y="3546527"/>
              <a:chExt cx="467997" cy="662974"/>
            </a:xfrm>
          </p:grpSpPr>
          <p:sp>
            <p:nvSpPr>
              <p:cNvPr id="144" name="Freeform: Shape 143">
                <a:extLst>
                  <a:ext uri="{FF2B5EF4-FFF2-40B4-BE49-F238E27FC236}">
                    <a16:creationId xmlns:a16="http://schemas.microsoft.com/office/drawing/2014/main" id="{A3726B79-BFE3-4136-BCAD-207A6401A3BA}"/>
                  </a:ext>
                </a:extLst>
              </p:cNvPr>
              <p:cNvSpPr/>
              <p:nvPr/>
            </p:nvSpPr>
            <p:spPr>
              <a:xfrm>
                <a:off x="4739210" y="3556867"/>
                <a:ext cx="265888" cy="652634"/>
              </a:xfrm>
              <a:custGeom>
                <a:avLst/>
                <a:gdLst>
                  <a:gd name="connsiteX0" fmla="*/ 0 w 366229"/>
                  <a:gd name="connsiteY0" fmla="*/ 566548 h 898928"/>
                  <a:gd name="connsiteX1" fmla="*/ 79470 w 366229"/>
                  <a:gd name="connsiteY1" fmla="*/ 249101 h 898928"/>
                  <a:gd name="connsiteX2" fmla="*/ 220317 w 366229"/>
                  <a:gd name="connsiteY2" fmla="*/ 64394 h 898928"/>
                  <a:gd name="connsiteX3" fmla="*/ 296892 w 366229"/>
                  <a:gd name="connsiteY3" fmla="*/ 11413 h 898928"/>
                  <a:gd name="connsiteX4" fmla="*/ 326712 w 366229"/>
                  <a:gd name="connsiteY4" fmla="*/ 991 h 898928"/>
                  <a:gd name="connsiteX5" fmla="*/ 362177 w 366229"/>
                  <a:gd name="connsiteY5" fmla="*/ 21546 h 898928"/>
                  <a:gd name="connsiteX6" fmla="*/ 365651 w 366229"/>
                  <a:gd name="connsiteY6" fmla="*/ 75974 h 898928"/>
                  <a:gd name="connsiteX7" fmla="*/ 328015 w 366229"/>
                  <a:gd name="connsiteY7" fmla="*/ 242153 h 898928"/>
                  <a:gd name="connsiteX8" fmla="*/ 280680 w 366229"/>
                  <a:gd name="connsiteY8" fmla="*/ 402252 h 898928"/>
                  <a:gd name="connsiteX9" fmla="*/ 267073 w 366229"/>
                  <a:gd name="connsiteY9" fmla="*/ 523267 h 898928"/>
                  <a:gd name="connsiteX10" fmla="*/ 268520 w 366229"/>
                  <a:gd name="connsiteY10" fmla="*/ 673812 h 898928"/>
                  <a:gd name="connsiteX11" fmla="*/ 260414 w 366229"/>
                  <a:gd name="connsiteY11" fmla="*/ 813645 h 898928"/>
                  <a:gd name="connsiteX12" fmla="*/ 244346 w 366229"/>
                  <a:gd name="connsiteY12" fmla="*/ 865902 h 898928"/>
                  <a:gd name="connsiteX13" fmla="*/ 176167 w 366229"/>
                  <a:gd name="connsiteY13" fmla="*/ 896590 h 898928"/>
                  <a:gd name="connsiteX14" fmla="*/ 97420 w 366229"/>
                  <a:gd name="connsiteY14" fmla="*/ 842741 h 898928"/>
                  <a:gd name="connsiteX15" fmla="*/ 12449 w 366229"/>
                  <a:gd name="connsiteY15" fmla="*/ 669180 h 898928"/>
                  <a:gd name="connsiteX16" fmla="*/ 3908 w 366229"/>
                  <a:gd name="connsiteY16" fmla="*/ 618660 h 898928"/>
                  <a:gd name="connsiteX17" fmla="*/ 0 w 366229"/>
                  <a:gd name="connsiteY17" fmla="*/ 566548 h 898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6229" h="898928">
                    <a:moveTo>
                      <a:pt x="0" y="566548"/>
                    </a:moveTo>
                    <a:cubicBezTo>
                      <a:pt x="1592" y="449007"/>
                      <a:pt x="29675" y="346231"/>
                      <a:pt x="79470" y="249101"/>
                    </a:cubicBezTo>
                    <a:cubicBezTo>
                      <a:pt x="115370" y="179329"/>
                      <a:pt x="160967" y="116505"/>
                      <a:pt x="220317" y="64394"/>
                    </a:cubicBezTo>
                    <a:cubicBezTo>
                      <a:pt x="243767" y="43838"/>
                      <a:pt x="268810" y="25310"/>
                      <a:pt x="296892" y="11413"/>
                    </a:cubicBezTo>
                    <a:cubicBezTo>
                      <a:pt x="306301" y="6781"/>
                      <a:pt x="316579" y="3307"/>
                      <a:pt x="326712" y="991"/>
                    </a:cubicBezTo>
                    <a:cubicBezTo>
                      <a:pt x="343793" y="-2917"/>
                      <a:pt x="356387" y="4899"/>
                      <a:pt x="362177" y="21546"/>
                    </a:cubicBezTo>
                    <a:cubicBezTo>
                      <a:pt x="368401" y="39351"/>
                      <a:pt x="367388" y="57735"/>
                      <a:pt x="365651" y="75974"/>
                    </a:cubicBezTo>
                    <a:cubicBezTo>
                      <a:pt x="359861" y="132863"/>
                      <a:pt x="343938" y="187435"/>
                      <a:pt x="328015" y="242153"/>
                    </a:cubicBezTo>
                    <a:cubicBezTo>
                      <a:pt x="312526" y="295567"/>
                      <a:pt x="296458" y="348837"/>
                      <a:pt x="280680" y="402252"/>
                    </a:cubicBezTo>
                    <a:cubicBezTo>
                      <a:pt x="268955" y="441770"/>
                      <a:pt x="267218" y="482591"/>
                      <a:pt x="267073" y="523267"/>
                    </a:cubicBezTo>
                    <a:cubicBezTo>
                      <a:pt x="266928" y="573497"/>
                      <a:pt x="268231" y="623582"/>
                      <a:pt x="268520" y="673812"/>
                    </a:cubicBezTo>
                    <a:cubicBezTo>
                      <a:pt x="268810" y="720568"/>
                      <a:pt x="269244" y="767468"/>
                      <a:pt x="260414" y="813645"/>
                    </a:cubicBezTo>
                    <a:cubicBezTo>
                      <a:pt x="257085" y="831450"/>
                      <a:pt x="251874" y="849400"/>
                      <a:pt x="244346" y="865902"/>
                    </a:cubicBezTo>
                    <a:cubicBezTo>
                      <a:pt x="230884" y="895142"/>
                      <a:pt x="207289" y="904551"/>
                      <a:pt x="176167" y="896590"/>
                    </a:cubicBezTo>
                    <a:cubicBezTo>
                      <a:pt x="143452" y="888049"/>
                      <a:pt x="118699" y="867639"/>
                      <a:pt x="97420" y="842741"/>
                    </a:cubicBezTo>
                    <a:cubicBezTo>
                      <a:pt x="54138" y="792366"/>
                      <a:pt x="27359" y="733451"/>
                      <a:pt x="12449" y="669180"/>
                    </a:cubicBezTo>
                    <a:cubicBezTo>
                      <a:pt x="8541" y="652533"/>
                      <a:pt x="5790" y="635597"/>
                      <a:pt x="3908" y="618660"/>
                    </a:cubicBezTo>
                    <a:cubicBezTo>
                      <a:pt x="1592" y="598829"/>
                      <a:pt x="869" y="578708"/>
                      <a:pt x="0" y="566548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10925709-AFEE-4E6C-A9F5-E0D06ED3606C}"/>
                  </a:ext>
                </a:extLst>
              </p:cNvPr>
              <p:cNvSpPr/>
              <p:nvPr/>
            </p:nvSpPr>
            <p:spPr>
              <a:xfrm>
                <a:off x="4942370" y="3546527"/>
                <a:ext cx="264837" cy="655787"/>
              </a:xfrm>
              <a:custGeom>
                <a:avLst/>
                <a:gdLst>
                  <a:gd name="connsiteX0" fmla="*/ 365632 w 364782"/>
                  <a:gd name="connsiteY0" fmla="*/ 346867 h 903270"/>
                  <a:gd name="connsiteX1" fmla="*/ 301940 w 364782"/>
                  <a:gd name="connsiteY1" fmla="*/ 613651 h 903270"/>
                  <a:gd name="connsiteX2" fmla="*/ 179477 w 364782"/>
                  <a:gd name="connsiteY2" fmla="*/ 801542 h 903270"/>
                  <a:gd name="connsiteX3" fmla="*/ 62081 w 364782"/>
                  <a:gd name="connsiteY3" fmla="*/ 889988 h 903270"/>
                  <a:gd name="connsiteX4" fmla="*/ 18655 w 364782"/>
                  <a:gd name="connsiteY4" fmla="*/ 903450 h 903270"/>
                  <a:gd name="connsiteX5" fmla="*/ 9969 w 364782"/>
                  <a:gd name="connsiteY5" fmla="*/ 898962 h 903270"/>
                  <a:gd name="connsiteX6" fmla="*/ 271 w 364782"/>
                  <a:gd name="connsiteY6" fmla="*/ 854668 h 903270"/>
                  <a:gd name="connsiteX7" fmla="*/ 15470 w 364782"/>
                  <a:gd name="connsiteY7" fmla="*/ 741903 h 903270"/>
                  <a:gd name="connsiteX8" fmla="*/ 71345 w 364782"/>
                  <a:gd name="connsiteY8" fmla="*/ 548945 h 903270"/>
                  <a:gd name="connsiteX9" fmla="*/ 98994 w 364782"/>
                  <a:gd name="connsiteY9" fmla="*/ 414612 h 903270"/>
                  <a:gd name="connsiteX10" fmla="*/ 99283 w 364782"/>
                  <a:gd name="connsiteY10" fmla="*/ 332826 h 903270"/>
                  <a:gd name="connsiteX11" fmla="*/ 99138 w 364782"/>
                  <a:gd name="connsiteY11" fmla="*/ 159989 h 903270"/>
                  <a:gd name="connsiteX12" fmla="*/ 115930 w 364782"/>
                  <a:gd name="connsiteY12" fmla="*/ 53883 h 903270"/>
                  <a:gd name="connsiteX13" fmla="*/ 127945 w 364782"/>
                  <a:gd name="connsiteY13" fmla="*/ 27683 h 903270"/>
                  <a:gd name="connsiteX14" fmla="*/ 193519 w 364782"/>
                  <a:gd name="connsiteY14" fmla="*/ 4088 h 903270"/>
                  <a:gd name="connsiteX15" fmla="*/ 270094 w 364782"/>
                  <a:gd name="connsiteY15" fmla="*/ 57357 h 903270"/>
                  <a:gd name="connsiteX16" fmla="*/ 347104 w 364782"/>
                  <a:gd name="connsiteY16" fmla="*/ 199651 h 903270"/>
                  <a:gd name="connsiteX17" fmla="*/ 365632 w 364782"/>
                  <a:gd name="connsiteY17" fmla="*/ 346867 h 9032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4782" h="903270">
                    <a:moveTo>
                      <a:pt x="365632" y="346867"/>
                    </a:moveTo>
                    <a:cubicBezTo>
                      <a:pt x="366790" y="441103"/>
                      <a:pt x="344353" y="529693"/>
                      <a:pt x="301940" y="613651"/>
                    </a:cubicBezTo>
                    <a:cubicBezTo>
                      <a:pt x="267923" y="680817"/>
                      <a:pt x="230142" y="745378"/>
                      <a:pt x="179477" y="801542"/>
                    </a:cubicBezTo>
                    <a:cubicBezTo>
                      <a:pt x="146039" y="838600"/>
                      <a:pt x="108692" y="870735"/>
                      <a:pt x="62081" y="889988"/>
                    </a:cubicBezTo>
                    <a:cubicBezTo>
                      <a:pt x="48185" y="895778"/>
                      <a:pt x="33130" y="898962"/>
                      <a:pt x="18655" y="903450"/>
                    </a:cubicBezTo>
                    <a:cubicBezTo>
                      <a:pt x="13878" y="905042"/>
                      <a:pt x="11851" y="903160"/>
                      <a:pt x="9969" y="898962"/>
                    </a:cubicBezTo>
                    <a:cubicBezTo>
                      <a:pt x="3745" y="884777"/>
                      <a:pt x="850" y="870011"/>
                      <a:pt x="271" y="854668"/>
                    </a:cubicBezTo>
                    <a:cubicBezTo>
                      <a:pt x="-1466" y="816163"/>
                      <a:pt x="5337" y="778671"/>
                      <a:pt x="15470" y="741903"/>
                    </a:cubicBezTo>
                    <a:cubicBezTo>
                      <a:pt x="33275" y="677343"/>
                      <a:pt x="52817" y="613361"/>
                      <a:pt x="71345" y="548945"/>
                    </a:cubicBezTo>
                    <a:cubicBezTo>
                      <a:pt x="83939" y="504940"/>
                      <a:pt x="96099" y="460645"/>
                      <a:pt x="98994" y="414612"/>
                    </a:cubicBezTo>
                    <a:cubicBezTo>
                      <a:pt x="100731" y="387399"/>
                      <a:pt x="99428" y="360185"/>
                      <a:pt x="99283" y="332826"/>
                    </a:cubicBezTo>
                    <a:cubicBezTo>
                      <a:pt x="99138" y="275214"/>
                      <a:pt x="97980" y="217601"/>
                      <a:pt x="99138" y="159989"/>
                    </a:cubicBezTo>
                    <a:cubicBezTo>
                      <a:pt x="99862" y="124089"/>
                      <a:pt x="104060" y="88190"/>
                      <a:pt x="115930" y="53883"/>
                    </a:cubicBezTo>
                    <a:cubicBezTo>
                      <a:pt x="119115" y="44764"/>
                      <a:pt x="123023" y="35789"/>
                      <a:pt x="127945" y="27683"/>
                    </a:cubicBezTo>
                    <a:cubicBezTo>
                      <a:pt x="143144" y="2206"/>
                      <a:pt x="165581" y="-5756"/>
                      <a:pt x="193519" y="4088"/>
                    </a:cubicBezTo>
                    <a:cubicBezTo>
                      <a:pt x="223772" y="14799"/>
                      <a:pt x="248091" y="34486"/>
                      <a:pt x="270094" y="57357"/>
                    </a:cubicBezTo>
                    <a:cubicBezTo>
                      <a:pt x="308744" y="97744"/>
                      <a:pt x="332194" y="146382"/>
                      <a:pt x="347104" y="199651"/>
                    </a:cubicBezTo>
                    <a:cubicBezTo>
                      <a:pt x="360421" y="247710"/>
                      <a:pt x="365487" y="297071"/>
                      <a:pt x="365632" y="346867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46" name="Group 145">
              <a:extLst>
                <a:ext uri="{FF2B5EF4-FFF2-40B4-BE49-F238E27FC236}">
                  <a16:creationId xmlns:a16="http://schemas.microsoft.com/office/drawing/2014/main" id="{C7BAEBFA-D3F2-4B19-B506-60B44A3F692A}"/>
                </a:ext>
              </a:extLst>
            </p:cNvPr>
            <p:cNvGrpSpPr>
              <a:grpSpLocks noChangeAspect="1"/>
            </p:cNvGrpSpPr>
            <p:nvPr/>
          </p:nvGrpSpPr>
          <p:grpSpPr>
            <a:xfrm rot="1447369">
              <a:off x="11452249" y="6398208"/>
              <a:ext cx="406779" cy="455955"/>
              <a:chOff x="4654294" y="4434680"/>
              <a:chExt cx="406779" cy="455955"/>
            </a:xfrm>
          </p:grpSpPr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id="{0037056E-11AB-4C15-BA28-123FD0119CA4}"/>
                  </a:ext>
                </a:extLst>
              </p:cNvPr>
              <p:cNvSpPr/>
              <p:nvPr/>
            </p:nvSpPr>
            <p:spPr>
              <a:xfrm>
                <a:off x="4760504" y="4448189"/>
                <a:ext cx="300569" cy="442446"/>
              </a:xfrm>
              <a:custGeom>
                <a:avLst/>
                <a:gdLst>
                  <a:gd name="connsiteX0" fmla="*/ 15833 w 413999"/>
                  <a:gd name="connsiteY0" fmla="*/ 610672 h 609418"/>
                  <a:gd name="connsiteX1" fmla="*/ 12503 w 413999"/>
                  <a:gd name="connsiteY1" fmla="*/ 609370 h 609418"/>
                  <a:gd name="connsiteX2" fmla="*/ 54 w 413999"/>
                  <a:gd name="connsiteY2" fmla="*/ 594894 h 609418"/>
                  <a:gd name="connsiteX3" fmla="*/ 17136 w 413999"/>
                  <a:gd name="connsiteY3" fmla="*/ 537137 h 609418"/>
                  <a:gd name="connsiteX4" fmla="*/ 86184 w 413999"/>
                  <a:gd name="connsiteY4" fmla="*/ 430453 h 609418"/>
                  <a:gd name="connsiteX5" fmla="*/ 168694 w 413999"/>
                  <a:gd name="connsiteY5" fmla="*/ 310016 h 609418"/>
                  <a:gd name="connsiteX6" fmla="*/ 208791 w 413999"/>
                  <a:gd name="connsiteY6" fmla="*/ 208833 h 609418"/>
                  <a:gd name="connsiteX7" fmla="*/ 259889 w 413999"/>
                  <a:gd name="connsiteY7" fmla="*/ 70736 h 609418"/>
                  <a:gd name="connsiteX8" fmla="*/ 289420 w 413999"/>
                  <a:gd name="connsiteY8" fmla="*/ 22967 h 609418"/>
                  <a:gd name="connsiteX9" fmla="*/ 365271 w 413999"/>
                  <a:gd name="connsiteY9" fmla="*/ 21230 h 609418"/>
                  <a:gd name="connsiteX10" fmla="*/ 412316 w 413999"/>
                  <a:gd name="connsiteY10" fmla="*/ 128059 h 609418"/>
                  <a:gd name="connsiteX11" fmla="*/ 379747 w 413999"/>
                  <a:gd name="connsiteY11" fmla="*/ 327532 h 609418"/>
                  <a:gd name="connsiteX12" fmla="*/ 262206 w 413999"/>
                  <a:gd name="connsiteY12" fmla="*/ 488499 h 609418"/>
                  <a:gd name="connsiteX13" fmla="*/ 139598 w 413999"/>
                  <a:gd name="connsiteY13" fmla="*/ 578537 h 609418"/>
                  <a:gd name="connsiteX14" fmla="*/ 44639 w 413999"/>
                  <a:gd name="connsiteY14" fmla="*/ 609225 h 609418"/>
                  <a:gd name="connsiteX15" fmla="*/ 40586 w 413999"/>
                  <a:gd name="connsiteY15" fmla="*/ 610383 h 609418"/>
                  <a:gd name="connsiteX16" fmla="*/ 15833 w 413999"/>
                  <a:gd name="connsiteY16" fmla="*/ 610672 h 6094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13999" h="609418">
                    <a:moveTo>
                      <a:pt x="15833" y="610672"/>
                    </a:moveTo>
                    <a:cubicBezTo>
                      <a:pt x="14675" y="610238"/>
                      <a:pt x="13661" y="609514"/>
                      <a:pt x="12503" y="609370"/>
                    </a:cubicBezTo>
                    <a:cubicBezTo>
                      <a:pt x="199" y="608356"/>
                      <a:pt x="-235" y="609659"/>
                      <a:pt x="54" y="594894"/>
                    </a:cubicBezTo>
                    <a:cubicBezTo>
                      <a:pt x="489" y="574194"/>
                      <a:pt x="8016" y="555376"/>
                      <a:pt x="17136" y="537137"/>
                    </a:cubicBezTo>
                    <a:cubicBezTo>
                      <a:pt x="36098" y="498922"/>
                      <a:pt x="61865" y="465194"/>
                      <a:pt x="86184" y="430453"/>
                    </a:cubicBezTo>
                    <a:cubicBezTo>
                      <a:pt x="114121" y="390645"/>
                      <a:pt x="142059" y="350692"/>
                      <a:pt x="168694" y="310016"/>
                    </a:cubicBezTo>
                    <a:cubicBezTo>
                      <a:pt x="188815" y="279184"/>
                      <a:pt x="197500" y="243429"/>
                      <a:pt x="208791" y="208833"/>
                    </a:cubicBezTo>
                    <a:cubicBezTo>
                      <a:pt x="223846" y="162077"/>
                      <a:pt x="238032" y="114887"/>
                      <a:pt x="259889" y="70736"/>
                    </a:cubicBezTo>
                    <a:cubicBezTo>
                      <a:pt x="268141" y="53945"/>
                      <a:pt x="277839" y="37443"/>
                      <a:pt x="289420" y="22967"/>
                    </a:cubicBezTo>
                    <a:cubicBezTo>
                      <a:pt x="313449" y="-7286"/>
                      <a:pt x="339360" y="-7431"/>
                      <a:pt x="365271" y="21230"/>
                    </a:cubicBezTo>
                    <a:cubicBezTo>
                      <a:pt x="392485" y="51629"/>
                      <a:pt x="406960" y="88107"/>
                      <a:pt x="412316" y="128059"/>
                    </a:cubicBezTo>
                    <a:cubicBezTo>
                      <a:pt x="421726" y="197831"/>
                      <a:pt x="405803" y="263405"/>
                      <a:pt x="379747" y="327532"/>
                    </a:cubicBezTo>
                    <a:cubicBezTo>
                      <a:pt x="353980" y="391079"/>
                      <a:pt x="312001" y="442612"/>
                      <a:pt x="262206" y="488499"/>
                    </a:cubicBezTo>
                    <a:cubicBezTo>
                      <a:pt x="224714" y="523096"/>
                      <a:pt x="185051" y="554797"/>
                      <a:pt x="139598" y="578537"/>
                    </a:cubicBezTo>
                    <a:cubicBezTo>
                      <a:pt x="109779" y="594170"/>
                      <a:pt x="78512" y="606040"/>
                      <a:pt x="44639" y="609225"/>
                    </a:cubicBezTo>
                    <a:cubicBezTo>
                      <a:pt x="43191" y="609370"/>
                      <a:pt x="41889" y="610093"/>
                      <a:pt x="40586" y="610383"/>
                    </a:cubicBezTo>
                    <a:cubicBezTo>
                      <a:pt x="32190" y="610672"/>
                      <a:pt x="24084" y="610672"/>
                      <a:pt x="15833" y="610672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8" name="Freeform: Shape 147">
                <a:extLst>
                  <a:ext uri="{FF2B5EF4-FFF2-40B4-BE49-F238E27FC236}">
                    <a16:creationId xmlns:a16="http://schemas.microsoft.com/office/drawing/2014/main" id="{D798C5F4-7FED-4839-88C2-BF2A25C2AADD}"/>
                  </a:ext>
                </a:extLst>
              </p:cNvPr>
              <p:cNvSpPr/>
              <p:nvPr/>
            </p:nvSpPr>
            <p:spPr>
              <a:xfrm>
                <a:off x="4654294" y="4434680"/>
                <a:ext cx="298467" cy="443497"/>
              </a:xfrm>
              <a:custGeom>
                <a:avLst/>
                <a:gdLst>
                  <a:gd name="connsiteX0" fmla="*/ 0 w 411103"/>
                  <a:gd name="connsiteY0" fmla="*/ 436756 h 610865"/>
                  <a:gd name="connsiteX1" fmla="*/ 39518 w 411103"/>
                  <a:gd name="connsiteY1" fmla="*/ 273472 h 610865"/>
                  <a:gd name="connsiteX2" fmla="*/ 272139 w 411103"/>
                  <a:gd name="connsiteY2" fmla="*/ 32600 h 610865"/>
                  <a:gd name="connsiteX3" fmla="*/ 369994 w 411103"/>
                  <a:gd name="connsiteY3" fmla="*/ 609 h 610865"/>
                  <a:gd name="connsiteX4" fmla="*/ 394312 w 411103"/>
                  <a:gd name="connsiteY4" fmla="*/ 1188 h 610865"/>
                  <a:gd name="connsiteX5" fmla="*/ 412262 w 411103"/>
                  <a:gd name="connsiteY5" fmla="*/ 23625 h 610865"/>
                  <a:gd name="connsiteX6" fmla="*/ 405603 w 411103"/>
                  <a:gd name="connsiteY6" fmla="*/ 53734 h 610865"/>
                  <a:gd name="connsiteX7" fmla="*/ 356242 w 411103"/>
                  <a:gd name="connsiteY7" fmla="*/ 140153 h 610865"/>
                  <a:gd name="connsiteX8" fmla="*/ 287773 w 411103"/>
                  <a:gd name="connsiteY8" fmla="*/ 235257 h 610865"/>
                  <a:gd name="connsiteX9" fmla="*/ 209316 w 411103"/>
                  <a:gd name="connsiteY9" fmla="*/ 388118 h 610865"/>
                  <a:gd name="connsiteX10" fmla="*/ 157349 w 411103"/>
                  <a:gd name="connsiteY10" fmla="*/ 534466 h 610865"/>
                  <a:gd name="connsiteX11" fmla="*/ 134043 w 411103"/>
                  <a:gd name="connsiteY11" fmla="*/ 578471 h 610865"/>
                  <a:gd name="connsiteX12" fmla="*/ 117396 w 411103"/>
                  <a:gd name="connsiteY12" fmla="*/ 598302 h 610865"/>
                  <a:gd name="connsiteX13" fmla="*/ 63982 w 411103"/>
                  <a:gd name="connsiteY13" fmla="*/ 602935 h 610865"/>
                  <a:gd name="connsiteX14" fmla="*/ 22003 w 411103"/>
                  <a:gd name="connsiteY14" fmla="*/ 549810 h 610865"/>
                  <a:gd name="connsiteX15" fmla="*/ 0 w 411103"/>
                  <a:gd name="connsiteY15" fmla="*/ 436756 h 610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11103" h="610865">
                    <a:moveTo>
                      <a:pt x="0" y="436756"/>
                    </a:moveTo>
                    <a:cubicBezTo>
                      <a:pt x="290" y="378130"/>
                      <a:pt x="14475" y="324281"/>
                      <a:pt x="39518" y="273472"/>
                    </a:cubicBezTo>
                    <a:cubicBezTo>
                      <a:pt x="91196" y="168380"/>
                      <a:pt x="167916" y="87028"/>
                      <a:pt x="272139" y="32600"/>
                    </a:cubicBezTo>
                    <a:cubicBezTo>
                      <a:pt x="302827" y="16532"/>
                      <a:pt x="335397" y="5097"/>
                      <a:pt x="369994" y="609"/>
                    </a:cubicBezTo>
                    <a:cubicBezTo>
                      <a:pt x="377955" y="-404"/>
                      <a:pt x="386496" y="-114"/>
                      <a:pt x="394312" y="1188"/>
                    </a:cubicBezTo>
                    <a:cubicBezTo>
                      <a:pt x="406617" y="3360"/>
                      <a:pt x="413275" y="11176"/>
                      <a:pt x="412262" y="23625"/>
                    </a:cubicBezTo>
                    <a:cubicBezTo>
                      <a:pt x="411393" y="33758"/>
                      <a:pt x="409367" y="44181"/>
                      <a:pt x="405603" y="53734"/>
                    </a:cubicBezTo>
                    <a:cubicBezTo>
                      <a:pt x="393589" y="85001"/>
                      <a:pt x="375205" y="112939"/>
                      <a:pt x="356242" y="140153"/>
                    </a:cubicBezTo>
                    <a:cubicBezTo>
                      <a:pt x="333950" y="172144"/>
                      <a:pt x="311802" y="204424"/>
                      <a:pt x="287773" y="235257"/>
                    </a:cubicBezTo>
                    <a:cubicBezTo>
                      <a:pt x="251729" y="281289"/>
                      <a:pt x="227265" y="332822"/>
                      <a:pt x="209316" y="388118"/>
                    </a:cubicBezTo>
                    <a:cubicBezTo>
                      <a:pt x="193393" y="437335"/>
                      <a:pt x="175443" y="485973"/>
                      <a:pt x="157349" y="534466"/>
                    </a:cubicBezTo>
                    <a:cubicBezTo>
                      <a:pt x="151558" y="549954"/>
                      <a:pt x="142584" y="564285"/>
                      <a:pt x="134043" y="578471"/>
                    </a:cubicBezTo>
                    <a:cubicBezTo>
                      <a:pt x="129700" y="585854"/>
                      <a:pt x="123621" y="592512"/>
                      <a:pt x="117396" y="598302"/>
                    </a:cubicBezTo>
                    <a:cubicBezTo>
                      <a:pt x="100749" y="613791"/>
                      <a:pt x="83234" y="615094"/>
                      <a:pt x="63982" y="602935"/>
                    </a:cubicBezTo>
                    <a:cubicBezTo>
                      <a:pt x="43716" y="590196"/>
                      <a:pt x="31267" y="571088"/>
                      <a:pt x="22003" y="549810"/>
                    </a:cubicBezTo>
                    <a:cubicBezTo>
                      <a:pt x="6080" y="513331"/>
                      <a:pt x="579" y="474682"/>
                      <a:pt x="0" y="436756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49" name="Group 148">
              <a:extLst>
                <a:ext uri="{FF2B5EF4-FFF2-40B4-BE49-F238E27FC236}">
                  <a16:creationId xmlns:a16="http://schemas.microsoft.com/office/drawing/2014/main" id="{ECF4628A-2252-400C-9978-B3B84A3C5FEC}"/>
                </a:ext>
              </a:extLst>
            </p:cNvPr>
            <p:cNvGrpSpPr>
              <a:grpSpLocks noChangeAspect="1"/>
            </p:cNvGrpSpPr>
            <p:nvPr/>
          </p:nvGrpSpPr>
          <p:grpSpPr>
            <a:xfrm rot="21320338">
              <a:off x="11412916" y="6016886"/>
              <a:ext cx="406779" cy="455955"/>
              <a:chOff x="4654294" y="4434680"/>
              <a:chExt cx="406779" cy="455955"/>
            </a:xfrm>
          </p:grpSpPr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F91F1CF7-81BB-4228-93D9-CC2BEE623A72}"/>
                  </a:ext>
                </a:extLst>
              </p:cNvPr>
              <p:cNvSpPr/>
              <p:nvPr/>
            </p:nvSpPr>
            <p:spPr>
              <a:xfrm>
                <a:off x="4760504" y="4448189"/>
                <a:ext cx="300569" cy="442446"/>
              </a:xfrm>
              <a:custGeom>
                <a:avLst/>
                <a:gdLst>
                  <a:gd name="connsiteX0" fmla="*/ 15833 w 413999"/>
                  <a:gd name="connsiteY0" fmla="*/ 610672 h 609418"/>
                  <a:gd name="connsiteX1" fmla="*/ 12503 w 413999"/>
                  <a:gd name="connsiteY1" fmla="*/ 609370 h 609418"/>
                  <a:gd name="connsiteX2" fmla="*/ 54 w 413999"/>
                  <a:gd name="connsiteY2" fmla="*/ 594894 h 609418"/>
                  <a:gd name="connsiteX3" fmla="*/ 17136 w 413999"/>
                  <a:gd name="connsiteY3" fmla="*/ 537137 h 609418"/>
                  <a:gd name="connsiteX4" fmla="*/ 86184 w 413999"/>
                  <a:gd name="connsiteY4" fmla="*/ 430453 h 609418"/>
                  <a:gd name="connsiteX5" fmla="*/ 168694 w 413999"/>
                  <a:gd name="connsiteY5" fmla="*/ 310016 h 609418"/>
                  <a:gd name="connsiteX6" fmla="*/ 208791 w 413999"/>
                  <a:gd name="connsiteY6" fmla="*/ 208833 h 609418"/>
                  <a:gd name="connsiteX7" fmla="*/ 259889 w 413999"/>
                  <a:gd name="connsiteY7" fmla="*/ 70736 h 609418"/>
                  <a:gd name="connsiteX8" fmla="*/ 289420 w 413999"/>
                  <a:gd name="connsiteY8" fmla="*/ 22967 h 609418"/>
                  <a:gd name="connsiteX9" fmla="*/ 365271 w 413999"/>
                  <a:gd name="connsiteY9" fmla="*/ 21230 h 609418"/>
                  <a:gd name="connsiteX10" fmla="*/ 412316 w 413999"/>
                  <a:gd name="connsiteY10" fmla="*/ 128059 h 609418"/>
                  <a:gd name="connsiteX11" fmla="*/ 379747 w 413999"/>
                  <a:gd name="connsiteY11" fmla="*/ 327532 h 609418"/>
                  <a:gd name="connsiteX12" fmla="*/ 262206 w 413999"/>
                  <a:gd name="connsiteY12" fmla="*/ 488499 h 609418"/>
                  <a:gd name="connsiteX13" fmla="*/ 139598 w 413999"/>
                  <a:gd name="connsiteY13" fmla="*/ 578537 h 609418"/>
                  <a:gd name="connsiteX14" fmla="*/ 44639 w 413999"/>
                  <a:gd name="connsiteY14" fmla="*/ 609225 h 609418"/>
                  <a:gd name="connsiteX15" fmla="*/ 40586 w 413999"/>
                  <a:gd name="connsiteY15" fmla="*/ 610383 h 609418"/>
                  <a:gd name="connsiteX16" fmla="*/ 15833 w 413999"/>
                  <a:gd name="connsiteY16" fmla="*/ 610672 h 6094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13999" h="609418">
                    <a:moveTo>
                      <a:pt x="15833" y="610672"/>
                    </a:moveTo>
                    <a:cubicBezTo>
                      <a:pt x="14675" y="610238"/>
                      <a:pt x="13661" y="609514"/>
                      <a:pt x="12503" y="609370"/>
                    </a:cubicBezTo>
                    <a:cubicBezTo>
                      <a:pt x="199" y="608356"/>
                      <a:pt x="-235" y="609659"/>
                      <a:pt x="54" y="594894"/>
                    </a:cubicBezTo>
                    <a:cubicBezTo>
                      <a:pt x="489" y="574194"/>
                      <a:pt x="8016" y="555376"/>
                      <a:pt x="17136" y="537137"/>
                    </a:cubicBezTo>
                    <a:cubicBezTo>
                      <a:pt x="36098" y="498922"/>
                      <a:pt x="61865" y="465194"/>
                      <a:pt x="86184" y="430453"/>
                    </a:cubicBezTo>
                    <a:cubicBezTo>
                      <a:pt x="114121" y="390645"/>
                      <a:pt x="142059" y="350692"/>
                      <a:pt x="168694" y="310016"/>
                    </a:cubicBezTo>
                    <a:cubicBezTo>
                      <a:pt x="188815" y="279184"/>
                      <a:pt x="197500" y="243429"/>
                      <a:pt x="208791" y="208833"/>
                    </a:cubicBezTo>
                    <a:cubicBezTo>
                      <a:pt x="223846" y="162077"/>
                      <a:pt x="238032" y="114887"/>
                      <a:pt x="259889" y="70736"/>
                    </a:cubicBezTo>
                    <a:cubicBezTo>
                      <a:pt x="268141" y="53945"/>
                      <a:pt x="277839" y="37443"/>
                      <a:pt x="289420" y="22967"/>
                    </a:cubicBezTo>
                    <a:cubicBezTo>
                      <a:pt x="313449" y="-7286"/>
                      <a:pt x="339360" y="-7431"/>
                      <a:pt x="365271" y="21230"/>
                    </a:cubicBezTo>
                    <a:cubicBezTo>
                      <a:pt x="392485" y="51629"/>
                      <a:pt x="406960" y="88107"/>
                      <a:pt x="412316" y="128059"/>
                    </a:cubicBezTo>
                    <a:cubicBezTo>
                      <a:pt x="421726" y="197831"/>
                      <a:pt x="405803" y="263405"/>
                      <a:pt x="379747" y="327532"/>
                    </a:cubicBezTo>
                    <a:cubicBezTo>
                      <a:pt x="353980" y="391079"/>
                      <a:pt x="312001" y="442612"/>
                      <a:pt x="262206" y="488499"/>
                    </a:cubicBezTo>
                    <a:cubicBezTo>
                      <a:pt x="224714" y="523096"/>
                      <a:pt x="185051" y="554797"/>
                      <a:pt x="139598" y="578537"/>
                    </a:cubicBezTo>
                    <a:cubicBezTo>
                      <a:pt x="109779" y="594170"/>
                      <a:pt x="78512" y="606040"/>
                      <a:pt x="44639" y="609225"/>
                    </a:cubicBezTo>
                    <a:cubicBezTo>
                      <a:pt x="43191" y="609370"/>
                      <a:pt x="41889" y="610093"/>
                      <a:pt x="40586" y="610383"/>
                    </a:cubicBezTo>
                    <a:cubicBezTo>
                      <a:pt x="32190" y="610672"/>
                      <a:pt x="24084" y="610672"/>
                      <a:pt x="15833" y="610672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219741F8-7A7C-43B2-9DDE-14E9ECBECF20}"/>
                  </a:ext>
                </a:extLst>
              </p:cNvPr>
              <p:cNvSpPr/>
              <p:nvPr/>
            </p:nvSpPr>
            <p:spPr>
              <a:xfrm>
                <a:off x="4654294" y="4434680"/>
                <a:ext cx="298467" cy="443497"/>
              </a:xfrm>
              <a:custGeom>
                <a:avLst/>
                <a:gdLst>
                  <a:gd name="connsiteX0" fmla="*/ 0 w 411103"/>
                  <a:gd name="connsiteY0" fmla="*/ 436756 h 610865"/>
                  <a:gd name="connsiteX1" fmla="*/ 39518 w 411103"/>
                  <a:gd name="connsiteY1" fmla="*/ 273472 h 610865"/>
                  <a:gd name="connsiteX2" fmla="*/ 272139 w 411103"/>
                  <a:gd name="connsiteY2" fmla="*/ 32600 h 610865"/>
                  <a:gd name="connsiteX3" fmla="*/ 369994 w 411103"/>
                  <a:gd name="connsiteY3" fmla="*/ 609 h 610865"/>
                  <a:gd name="connsiteX4" fmla="*/ 394312 w 411103"/>
                  <a:gd name="connsiteY4" fmla="*/ 1188 h 610865"/>
                  <a:gd name="connsiteX5" fmla="*/ 412262 w 411103"/>
                  <a:gd name="connsiteY5" fmla="*/ 23625 h 610865"/>
                  <a:gd name="connsiteX6" fmla="*/ 405603 w 411103"/>
                  <a:gd name="connsiteY6" fmla="*/ 53734 h 610865"/>
                  <a:gd name="connsiteX7" fmla="*/ 356242 w 411103"/>
                  <a:gd name="connsiteY7" fmla="*/ 140153 h 610865"/>
                  <a:gd name="connsiteX8" fmla="*/ 287773 w 411103"/>
                  <a:gd name="connsiteY8" fmla="*/ 235257 h 610865"/>
                  <a:gd name="connsiteX9" fmla="*/ 209316 w 411103"/>
                  <a:gd name="connsiteY9" fmla="*/ 388118 h 610865"/>
                  <a:gd name="connsiteX10" fmla="*/ 157349 w 411103"/>
                  <a:gd name="connsiteY10" fmla="*/ 534466 h 610865"/>
                  <a:gd name="connsiteX11" fmla="*/ 134043 w 411103"/>
                  <a:gd name="connsiteY11" fmla="*/ 578471 h 610865"/>
                  <a:gd name="connsiteX12" fmla="*/ 117396 w 411103"/>
                  <a:gd name="connsiteY12" fmla="*/ 598302 h 610865"/>
                  <a:gd name="connsiteX13" fmla="*/ 63982 w 411103"/>
                  <a:gd name="connsiteY13" fmla="*/ 602935 h 610865"/>
                  <a:gd name="connsiteX14" fmla="*/ 22003 w 411103"/>
                  <a:gd name="connsiteY14" fmla="*/ 549810 h 610865"/>
                  <a:gd name="connsiteX15" fmla="*/ 0 w 411103"/>
                  <a:gd name="connsiteY15" fmla="*/ 436756 h 610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11103" h="610865">
                    <a:moveTo>
                      <a:pt x="0" y="436756"/>
                    </a:moveTo>
                    <a:cubicBezTo>
                      <a:pt x="290" y="378130"/>
                      <a:pt x="14475" y="324281"/>
                      <a:pt x="39518" y="273472"/>
                    </a:cubicBezTo>
                    <a:cubicBezTo>
                      <a:pt x="91196" y="168380"/>
                      <a:pt x="167916" y="87028"/>
                      <a:pt x="272139" y="32600"/>
                    </a:cubicBezTo>
                    <a:cubicBezTo>
                      <a:pt x="302827" y="16532"/>
                      <a:pt x="335397" y="5097"/>
                      <a:pt x="369994" y="609"/>
                    </a:cubicBezTo>
                    <a:cubicBezTo>
                      <a:pt x="377955" y="-404"/>
                      <a:pt x="386496" y="-114"/>
                      <a:pt x="394312" y="1188"/>
                    </a:cubicBezTo>
                    <a:cubicBezTo>
                      <a:pt x="406617" y="3360"/>
                      <a:pt x="413275" y="11176"/>
                      <a:pt x="412262" y="23625"/>
                    </a:cubicBezTo>
                    <a:cubicBezTo>
                      <a:pt x="411393" y="33758"/>
                      <a:pt x="409367" y="44181"/>
                      <a:pt x="405603" y="53734"/>
                    </a:cubicBezTo>
                    <a:cubicBezTo>
                      <a:pt x="393589" y="85001"/>
                      <a:pt x="375205" y="112939"/>
                      <a:pt x="356242" y="140153"/>
                    </a:cubicBezTo>
                    <a:cubicBezTo>
                      <a:pt x="333950" y="172144"/>
                      <a:pt x="311802" y="204424"/>
                      <a:pt x="287773" y="235257"/>
                    </a:cubicBezTo>
                    <a:cubicBezTo>
                      <a:pt x="251729" y="281289"/>
                      <a:pt x="227265" y="332822"/>
                      <a:pt x="209316" y="388118"/>
                    </a:cubicBezTo>
                    <a:cubicBezTo>
                      <a:pt x="193393" y="437335"/>
                      <a:pt x="175443" y="485973"/>
                      <a:pt x="157349" y="534466"/>
                    </a:cubicBezTo>
                    <a:cubicBezTo>
                      <a:pt x="151558" y="549954"/>
                      <a:pt x="142584" y="564285"/>
                      <a:pt x="134043" y="578471"/>
                    </a:cubicBezTo>
                    <a:cubicBezTo>
                      <a:pt x="129700" y="585854"/>
                      <a:pt x="123621" y="592512"/>
                      <a:pt x="117396" y="598302"/>
                    </a:cubicBezTo>
                    <a:cubicBezTo>
                      <a:pt x="100749" y="613791"/>
                      <a:pt x="83234" y="615094"/>
                      <a:pt x="63982" y="602935"/>
                    </a:cubicBezTo>
                    <a:cubicBezTo>
                      <a:pt x="43716" y="590196"/>
                      <a:pt x="31267" y="571088"/>
                      <a:pt x="22003" y="549810"/>
                    </a:cubicBezTo>
                    <a:cubicBezTo>
                      <a:pt x="6080" y="513331"/>
                      <a:pt x="579" y="474682"/>
                      <a:pt x="0" y="436756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52" name="Group 151">
              <a:extLst>
                <a:ext uri="{FF2B5EF4-FFF2-40B4-BE49-F238E27FC236}">
                  <a16:creationId xmlns:a16="http://schemas.microsoft.com/office/drawing/2014/main" id="{EF8B8CF2-D81E-44A2-91FF-7CEE2E1ACC32}"/>
                </a:ext>
              </a:extLst>
            </p:cNvPr>
            <p:cNvGrpSpPr>
              <a:grpSpLocks noChangeAspect="1"/>
            </p:cNvGrpSpPr>
            <p:nvPr/>
          </p:nvGrpSpPr>
          <p:grpSpPr>
            <a:xfrm rot="19798675">
              <a:off x="11828492" y="6362814"/>
              <a:ext cx="406779" cy="455955"/>
              <a:chOff x="4654294" y="4434680"/>
              <a:chExt cx="406779" cy="455955"/>
            </a:xfrm>
          </p:grpSpPr>
          <p:sp>
            <p:nvSpPr>
              <p:cNvPr id="153" name="Freeform: Shape 152">
                <a:extLst>
                  <a:ext uri="{FF2B5EF4-FFF2-40B4-BE49-F238E27FC236}">
                    <a16:creationId xmlns:a16="http://schemas.microsoft.com/office/drawing/2014/main" id="{FDF43A37-611A-463C-A210-20569A05E60F}"/>
                  </a:ext>
                </a:extLst>
              </p:cNvPr>
              <p:cNvSpPr/>
              <p:nvPr/>
            </p:nvSpPr>
            <p:spPr>
              <a:xfrm>
                <a:off x="4760504" y="4448189"/>
                <a:ext cx="300569" cy="442446"/>
              </a:xfrm>
              <a:custGeom>
                <a:avLst/>
                <a:gdLst>
                  <a:gd name="connsiteX0" fmla="*/ 15833 w 413999"/>
                  <a:gd name="connsiteY0" fmla="*/ 610672 h 609418"/>
                  <a:gd name="connsiteX1" fmla="*/ 12503 w 413999"/>
                  <a:gd name="connsiteY1" fmla="*/ 609370 h 609418"/>
                  <a:gd name="connsiteX2" fmla="*/ 54 w 413999"/>
                  <a:gd name="connsiteY2" fmla="*/ 594894 h 609418"/>
                  <a:gd name="connsiteX3" fmla="*/ 17136 w 413999"/>
                  <a:gd name="connsiteY3" fmla="*/ 537137 h 609418"/>
                  <a:gd name="connsiteX4" fmla="*/ 86184 w 413999"/>
                  <a:gd name="connsiteY4" fmla="*/ 430453 h 609418"/>
                  <a:gd name="connsiteX5" fmla="*/ 168694 w 413999"/>
                  <a:gd name="connsiteY5" fmla="*/ 310016 h 609418"/>
                  <a:gd name="connsiteX6" fmla="*/ 208791 w 413999"/>
                  <a:gd name="connsiteY6" fmla="*/ 208833 h 609418"/>
                  <a:gd name="connsiteX7" fmla="*/ 259889 w 413999"/>
                  <a:gd name="connsiteY7" fmla="*/ 70736 h 609418"/>
                  <a:gd name="connsiteX8" fmla="*/ 289420 w 413999"/>
                  <a:gd name="connsiteY8" fmla="*/ 22967 h 609418"/>
                  <a:gd name="connsiteX9" fmla="*/ 365271 w 413999"/>
                  <a:gd name="connsiteY9" fmla="*/ 21230 h 609418"/>
                  <a:gd name="connsiteX10" fmla="*/ 412316 w 413999"/>
                  <a:gd name="connsiteY10" fmla="*/ 128059 h 609418"/>
                  <a:gd name="connsiteX11" fmla="*/ 379747 w 413999"/>
                  <a:gd name="connsiteY11" fmla="*/ 327532 h 609418"/>
                  <a:gd name="connsiteX12" fmla="*/ 262206 w 413999"/>
                  <a:gd name="connsiteY12" fmla="*/ 488499 h 609418"/>
                  <a:gd name="connsiteX13" fmla="*/ 139598 w 413999"/>
                  <a:gd name="connsiteY13" fmla="*/ 578537 h 609418"/>
                  <a:gd name="connsiteX14" fmla="*/ 44639 w 413999"/>
                  <a:gd name="connsiteY14" fmla="*/ 609225 h 609418"/>
                  <a:gd name="connsiteX15" fmla="*/ 40586 w 413999"/>
                  <a:gd name="connsiteY15" fmla="*/ 610383 h 609418"/>
                  <a:gd name="connsiteX16" fmla="*/ 15833 w 413999"/>
                  <a:gd name="connsiteY16" fmla="*/ 610672 h 6094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13999" h="609418">
                    <a:moveTo>
                      <a:pt x="15833" y="610672"/>
                    </a:moveTo>
                    <a:cubicBezTo>
                      <a:pt x="14675" y="610238"/>
                      <a:pt x="13661" y="609514"/>
                      <a:pt x="12503" y="609370"/>
                    </a:cubicBezTo>
                    <a:cubicBezTo>
                      <a:pt x="199" y="608356"/>
                      <a:pt x="-235" y="609659"/>
                      <a:pt x="54" y="594894"/>
                    </a:cubicBezTo>
                    <a:cubicBezTo>
                      <a:pt x="489" y="574194"/>
                      <a:pt x="8016" y="555376"/>
                      <a:pt x="17136" y="537137"/>
                    </a:cubicBezTo>
                    <a:cubicBezTo>
                      <a:pt x="36098" y="498922"/>
                      <a:pt x="61865" y="465194"/>
                      <a:pt x="86184" y="430453"/>
                    </a:cubicBezTo>
                    <a:cubicBezTo>
                      <a:pt x="114121" y="390645"/>
                      <a:pt x="142059" y="350692"/>
                      <a:pt x="168694" y="310016"/>
                    </a:cubicBezTo>
                    <a:cubicBezTo>
                      <a:pt x="188815" y="279184"/>
                      <a:pt x="197500" y="243429"/>
                      <a:pt x="208791" y="208833"/>
                    </a:cubicBezTo>
                    <a:cubicBezTo>
                      <a:pt x="223846" y="162077"/>
                      <a:pt x="238032" y="114887"/>
                      <a:pt x="259889" y="70736"/>
                    </a:cubicBezTo>
                    <a:cubicBezTo>
                      <a:pt x="268141" y="53945"/>
                      <a:pt x="277839" y="37443"/>
                      <a:pt x="289420" y="22967"/>
                    </a:cubicBezTo>
                    <a:cubicBezTo>
                      <a:pt x="313449" y="-7286"/>
                      <a:pt x="339360" y="-7431"/>
                      <a:pt x="365271" y="21230"/>
                    </a:cubicBezTo>
                    <a:cubicBezTo>
                      <a:pt x="392485" y="51629"/>
                      <a:pt x="406960" y="88107"/>
                      <a:pt x="412316" y="128059"/>
                    </a:cubicBezTo>
                    <a:cubicBezTo>
                      <a:pt x="421726" y="197831"/>
                      <a:pt x="405803" y="263405"/>
                      <a:pt x="379747" y="327532"/>
                    </a:cubicBezTo>
                    <a:cubicBezTo>
                      <a:pt x="353980" y="391079"/>
                      <a:pt x="312001" y="442612"/>
                      <a:pt x="262206" y="488499"/>
                    </a:cubicBezTo>
                    <a:cubicBezTo>
                      <a:pt x="224714" y="523096"/>
                      <a:pt x="185051" y="554797"/>
                      <a:pt x="139598" y="578537"/>
                    </a:cubicBezTo>
                    <a:cubicBezTo>
                      <a:pt x="109779" y="594170"/>
                      <a:pt x="78512" y="606040"/>
                      <a:pt x="44639" y="609225"/>
                    </a:cubicBezTo>
                    <a:cubicBezTo>
                      <a:pt x="43191" y="609370"/>
                      <a:pt x="41889" y="610093"/>
                      <a:pt x="40586" y="610383"/>
                    </a:cubicBezTo>
                    <a:cubicBezTo>
                      <a:pt x="32190" y="610672"/>
                      <a:pt x="24084" y="610672"/>
                      <a:pt x="15833" y="610672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4" name="Freeform: Shape 153">
                <a:extLst>
                  <a:ext uri="{FF2B5EF4-FFF2-40B4-BE49-F238E27FC236}">
                    <a16:creationId xmlns:a16="http://schemas.microsoft.com/office/drawing/2014/main" id="{B8C8568D-0E72-483F-8242-F60CD9993F1F}"/>
                  </a:ext>
                </a:extLst>
              </p:cNvPr>
              <p:cNvSpPr/>
              <p:nvPr/>
            </p:nvSpPr>
            <p:spPr>
              <a:xfrm>
                <a:off x="4654294" y="4434680"/>
                <a:ext cx="298467" cy="443497"/>
              </a:xfrm>
              <a:custGeom>
                <a:avLst/>
                <a:gdLst>
                  <a:gd name="connsiteX0" fmla="*/ 0 w 411103"/>
                  <a:gd name="connsiteY0" fmla="*/ 436756 h 610865"/>
                  <a:gd name="connsiteX1" fmla="*/ 39518 w 411103"/>
                  <a:gd name="connsiteY1" fmla="*/ 273472 h 610865"/>
                  <a:gd name="connsiteX2" fmla="*/ 272139 w 411103"/>
                  <a:gd name="connsiteY2" fmla="*/ 32600 h 610865"/>
                  <a:gd name="connsiteX3" fmla="*/ 369994 w 411103"/>
                  <a:gd name="connsiteY3" fmla="*/ 609 h 610865"/>
                  <a:gd name="connsiteX4" fmla="*/ 394312 w 411103"/>
                  <a:gd name="connsiteY4" fmla="*/ 1188 h 610865"/>
                  <a:gd name="connsiteX5" fmla="*/ 412262 w 411103"/>
                  <a:gd name="connsiteY5" fmla="*/ 23625 h 610865"/>
                  <a:gd name="connsiteX6" fmla="*/ 405603 w 411103"/>
                  <a:gd name="connsiteY6" fmla="*/ 53734 h 610865"/>
                  <a:gd name="connsiteX7" fmla="*/ 356242 w 411103"/>
                  <a:gd name="connsiteY7" fmla="*/ 140153 h 610865"/>
                  <a:gd name="connsiteX8" fmla="*/ 287773 w 411103"/>
                  <a:gd name="connsiteY8" fmla="*/ 235257 h 610865"/>
                  <a:gd name="connsiteX9" fmla="*/ 209316 w 411103"/>
                  <a:gd name="connsiteY9" fmla="*/ 388118 h 610865"/>
                  <a:gd name="connsiteX10" fmla="*/ 157349 w 411103"/>
                  <a:gd name="connsiteY10" fmla="*/ 534466 h 610865"/>
                  <a:gd name="connsiteX11" fmla="*/ 134043 w 411103"/>
                  <a:gd name="connsiteY11" fmla="*/ 578471 h 610865"/>
                  <a:gd name="connsiteX12" fmla="*/ 117396 w 411103"/>
                  <a:gd name="connsiteY12" fmla="*/ 598302 h 610865"/>
                  <a:gd name="connsiteX13" fmla="*/ 63982 w 411103"/>
                  <a:gd name="connsiteY13" fmla="*/ 602935 h 610865"/>
                  <a:gd name="connsiteX14" fmla="*/ 22003 w 411103"/>
                  <a:gd name="connsiteY14" fmla="*/ 549810 h 610865"/>
                  <a:gd name="connsiteX15" fmla="*/ 0 w 411103"/>
                  <a:gd name="connsiteY15" fmla="*/ 436756 h 610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11103" h="610865">
                    <a:moveTo>
                      <a:pt x="0" y="436756"/>
                    </a:moveTo>
                    <a:cubicBezTo>
                      <a:pt x="290" y="378130"/>
                      <a:pt x="14475" y="324281"/>
                      <a:pt x="39518" y="273472"/>
                    </a:cubicBezTo>
                    <a:cubicBezTo>
                      <a:pt x="91196" y="168380"/>
                      <a:pt x="167916" y="87028"/>
                      <a:pt x="272139" y="32600"/>
                    </a:cubicBezTo>
                    <a:cubicBezTo>
                      <a:pt x="302827" y="16532"/>
                      <a:pt x="335397" y="5097"/>
                      <a:pt x="369994" y="609"/>
                    </a:cubicBezTo>
                    <a:cubicBezTo>
                      <a:pt x="377955" y="-404"/>
                      <a:pt x="386496" y="-114"/>
                      <a:pt x="394312" y="1188"/>
                    </a:cubicBezTo>
                    <a:cubicBezTo>
                      <a:pt x="406617" y="3360"/>
                      <a:pt x="413275" y="11176"/>
                      <a:pt x="412262" y="23625"/>
                    </a:cubicBezTo>
                    <a:cubicBezTo>
                      <a:pt x="411393" y="33758"/>
                      <a:pt x="409367" y="44181"/>
                      <a:pt x="405603" y="53734"/>
                    </a:cubicBezTo>
                    <a:cubicBezTo>
                      <a:pt x="393589" y="85001"/>
                      <a:pt x="375205" y="112939"/>
                      <a:pt x="356242" y="140153"/>
                    </a:cubicBezTo>
                    <a:cubicBezTo>
                      <a:pt x="333950" y="172144"/>
                      <a:pt x="311802" y="204424"/>
                      <a:pt x="287773" y="235257"/>
                    </a:cubicBezTo>
                    <a:cubicBezTo>
                      <a:pt x="251729" y="281289"/>
                      <a:pt x="227265" y="332822"/>
                      <a:pt x="209316" y="388118"/>
                    </a:cubicBezTo>
                    <a:cubicBezTo>
                      <a:pt x="193393" y="437335"/>
                      <a:pt x="175443" y="485973"/>
                      <a:pt x="157349" y="534466"/>
                    </a:cubicBezTo>
                    <a:cubicBezTo>
                      <a:pt x="151558" y="549954"/>
                      <a:pt x="142584" y="564285"/>
                      <a:pt x="134043" y="578471"/>
                    </a:cubicBezTo>
                    <a:cubicBezTo>
                      <a:pt x="129700" y="585854"/>
                      <a:pt x="123621" y="592512"/>
                      <a:pt x="117396" y="598302"/>
                    </a:cubicBezTo>
                    <a:cubicBezTo>
                      <a:pt x="100749" y="613791"/>
                      <a:pt x="83234" y="615094"/>
                      <a:pt x="63982" y="602935"/>
                    </a:cubicBezTo>
                    <a:cubicBezTo>
                      <a:pt x="43716" y="590196"/>
                      <a:pt x="31267" y="571088"/>
                      <a:pt x="22003" y="549810"/>
                    </a:cubicBezTo>
                    <a:cubicBezTo>
                      <a:pt x="6080" y="513331"/>
                      <a:pt x="579" y="474682"/>
                      <a:pt x="0" y="436756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55" name="Group 154">
              <a:extLst>
                <a:ext uri="{FF2B5EF4-FFF2-40B4-BE49-F238E27FC236}">
                  <a16:creationId xmlns:a16="http://schemas.microsoft.com/office/drawing/2014/main" id="{DF3EFBB5-F0B2-4C1C-8040-7C3E356E6874}"/>
                </a:ext>
              </a:extLst>
            </p:cNvPr>
            <p:cNvGrpSpPr>
              <a:grpSpLocks noChangeAspect="1"/>
            </p:cNvGrpSpPr>
            <p:nvPr/>
          </p:nvGrpSpPr>
          <p:grpSpPr>
            <a:xfrm rot="19798675">
              <a:off x="8767930" y="5803717"/>
              <a:ext cx="406779" cy="455955"/>
              <a:chOff x="4654294" y="4434680"/>
              <a:chExt cx="406779" cy="455955"/>
            </a:xfrm>
          </p:grpSpPr>
          <p:sp>
            <p:nvSpPr>
              <p:cNvPr id="156" name="Freeform: Shape 155">
                <a:extLst>
                  <a:ext uri="{FF2B5EF4-FFF2-40B4-BE49-F238E27FC236}">
                    <a16:creationId xmlns:a16="http://schemas.microsoft.com/office/drawing/2014/main" id="{6B211385-FB94-4AB6-A77B-CCF44E4AA8E3}"/>
                  </a:ext>
                </a:extLst>
              </p:cNvPr>
              <p:cNvSpPr/>
              <p:nvPr/>
            </p:nvSpPr>
            <p:spPr>
              <a:xfrm>
                <a:off x="4760504" y="4448189"/>
                <a:ext cx="300569" cy="442446"/>
              </a:xfrm>
              <a:custGeom>
                <a:avLst/>
                <a:gdLst>
                  <a:gd name="connsiteX0" fmla="*/ 15833 w 413999"/>
                  <a:gd name="connsiteY0" fmla="*/ 610672 h 609418"/>
                  <a:gd name="connsiteX1" fmla="*/ 12503 w 413999"/>
                  <a:gd name="connsiteY1" fmla="*/ 609370 h 609418"/>
                  <a:gd name="connsiteX2" fmla="*/ 54 w 413999"/>
                  <a:gd name="connsiteY2" fmla="*/ 594894 h 609418"/>
                  <a:gd name="connsiteX3" fmla="*/ 17136 w 413999"/>
                  <a:gd name="connsiteY3" fmla="*/ 537137 h 609418"/>
                  <a:gd name="connsiteX4" fmla="*/ 86184 w 413999"/>
                  <a:gd name="connsiteY4" fmla="*/ 430453 h 609418"/>
                  <a:gd name="connsiteX5" fmla="*/ 168694 w 413999"/>
                  <a:gd name="connsiteY5" fmla="*/ 310016 h 609418"/>
                  <a:gd name="connsiteX6" fmla="*/ 208791 w 413999"/>
                  <a:gd name="connsiteY6" fmla="*/ 208833 h 609418"/>
                  <a:gd name="connsiteX7" fmla="*/ 259889 w 413999"/>
                  <a:gd name="connsiteY7" fmla="*/ 70736 h 609418"/>
                  <a:gd name="connsiteX8" fmla="*/ 289420 w 413999"/>
                  <a:gd name="connsiteY8" fmla="*/ 22967 h 609418"/>
                  <a:gd name="connsiteX9" fmla="*/ 365271 w 413999"/>
                  <a:gd name="connsiteY9" fmla="*/ 21230 h 609418"/>
                  <a:gd name="connsiteX10" fmla="*/ 412316 w 413999"/>
                  <a:gd name="connsiteY10" fmla="*/ 128059 h 609418"/>
                  <a:gd name="connsiteX11" fmla="*/ 379747 w 413999"/>
                  <a:gd name="connsiteY11" fmla="*/ 327532 h 609418"/>
                  <a:gd name="connsiteX12" fmla="*/ 262206 w 413999"/>
                  <a:gd name="connsiteY12" fmla="*/ 488499 h 609418"/>
                  <a:gd name="connsiteX13" fmla="*/ 139598 w 413999"/>
                  <a:gd name="connsiteY13" fmla="*/ 578537 h 609418"/>
                  <a:gd name="connsiteX14" fmla="*/ 44639 w 413999"/>
                  <a:gd name="connsiteY14" fmla="*/ 609225 h 609418"/>
                  <a:gd name="connsiteX15" fmla="*/ 40586 w 413999"/>
                  <a:gd name="connsiteY15" fmla="*/ 610383 h 609418"/>
                  <a:gd name="connsiteX16" fmla="*/ 15833 w 413999"/>
                  <a:gd name="connsiteY16" fmla="*/ 610672 h 6094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13999" h="609418">
                    <a:moveTo>
                      <a:pt x="15833" y="610672"/>
                    </a:moveTo>
                    <a:cubicBezTo>
                      <a:pt x="14675" y="610238"/>
                      <a:pt x="13661" y="609514"/>
                      <a:pt x="12503" y="609370"/>
                    </a:cubicBezTo>
                    <a:cubicBezTo>
                      <a:pt x="199" y="608356"/>
                      <a:pt x="-235" y="609659"/>
                      <a:pt x="54" y="594894"/>
                    </a:cubicBezTo>
                    <a:cubicBezTo>
                      <a:pt x="489" y="574194"/>
                      <a:pt x="8016" y="555376"/>
                      <a:pt x="17136" y="537137"/>
                    </a:cubicBezTo>
                    <a:cubicBezTo>
                      <a:pt x="36098" y="498922"/>
                      <a:pt x="61865" y="465194"/>
                      <a:pt x="86184" y="430453"/>
                    </a:cubicBezTo>
                    <a:cubicBezTo>
                      <a:pt x="114121" y="390645"/>
                      <a:pt x="142059" y="350692"/>
                      <a:pt x="168694" y="310016"/>
                    </a:cubicBezTo>
                    <a:cubicBezTo>
                      <a:pt x="188815" y="279184"/>
                      <a:pt x="197500" y="243429"/>
                      <a:pt x="208791" y="208833"/>
                    </a:cubicBezTo>
                    <a:cubicBezTo>
                      <a:pt x="223846" y="162077"/>
                      <a:pt x="238032" y="114887"/>
                      <a:pt x="259889" y="70736"/>
                    </a:cubicBezTo>
                    <a:cubicBezTo>
                      <a:pt x="268141" y="53945"/>
                      <a:pt x="277839" y="37443"/>
                      <a:pt x="289420" y="22967"/>
                    </a:cubicBezTo>
                    <a:cubicBezTo>
                      <a:pt x="313449" y="-7286"/>
                      <a:pt x="339360" y="-7431"/>
                      <a:pt x="365271" y="21230"/>
                    </a:cubicBezTo>
                    <a:cubicBezTo>
                      <a:pt x="392485" y="51629"/>
                      <a:pt x="406960" y="88107"/>
                      <a:pt x="412316" y="128059"/>
                    </a:cubicBezTo>
                    <a:cubicBezTo>
                      <a:pt x="421726" y="197831"/>
                      <a:pt x="405803" y="263405"/>
                      <a:pt x="379747" y="327532"/>
                    </a:cubicBezTo>
                    <a:cubicBezTo>
                      <a:pt x="353980" y="391079"/>
                      <a:pt x="312001" y="442612"/>
                      <a:pt x="262206" y="488499"/>
                    </a:cubicBezTo>
                    <a:cubicBezTo>
                      <a:pt x="224714" y="523096"/>
                      <a:pt x="185051" y="554797"/>
                      <a:pt x="139598" y="578537"/>
                    </a:cubicBezTo>
                    <a:cubicBezTo>
                      <a:pt x="109779" y="594170"/>
                      <a:pt x="78512" y="606040"/>
                      <a:pt x="44639" y="609225"/>
                    </a:cubicBezTo>
                    <a:cubicBezTo>
                      <a:pt x="43191" y="609370"/>
                      <a:pt x="41889" y="610093"/>
                      <a:pt x="40586" y="610383"/>
                    </a:cubicBezTo>
                    <a:cubicBezTo>
                      <a:pt x="32190" y="610672"/>
                      <a:pt x="24084" y="610672"/>
                      <a:pt x="15833" y="610672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7" name="Freeform: Shape 156">
                <a:extLst>
                  <a:ext uri="{FF2B5EF4-FFF2-40B4-BE49-F238E27FC236}">
                    <a16:creationId xmlns:a16="http://schemas.microsoft.com/office/drawing/2014/main" id="{38AD93C8-342F-414C-8BC1-882B01A3B885}"/>
                  </a:ext>
                </a:extLst>
              </p:cNvPr>
              <p:cNvSpPr/>
              <p:nvPr/>
            </p:nvSpPr>
            <p:spPr>
              <a:xfrm>
                <a:off x="4654294" y="4434680"/>
                <a:ext cx="298467" cy="443497"/>
              </a:xfrm>
              <a:custGeom>
                <a:avLst/>
                <a:gdLst>
                  <a:gd name="connsiteX0" fmla="*/ 0 w 411103"/>
                  <a:gd name="connsiteY0" fmla="*/ 436756 h 610865"/>
                  <a:gd name="connsiteX1" fmla="*/ 39518 w 411103"/>
                  <a:gd name="connsiteY1" fmla="*/ 273472 h 610865"/>
                  <a:gd name="connsiteX2" fmla="*/ 272139 w 411103"/>
                  <a:gd name="connsiteY2" fmla="*/ 32600 h 610865"/>
                  <a:gd name="connsiteX3" fmla="*/ 369994 w 411103"/>
                  <a:gd name="connsiteY3" fmla="*/ 609 h 610865"/>
                  <a:gd name="connsiteX4" fmla="*/ 394312 w 411103"/>
                  <a:gd name="connsiteY4" fmla="*/ 1188 h 610865"/>
                  <a:gd name="connsiteX5" fmla="*/ 412262 w 411103"/>
                  <a:gd name="connsiteY5" fmla="*/ 23625 h 610865"/>
                  <a:gd name="connsiteX6" fmla="*/ 405603 w 411103"/>
                  <a:gd name="connsiteY6" fmla="*/ 53734 h 610865"/>
                  <a:gd name="connsiteX7" fmla="*/ 356242 w 411103"/>
                  <a:gd name="connsiteY7" fmla="*/ 140153 h 610865"/>
                  <a:gd name="connsiteX8" fmla="*/ 287773 w 411103"/>
                  <a:gd name="connsiteY8" fmla="*/ 235257 h 610865"/>
                  <a:gd name="connsiteX9" fmla="*/ 209316 w 411103"/>
                  <a:gd name="connsiteY9" fmla="*/ 388118 h 610865"/>
                  <a:gd name="connsiteX10" fmla="*/ 157349 w 411103"/>
                  <a:gd name="connsiteY10" fmla="*/ 534466 h 610865"/>
                  <a:gd name="connsiteX11" fmla="*/ 134043 w 411103"/>
                  <a:gd name="connsiteY11" fmla="*/ 578471 h 610865"/>
                  <a:gd name="connsiteX12" fmla="*/ 117396 w 411103"/>
                  <a:gd name="connsiteY12" fmla="*/ 598302 h 610865"/>
                  <a:gd name="connsiteX13" fmla="*/ 63982 w 411103"/>
                  <a:gd name="connsiteY13" fmla="*/ 602935 h 610865"/>
                  <a:gd name="connsiteX14" fmla="*/ 22003 w 411103"/>
                  <a:gd name="connsiteY14" fmla="*/ 549810 h 610865"/>
                  <a:gd name="connsiteX15" fmla="*/ 0 w 411103"/>
                  <a:gd name="connsiteY15" fmla="*/ 436756 h 610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11103" h="610865">
                    <a:moveTo>
                      <a:pt x="0" y="436756"/>
                    </a:moveTo>
                    <a:cubicBezTo>
                      <a:pt x="290" y="378130"/>
                      <a:pt x="14475" y="324281"/>
                      <a:pt x="39518" y="273472"/>
                    </a:cubicBezTo>
                    <a:cubicBezTo>
                      <a:pt x="91196" y="168380"/>
                      <a:pt x="167916" y="87028"/>
                      <a:pt x="272139" y="32600"/>
                    </a:cubicBezTo>
                    <a:cubicBezTo>
                      <a:pt x="302827" y="16532"/>
                      <a:pt x="335397" y="5097"/>
                      <a:pt x="369994" y="609"/>
                    </a:cubicBezTo>
                    <a:cubicBezTo>
                      <a:pt x="377955" y="-404"/>
                      <a:pt x="386496" y="-114"/>
                      <a:pt x="394312" y="1188"/>
                    </a:cubicBezTo>
                    <a:cubicBezTo>
                      <a:pt x="406617" y="3360"/>
                      <a:pt x="413275" y="11176"/>
                      <a:pt x="412262" y="23625"/>
                    </a:cubicBezTo>
                    <a:cubicBezTo>
                      <a:pt x="411393" y="33758"/>
                      <a:pt x="409367" y="44181"/>
                      <a:pt x="405603" y="53734"/>
                    </a:cubicBezTo>
                    <a:cubicBezTo>
                      <a:pt x="393589" y="85001"/>
                      <a:pt x="375205" y="112939"/>
                      <a:pt x="356242" y="140153"/>
                    </a:cubicBezTo>
                    <a:cubicBezTo>
                      <a:pt x="333950" y="172144"/>
                      <a:pt x="311802" y="204424"/>
                      <a:pt x="287773" y="235257"/>
                    </a:cubicBezTo>
                    <a:cubicBezTo>
                      <a:pt x="251729" y="281289"/>
                      <a:pt x="227265" y="332822"/>
                      <a:pt x="209316" y="388118"/>
                    </a:cubicBezTo>
                    <a:cubicBezTo>
                      <a:pt x="193393" y="437335"/>
                      <a:pt x="175443" y="485973"/>
                      <a:pt x="157349" y="534466"/>
                    </a:cubicBezTo>
                    <a:cubicBezTo>
                      <a:pt x="151558" y="549954"/>
                      <a:pt x="142584" y="564285"/>
                      <a:pt x="134043" y="578471"/>
                    </a:cubicBezTo>
                    <a:cubicBezTo>
                      <a:pt x="129700" y="585854"/>
                      <a:pt x="123621" y="592512"/>
                      <a:pt x="117396" y="598302"/>
                    </a:cubicBezTo>
                    <a:cubicBezTo>
                      <a:pt x="100749" y="613791"/>
                      <a:pt x="83234" y="615094"/>
                      <a:pt x="63982" y="602935"/>
                    </a:cubicBezTo>
                    <a:cubicBezTo>
                      <a:pt x="43716" y="590196"/>
                      <a:pt x="31267" y="571088"/>
                      <a:pt x="22003" y="549810"/>
                    </a:cubicBezTo>
                    <a:cubicBezTo>
                      <a:pt x="6080" y="513331"/>
                      <a:pt x="579" y="474682"/>
                      <a:pt x="0" y="436756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58" name="Group 157">
              <a:extLst>
                <a:ext uri="{FF2B5EF4-FFF2-40B4-BE49-F238E27FC236}">
                  <a16:creationId xmlns:a16="http://schemas.microsoft.com/office/drawing/2014/main" id="{DE809008-E154-4F14-86E8-28B8CE1C4DFC}"/>
                </a:ext>
              </a:extLst>
            </p:cNvPr>
            <p:cNvGrpSpPr/>
            <p:nvPr/>
          </p:nvGrpSpPr>
          <p:grpSpPr>
            <a:xfrm rot="2338273">
              <a:off x="2778969" y="5670691"/>
              <a:ext cx="461573" cy="534553"/>
              <a:chOff x="3902872" y="3694206"/>
              <a:chExt cx="633507" cy="733672"/>
            </a:xfrm>
          </p:grpSpPr>
          <p:sp>
            <p:nvSpPr>
              <p:cNvPr id="159" name="Freeform: Shape 158">
                <a:extLst>
                  <a:ext uri="{FF2B5EF4-FFF2-40B4-BE49-F238E27FC236}">
                    <a16:creationId xmlns:a16="http://schemas.microsoft.com/office/drawing/2014/main" id="{D87ABB94-C796-412B-B244-382F381EAC7C}"/>
                  </a:ext>
                </a:extLst>
              </p:cNvPr>
              <p:cNvSpPr/>
              <p:nvPr/>
            </p:nvSpPr>
            <p:spPr>
              <a:xfrm>
                <a:off x="3902872" y="3812027"/>
                <a:ext cx="574864" cy="615851"/>
              </a:xfrm>
              <a:custGeom>
                <a:avLst/>
                <a:gdLst>
                  <a:gd name="connsiteX0" fmla="*/ 0 w 791809"/>
                  <a:gd name="connsiteY0" fmla="*/ 108844 h 848263"/>
                  <a:gd name="connsiteX1" fmla="*/ 4632 w 791809"/>
                  <a:gd name="connsiteY1" fmla="*/ 68747 h 848263"/>
                  <a:gd name="connsiteX2" fmla="*/ 15923 w 791809"/>
                  <a:gd name="connsiteY2" fmla="*/ 26334 h 848263"/>
                  <a:gd name="connsiteX3" fmla="*/ 69193 w 791809"/>
                  <a:gd name="connsiteY3" fmla="*/ 5345 h 848263"/>
                  <a:gd name="connsiteX4" fmla="*/ 112764 w 791809"/>
                  <a:gd name="connsiteY4" fmla="*/ 34585 h 848263"/>
                  <a:gd name="connsiteX5" fmla="*/ 211342 w 791809"/>
                  <a:gd name="connsiteY5" fmla="*/ 145033 h 848263"/>
                  <a:gd name="connsiteX6" fmla="*/ 339885 w 791809"/>
                  <a:gd name="connsiteY6" fmla="*/ 319897 h 848263"/>
                  <a:gd name="connsiteX7" fmla="*/ 479139 w 791809"/>
                  <a:gd name="connsiteY7" fmla="*/ 460744 h 848263"/>
                  <a:gd name="connsiteX8" fmla="*/ 659938 w 791809"/>
                  <a:gd name="connsiteY8" fmla="*/ 595800 h 848263"/>
                  <a:gd name="connsiteX9" fmla="*/ 757213 w 791809"/>
                  <a:gd name="connsiteY9" fmla="*/ 685259 h 848263"/>
                  <a:gd name="connsiteX10" fmla="*/ 790362 w 791809"/>
                  <a:gd name="connsiteY10" fmla="*/ 743884 h 848263"/>
                  <a:gd name="connsiteX11" fmla="*/ 775452 w 791809"/>
                  <a:gd name="connsiteY11" fmla="*/ 800773 h 848263"/>
                  <a:gd name="connsiteX12" fmla="*/ 697429 w 791809"/>
                  <a:gd name="connsiteY12" fmla="*/ 842318 h 848263"/>
                  <a:gd name="connsiteX13" fmla="*/ 557306 w 791809"/>
                  <a:gd name="connsiteY13" fmla="*/ 843331 h 848263"/>
                  <a:gd name="connsiteX14" fmla="*/ 252018 w 791809"/>
                  <a:gd name="connsiteY14" fmla="*/ 682219 h 848263"/>
                  <a:gd name="connsiteX15" fmla="*/ 16936 w 791809"/>
                  <a:gd name="connsiteY15" fmla="*/ 269378 h 848263"/>
                  <a:gd name="connsiteX16" fmla="*/ 1303 w 791809"/>
                  <a:gd name="connsiteY16" fmla="*/ 161535 h 848263"/>
                  <a:gd name="connsiteX17" fmla="*/ 0 w 791809"/>
                  <a:gd name="connsiteY17" fmla="*/ 153863 h 848263"/>
                  <a:gd name="connsiteX18" fmla="*/ 0 w 791809"/>
                  <a:gd name="connsiteY18" fmla="*/ 108844 h 848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91809" h="848263">
                    <a:moveTo>
                      <a:pt x="0" y="108844"/>
                    </a:moveTo>
                    <a:cubicBezTo>
                      <a:pt x="1448" y="95527"/>
                      <a:pt x="2171" y="81920"/>
                      <a:pt x="4632" y="68747"/>
                    </a:cubicBezTo>
                    <a:cubicBezTo>
                      <a:pt x="7383" y="54417"/>
                      <a:pt x="10422" y="39796"/>
                      <a:pt x="15923" y="26334"/>
                    </a:cubicBezTo>
                    <a:cubicBezTo>
                      <a:pt x="26056" y="1436"/>
                      <a:pt x="45019" y="-6380"/>
                      <a:pt x="69193" y="5345"/>
                    </a:cubicBezTo>
                    <a:cubicBezTo>
                      <a:pt x="84826" y="12872"/>
                      <a:pt x="99591" y="23150"/>
                      <a:pt x="112764" y="34585"/>
                    </a:cubicBezTo>
                    <a:cubicBezTo>
                      <a:pt x="150400" y="67010"/>
                      <a:pt x="181667" y="105515"/>
                      <a:pt x="211342" y="145033"/>
                    </a:cubicBezTo>
                    <a:cubicBezTo>
                      <a:pt x="254913" y="202790"/>
                      <a:pt x="298050" y="260837"/>
                      <a:pt x="339885" y="319897"/>
                    </a:cubicBezTo>
                    <a:cubicBezTo>
                      <a:pt x="378679" y="374615"/>
                      <a:pt x="425435" y="420936"/>
                      <a:pt x="479139" y="460744"/>
                    </a:cubicBezTo>
                    <a:cubicBezTo>
                      <a:pt x="539646" y="505473"/>
                      <a:pt x="600009" y="550347"/>
                      <a:pt x="659938" y="595800"/>
                    </a:cubicBezTo>
                    <a:cubicBezTo>
                      <a:pt x="695113" y="622580"/>
                      <a:pt x="728696" y="651241"/>
                      <a:pt x="757213" y="685259"/>
                    </a:cubicBezTo>
                    <a:cubicBezTo>
                      <a:pt x="771833" y="702774"/>
                      <a:pt x="784861" y="721303"/>
                      <a:pt x="790362" y="743884"/>
                    </a:cubicBezTo>
                    <a:cubicBezTo>
                      <a:pt x="795573" y="765453"/>
                      <a:pt x="790507" y="784560"/>
                      <a:pt x="775452" y="800773"/>
                    </a:cubicBezTo>
                    <a:cubicBezTo>
                      <a:pt x="754318" y="823644"/>
                      <a:pt x="727104" y="835514"/>
                      <a:pt x="697429" y="842318"/>
                    </a:cubicBezTo>
                    <a:cubicBezTo>
                      <a:pt x="650818" y="853030"/>
                      <a:pt x="604062" y="850858"/>
                      <a:pt x="557306" y="843331"/>
                    </a:cubicBezTo>
                    <a:cubicBezTo>
                      <a:pt x="437594" y="823789"/>
                      <a:pt x="337713" y="765887"/>
                      <a:pt x="252018" y="682219"/>
                    </a:cubicBezTo>
                    <a:cubicBezTo>
                      <a:pt x="134333" y="567428"/>
                      <a:pt x="55875" y="429477"/>
                      <a:pt x="16936" y="269378"/>
                    </a:cubicBezTo>
                    <a:cubicBezTo>
                      <a:pt x="8396" y="233913"/>
                      <a:pt x="3040" y="198014"/>
                      <a:pt x="1303" y="161535"/>
                    </a:cubicBezTo>
                    <a:cubicBezTo>
                      <a:pt x="1158" y="158930"/>
                      <a:pt x="434" y="156324"/>
                      <a:pt x="0" y="153863"/>
                    </a:cubicBezTo>
                    <a:cubicBezTo>
                      <a:pt x="0" y="138809"/>
                      <a:pt x="0" y="123899"/>
                      <a:pt x="0" y="108844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0" name="Freeform: Shape 159">
                <a:extLst>
                  <a:ext uri="{FF2B5EF4-FFF2-40B4-BE49-F238E27FC236}">
                    <a16:creationId xmlns:a16="http://schemas.microsoft.com/office/drawing/2014/main" id="{E4ACC4C0-6073-4B5A-8D0D-227591A06972}"/>
                  </a:ext>
                </a:extLst>
              </p:cNvPr>
              <p:cNvSpPr/>
              <p:nvPr/>
            </p:nvSpPr>
            <p:spPr>
              <a:xfrm>
                <a:off x="3962566" y="3694206"/>
                <a:ext cx="573813" cy="623208"/>
              </a:xfrm>
              <a:custGeom>
                <a:avLst/>
                <a:gdLst>
                  <a:gd name="connsiteX0" fmla="*/ 174719 w 790361"/>
                  <a:gd name="connsiteY0" fmla="*/ 5 h 858396"/>
                  <a:gd name="connsiteX1" fmla="*/ 357979 w 790361"/>
                  <a:gd name="connsiteY1" fmla="*/ 44445 h 858396"/>
                  <a:gd name="connsiteX2" fmla="*/ 629539 w 790361"/>
                  <a:gd name="connsiteY2" fmla="*/ 269684 h 858396"/>
                  <a:gd name="connsiteX3" fmla="*/ 723920 w 790361"/>
                  <a:gd name="connsiteY3" fmla="*/ 445127 h 858396"/>
                  <a:gd name="connsiteX4" fmla="*/ 782545 w 790361"/>
                  <a:gd name="connsiteY4" fmla="*/ 633018 h 858396"/>
                  <a:gd name="connsiteX5" fmla="*/ 780084 w 790361"/>
                  <a:gd name="connsiteY5" fmla="*/ 804408 h 858396"/>
                  <a:gd name="connsiteX6" fmla="*/ 761701 w 790361"/>
                  <a:gd name="connsiteY6" fmla="*/ 853770 h 858396"/>
                  <a:gd name="connsiteX7" fmla="*/ 752871 w 790361"/>
                  <a:gd name="connsiteY7" fmla="*/ 858257 h 858396"/>
                  <a:gd name="connsiteX8" fmla="*/ 685704 w 790361"/>
                  <a:gd name="connsiteY8" fmla="*/ 822937 h 858396"/>
                  <a:gd name="connsiteX9" fmla="*/ 598996 w 790361"/>
                  <a:gd name="connsiteY9" fmla="*/ 731018 h 858396"/>
                  <a:gd name="connsiteX10" fmla="*/ 471033 w 790361"/>
                  <a:gd name="connsiteY10" fmla="*/ 558470 h 858396"/>
                  <a:gd name="connsiteX11" fmla="*/ 376073 w 790361"/>
                  <a:gd name="connsiteY11" fmla="*/ 443679 h 858396"/>
                  <a:gd name="connsiteX12" fmla="*/ 282707 w 790361"/>
                  <a:gd name="connsiteY12" fmla="*/ 368551 h 858396"/>
                  <a:gd name="connsiteX13" fmla="*/ 108422 w 790361"/>
                  <a:gd name="connsiteY13" fmla="*/ 236969 h 858396"/>
                  <a:gd name="connsiteX14" fmla="*/ 26201 w 790361"/>
                  <a:gd name="connsiteY14" fmla="*/ 151853 h 858396"/>
                  <a:gd name="connsiteX15" fmla="*/ 4343 w 790361"/>
                  <a:gd name="connsiteY15" fmla="*/ 110598 h 858396"/>
                  <a:gd name="connsiteX16" fmla="*/ 26056 w 790361"/>
                  <a:gd name="connsiteY16" fmla="*/ 40247 h 858396"/>
                  <a:gd name="connsiteX17" fmla="*/ 95828 w 790361"/>
                  <a:gd name="connsiteY17" fmla="*/ 9848 h 858396"/>
                  <a:gd name="connsiteX18" fmla="*/ 174719 w 790361"/>
                  <a:gd name="connsiteY18" fmla="*/ 5 h 8583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90361" h="858396">
                    <a:moveTo>
                      <a:pt x="174719" y="5"/>
                    </a:moveTo>
                    <a:cubicBezTo>
                      <a:pt x="239425" y="150"/>
                      <a:pt x="300222" y="16797"/>
                      <a:pt x="357979" y="44445"/>
                    </a:cubicBezTo>
                    <a:cubicBezTo>
                      <a:pt x="467414" y="96557"/>
                      <a:pt x="558754" y="171105"/>
                      <a:pt x="629539" y="269684"/>
                    </a:cubicBezTo>
                    <a:cubicBezTo>
                      <a:pt x="668478" y="323822"/>
                      <a:pt x="697429" y="384040"/>
                      <a:pt x="723920" y="445127"/>
                    </a:cubicBezTo>
                    <a:cubicBezTo>
                      <a:pt x="750120" y="505634"/>
                      <a:pt x="771110" y="567879"/>
                      <a:pt x="782545" y="633018"/>
                    </a:cubicBezTo>
                    <a:cubicBezTo>
                      <a:pt x="792678" y="690341"/>
                      <a:pt x="795428" y="747664"/>
                      <a:pt x="780084" y="804408"/>
                    </a:cubicBezTo>
                    <a:cubicBezTo>
                      <a:pt x="775597" y="821345"/>
                      <a:pt x="767925" y="837268"/>
                      <a:pt x="761701" y="853770"/>
                    </a:cubicBezTo>
                    <a:cubicBezTo>
                      <a:pt x="760108" y="858112"/>
                      <a:pt x="757503" y="859270"/>
                      <a:pt x="752871" y="858257"/>
                    </a:cubicBezTo>
                    <a:cubicBezTo>
                      <a:pt x="727249" y="852612"/>
                      <a:pt x="705680" y="839005"/>
                      <a:pt x="685704" y="822937"/>
                    </a:cubicBezTo>
                    <a:cubicBezTo>
                      <a:pt x="652555" y="796302"/>
                      <a:pt x="624618" y="764601"/>
                      <a:pt x="598996" y="731018"/>
                    </a:cubicBezTo>
                    <a:cubicBezTo>
                      <a:pt x="555714" y="673984"/>
                      <a:pt x="513735" y="615937"/>
                      <a:pt x="471033" y="558470"/>
                    </a:cubicBezTo>
                    <a:cubicBezTo>
                      <a:pt x="441358" y="518517"/>
                      <a:pt x="410670" y="479578"/>
                      <a:pt x="376073" y="443679"/>
                    </a:cubicBezTo>
                    <a:cubicBezTo>
                      <a:pt x="347991" y="414728"/>
                      <a:pt x="315132" y="391857"/>
                      <a:pt x="282707" y="368551"/>
                    </a:cubicBezTo>
                    <a:cubicBezTo>
                      <a:pt x="223647" y="325849"/>
                      <a:pt x="163863" y="284304"/>
                      <a:pt x="108422" y="236969"/>
                    </a:cubicBezTo>
                    <a:cubicBezTo>
                      <a:pt x="78313" y="211203"/>
                      <a:pt x="48927" y="184568"/>
                      <a:pt x="26201" y="151853"/>
                    </a:cubicBezTo>
                    <a:cubicBezTo>
                      <a:pt x="17371" y="139115"/>
                      <a:pt x="9699" y="125073"/>
                      <a:pt x="4343" y="110598"/>
                    </a:cubicBezTo>
                    <a:cubicBezTo>
                      <a:pt x="-5935" y="82515"/>
                      <a:pt x="2316" y="58341"/>
                      <a:pt x="26056" y="40247"/>
                    </a:cubicBezTo>
                    <a:cubicBezTo>
                      <a:pt x="46756" y="24469"/>
                      <a:pt x="71075" y="16362"/>
                      <a:pt x="95828" y="9848"/>
                    </a:cubicBezTo>
                    <a:cubicBezTo>
                      <a:pt x="121739" y="2755"/>
                      <a:pt x="148084" y="-140"/>
                      <a:pt x="174719" y="5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61" name="Group 160">
              <a:extLst>
                <a:ext uri="{FF2B5EF4-FFF2-40B4-BE49-F238E27FC236}">
                  <a16:creationId xmlns:a16="http://schemas.microsoft.com/office/drawing/2014/main" id="{9A75F46A-0E36-4A1B-B623-37429D25834F}"/>
                </a:ext>
              </a:extLst>
            </p:cNvPr>
            <p:cNvGrpSpPr/>
            <p:nvPr/>
          </p:nvGrpSpPr>
          <p:grpSpPr>
            <a:xfrm rot="2338273">
              <a:off x="1054964" y="5164831"/>
              <a:ext cx="461573" cy="534553"/>
              <a:chOff x="3902872" y="3694206"/>
              <a:chExt cx="633507" cy="733672"/>
            </a:xfrm>
          </p:grpSpPr>
          <p:sp>
            <p:nvSpPr>
              <p:cNvPr id="162" name="Freeform: Shape 161">
                <a:extLst>
                  <a:ext uri="{FF2B5EF4-FFF2-40B4-BE49-F238E27FC236}">
                    <a16:creationId xmlns:a16="http://schemas.microsoft.com/office/drawing/2014/main" id="{E4F589C4-90D9-41D3-8651-24C779394819}"/>
                  </a:ext>
                </a:extLst>
              </p:cNvPr>
              <p:cNvSpPr/>
              <p:nvPr/>
            </p:nvSpPr>
            <p:spPr>
              <a:xfrm>
                <a:off x="3902872" y="3812027"/>
                <a:ext cx="574864" cy="615851"/>
              </a:xfrm>
              <a:custGeom>
                <a:avLst/>
                <a:gdLst>
                  <a:gd name="connsiteX0" fmla="*/ 0 w 791809"/>
                  <a:gd name="connsiteY0" fmla="*/ 108844 h 848263"/>
                  <a:gd name="connsiteX1" fmla="*/ 4632 w 791809"/>
                  <a:gd name="connsiteY1" fmla="*/ 68747 h 848263"/>
                  <a:gd name="connsiteX2" fmla="*/ 15923 w 791809"/>
                  <a:gd name="connsiteY2" fmla="*/ 26334 h 848263"/>
                  <a:gd name="connsiteX3" fmla="*/ 69193 w 791809"/>
                  <a:gd name="connsiteY3" fmla="*/ 5345 h 848263"/>
                  <a:gd name="connsiteX4" fmla="*/ 112764 w 791809"/>
                  <a:gd name="connsiteY4" fmla="*/ 34585 h 848263"/>
                  <a:gd name="connsiteX5" fmla="*/ 211342 w 791809"/>
                  <a:gd name="connsiteY5" fmla="*/ 145033 h 848263"/>
                  <a:gd name="connsiteX6" fmla="*/ 339885 w 791809"/>
                  <a:gd name="connsiteY6" fmla="*/ 319897 h 848263"/>
                  <a:gd name="connsiteX7" fmla="*/ 479139 w 791809"/>
                  <a:gd name="connsiteY7" fmla="*/ 460744 h 848263"/>
                  <a:gd name="connsiteX8" fmla="*/ 659938 w 791809"/>
                  <a:gd name="connsiteY8" fmla="*/ 595800 h 848263"/>
                  <a:gd name="connsiteX9" fmla="*/ 757213 w 791809"/>
                  <a:gd name="connsiteY9" fmla="*/ 685259 h 848263"/>
                  <a:gd name="connsiteX10" fmla="*/ 790362 w 791809"/>
                  <a:gd name="connsiteY10" fmla="*/ 743884 h 848263"/>
                  <a:gd name="connsiteX11" fmla="*/ 775452 w 791809"/>
                  <a:gd name="connsiteY11" fmla="*/ 800773 h 848263"/>
                  <a:gd name="connsiteX12" fmla="*/ 697429 w 791809"/>
                  <a:gd name="connsiteY12" fmla="*/ 842318 h 848263"/>
                  <a:gd name="connsiteX13" fmla="*/ 557306 w 791809"/>
                  <a:gd name="connsiteY13" fmla="*/ 843331 h 848263"/>
                  <a:gd name="connsiteX14" fmla="*/ 252018 w 791809"/>
                  <a:gd name="connsiteY14" fmla="*/ 682219 h 848263"/>
                  <a:gd name="connsiteX15" fmla="*/ 16936 w 791809"/>
                  <a:gd name="connsiteY15" fmla="*/ 269378 h 848263"/>
                  <a:gd name="connsiteX16" fmla="*/ 1303 w 791809"/>
                  <a:gd name="connsiteY16" fmla="*/ 161535 h 848263"/>
                  <a:gd name="connsiteX17" fmla="*/ 0 w 791809"/>
                  <a:gd name="connsiteY17" fmla="*/ 153863 h 848263"/>
                  <a:gd name="connsiteX18" fmla="*/ 0 w 791809"/>
                  <a:gd name="connsiteY18" fmla="*/ 108844 h 848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91809" h="848263">
                    <a:moveTo>
                      <a:pt x="0" y="108844"/>
                    </a:moveTo>
                    <a:cubicBezTo>
                      <a:pt x="1448" y="95527"/>
                      <a:pt x="2171" y="81920"/>
                      <a:pt x="4632" y="68747"/>
                    </a:cubicBezTo>
                    <a:cubicBezTo>
                      <a:pt x="7383" y="54417"/>
                      <a:pt x="10422" y="39796"/>
                      <a:pt x="15923" y="26334"/>
                    </a:cubicBezTo>
                    <a:cubicBezTo>
                      <a:pt x="26056" y="1436"/>
                      <a:pt x="45019" y="-6380"/>
                      <a:pt x="69193" y="5345"/>
                    </a:cubicBezTo>
                    <a:cubicBezTo>
                      <a:pt x="84826" y="12872"/>
                      <a:pt x="99591" y="23150"/>
                      <a:pt x="112764" y="34585"/>
                    </a:cubicBezTo>
                    <a:cubicBezTo>
                      <a:pt x="150400" y="67010"/>
                      <a:pt x="181667" y="105515"/>
                      <a:pt x="211342" y="145033"/>
                    </a:cubicBezTo>
                    <a:cubicBezTo>
                      <a:pt x="254913" y="202790"/>
                      <a:pt x="298050" y="260837"/>
                      <a:pt x="339885" y="319897"/>
                    </a:cubicBezTo>
                    <a:cubicBezTo>
                      <a:pt x="378679" y="374615"/>
                      <a:pt x="425435" y="420936"/>
                      <a:pt x="479139" y="460744"/>
                    </a:cubicBezTo>
                    <a:cubicBezTo>
                      <a:pt x="539646" y="505473"/>
                      <a:pt x="600009" y="550347"/>
                      <a:pt x="659938" y="595800"/>
                    </a:cubicBezTo>
                    <a:cubicBezTo>
                      <a:pt x="695113" y="622580"/>
                      <a:pt x="728696" y="651241"/>
                      <a:pt x="757213" y="685259"/>
                    </a:cubicBezTo>
                    <a:cubicBezTo>
                      <a:pt x="771833" y="702774"/>
                      <a:pt x="784861" y="721303"/>
                      <a:pt x="790362" y="743884"/>
                    </a:cubicBezTo>
                    <a:cubicBezTo>
                      <a:pt x="795573" y="765453"/>
                      <a:pt x="790507" y="784560"/>
                      <a:pt x="775452" y="800773"/>
                    </a:cubicBezTo>
                    <a:cubicBezTo>
                      <a:pt x="754318" y="823644"/>
                      <a:pt x="727104" y="835514"/>
                      <a:pt x="697429" y="842318"/>
                    </a:cubicBezTo>
                    <a:cubicBezTo>
                      <a:pt x="650818" y="853030"/>
                      <a:pt x="604062" y="850858"/>
                      <a:pt x="557306" y="843331"/>
                    </a:cubicBezTo>
                    <a:cubicBezTo>
                      <a:pt x="437594" y="823789"/>
                      <a:pt x="337713" y="765887"/>
                      <a:pt x="252018" y="682219"/>
                    </a:cubicBezTo>
                    <a:cubicBezTo>
                      <a:pt x="134333" y="567428"/>
                      <a:pt x="55875" y="429477"/>
                      <a:pt x="16936" y="269378"/>
                    </a:cubicBezTo>
                    <a:cubicBezTo>
                      <a:pt x="8396" y="233913"/>
                      <a:pt x="3040" y="198014"/>
                      <a:pt x="1303" y="161535"/>
                    </a:cubicBezTo>
                    <a:cubicBezTo>
                      <a:pt x="1158" y="158930"/>
                      <a:pt x="434" y="156324"/>
                      <a:pt x="0" y="153863"/>
                    </a:cubicBezTo>
                    <a:cubicBezTo>
                      <a:pt x="0" y="138809"/>
                      <a:pt x="0" y="123899"/>
                      <a:pt x="0" y="108844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3" name="Freeform: Shape 162">
                <a:extLst>
                  <a:ext uri="{FF2B5EF4-FFF2-40B4-BE49-F238E27FC236}">
                    <a16:creationId xmlns:a16="http://schemas.microsoft.com/office/drawing/2014/main" id="{5C591318-8D77-446F-81C9-4CC6D8B06D63}"/>
                  </a:ext>
                </a:extLst>
              </p:cNvPr>
              <p:cNvSpPr/>
              <p:nvPr/>
            </p:nvSpPr>
            <p:spPr>
              <a:xfrm>
                <a:off x="3962566" y="3694206"/>
                <a:ext cx="573813" cy="623208"/>
              </a:xfrm>
              <a:custGeom>
                <a:avLst/>
                <a:gdLst>
                  <a:gd name="connsiteX0" fmla="*/ 174719 w 790361"/>
                  <a:gd name="connsiteY0" fmla="*/ 5 h 858396"/>
                  <a:gd name="connsiteX1" fmla="*/ 357979 w 790361"/>
                  <a:gd name="connsiteY1" fmla="*/ 44445 h 858396"/>
                  <a:gd name="connsiteX2" fmla="*/ 629539 w 790361"/>
                  <a:gd name="connsiteY2" fmla="*/ 269684 h 858396"/>
                  <a:gd name="connsiteX3" fmla="*/ 723920 w 790361"/>
                  <a:gd name="connsiteY3" fmla="*/ 445127 h 858396"/>
                  <a:gd name="connsiteX4" fmla="*/ 782545 w 790361"/>
                  <a:gd name="connsiteY4" fmla="*/ 633018 h 858396"/>
                  <a:gd name="connsiteX5" fmla="*/ 780084 w 790361"/>
                  <a:gd name="connsiteY5" fmla="*/ 804408 h 858396"/>
                  <a:gd name="connsiteX6" fmla="*/ 761701 w 790361"/>
                  <a:gd name="connsiteY6" fmla="*/ 853770 h 858396"/>
                  <a:gd name="connsiteX7" fmla="*/ 752871 w 790361"/>
                  <a:gd name="connsiteY7" fmla="*/ 858257 h 858396"/>
                  <a:gd name="connsiteX8" fmla="*/ 685704 w 790361"/>
                  <a:gd name="connsiteY8" fmla="*/ 822937 h 858396"/>
                  <a:gd name="connsiteX9" fmla="*/ 598996 w 790361"/>
                  <a:gd name="connsiteY9" fmla="*/ 731018 h 858396"/>
                  <a:gd name="connsiteX10" fmla="*/ 471033 w 790361"/>
                  <a:gd name="connsiteY10" fmla="*/ 558470 h 858396"/>
                  <a:gd name="connsiteX11" fmla="*/ 376073 w 790361"/>
                  <a:gd name="connsiteY11" fmla="*/ 443679 h 858396"/>
                  <a:gd name="connsiteX12" fmla="*/ 282707 w 790361"/>
                  <a:gd name="connsiteY12" fmla="*/ 368551 h 858396"/>
                  <a:gd name="connsiteX13" fmla="*/ 108422 w 790361"/>
                  <a:gd name="connsiteY13" fmla="*/ 236969 h 858396"/>
                  <a:gd name="connsiteX14" fmla="*/ 26201 w 790361"/>
                  <a:gd name="connsiteY14" fmla="*/ 151853 h 858396"/>
                  <a:gd name="connsiteX15" fmla="*/ 4343 w 790361"/>
                  <a:gd name="connsiteY15" fmla="*/ 110598 h 858396"/>
                  <a:gd name="connsiteX16" fmla="*/ 26056 w 790361"/>
                  <a:gd name="connsiteY16" fmla="*/ 40247 h 858396"/>
                  <a:gd name="connsiteX17" fmla="*/ 95828 w 790361"/>
                  <a:gd name="connsiteY17" fmla="*/ 9848 h 858396"/>
                  <a:gd name="connsiteX18" fmla="*/ 174719 w 790361"/>
                  <a:gd name="connsiteY18" fmla="*/ 5 h 8583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90361" h="858396">
                    <a:moveTo>
                      <a:pt x="174719" y="5"/>
                    </a:moveTo>
                    <a:cubicBezTo>
                      <a:pt x="239425" y="150"/>
                      <a:pt x="300222" y="16797"/>
                      <a:pt x="357979" y="44445"/>
                    </a:cubicBezTo>
                    <a:cubicBezTo>
                      <a:pt x="467414" y="96557"/>
                      <a:pt x="558754" y="171105"/>
                      <a:pt x="629539" y="269684"/>
                    </a:cubicBezTo>
                    <a:cubicBezTo>
                      <a:pt x="668478" y="323822"/>
                      <a:pt x="697429" y="384040"/>
                      <a:pt x="723920" y="445127"/>
                    </a:cubicBezTo>
                    <a:cubicBezTo>
                      <a:pt x="750120" y="505634"/>
                      <a:pt x="771110" y="567879"/>
                      <a:pt x="782545" y="633018"/>
                    </a:cubicBezTo>
                    <a:cubicBezTo>
                      <a:pt x="792678" y="690341"/>
                      <a:pt x="795428" y="747664"/>
                      <a:pt x="780084" y="804408"/>
                    </a:cubicBezTo>
                    <a:cubicBezTo>
                      <a:pt x="775597" y="821345"/>
                      <a:pt x="767925" y="837268"/>
                      <a:pt x="761701" y="853770"/>
                    </a:cubicBezTo>
                    <a:cubicBezTo>
                      <a:pt x="760108" y="858112"/>
                      <a:pt x="757503" y="859270"/>
                      <a:pt x="752871" y="858257"/>
                    </a:cubicBezTo>
                    <a:cubicBezTo>
                      <a:pt x="727249" y="852612"/>
                      <a:pt x="705680" y="839005"/>
                      <a:pt x="685704" y="822937"/>
                    </a:cubicBezTo>
                    <a:cubicBezTo>
                      <a:pt x="652555" y="796302"/>
                      <a:pt x="624618" y="764601"/>
                      <a:pt x="598996" y="731018"/>
                    </a:cubicBezTo>
                    <a:cubicBezTo>
                      <a:pt x="555714" y="673984"/>
                      <a:pt x="513735" y="615937"/>
                      <a:pt x="471033" y="558470"/>
                    </a:cubicBezTo>
                    <a:cubicBezTo>
                      <a:pt x="441358" y="518517"/>
                      <a:pt x="410670" y="479578"/>
                      <a:pt x="376073" y="443679"/>
                    </a:cubicBezTo>
                    <a:cubicBezTo>
                      <a:pt x="347991" y="414728"/>
                      <a:pt x="315132" y="391857"/>
                      <a:pt x="282707" y="368551"/>
                    </a:cubicBezTo>
                    <a:cubicBezTo>
                      <a:pt x="223647" y="325849"/>
                      <a:pt x="163863" y="284304"/>
                      <a:pt x="108422" y="236969"/>
                    </a:cubicBezTo>
                    <a:cubicBezTo>
                      <a:pt x="78313" y="211203"/>
                      <a:pt x="48927" y="184568"/>
                      <a:pt x="26201" y="151853"/>
                    </a:cubicBezTo>
                    <a:cubicBezTo>
                      <a:pt x="17371" y="139115"/>
                      <a:pt x="9699" y="125073"/>
                      <a:pt x="4343" y="110598"/>
                    </a:cubicBezTo>
                    <a:cubicBezTo>
                      <a:pt x="-5935" y="82515"/>
                      <a:pt x="2316" y="58341"/>
                      <a:pt x="26056" y="40247"/>
                    </a:cubicBezTo>
                    <a:cubicBezTo>
                      <a:pt x="46756" y="24469"/>
                      <a:pt x="71075" y="16362"/>
                      <a:pt x="95828" y="9848"/>
                    </a:cubicBezTo>
                    <a:cubicBezTo>
                      <a:pt x="121739" y="2755"/>
                      <a:pt x="148084" y="-140"/>
                      <a:pt x="174719" y="5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64" name="Group 163">
              <a:extLst>
                <a:ext uri="{FF2B5EF4-FFF2-40B4-BE49-F238E27FC236}">
                  <a16:creationId xmlns:a16="http://schemas.microsoft.com/office/drawing/2014/main" id="{03831C2D-FDB1-46B9-9E40-27457C86DA78}"/>
                </a:ext>
              </a:extLst>
            </p:cNvPr>
            <p:cNvGrpSpPr/>
            <p:nvPr/>
          </p:nvGrpSpPr>
          <p:grpSpPr>
            <a:xfrm rot="2338273">
              <a:off x="7636327" y="5536060"/>
              <a:ext cx="461573" cy="534553"/>
              <a:chOff x="3902872" y="3694206"/>
              <a:chExt cx="633507" cy="733672"/>
            </a:xfrm>
          </p:grpSpPr>
          <p:sp>
            <p:nvSpPr>
              <p:cNvPr id="165" name="Freeform: Shape 164">
                <a:extLst>
                  <a:ext uri="{FF2B5EF4-FFF2-40B4-BE49-F238E27FC236}">
                    <a16:creationId xmlns:a16="http://schemas.microsoft.com/office/drawing/2014/main" id="{A9D5E319-4A4F-4276-B890-00E6C1B3E0BD}"/>
                  </a:ext>
                </a:extLst>
              </p:cNvPr>
              <p:cNvSpPr/>
              <p:nvPr/>
            </p:nvSpPr>
            <p:spPr>
              <a:xfrm>
                <a:off x="3902872" y="3812027"/>
                <a:ext cx="574864" cy="615851"/>
              </a:xfrm>
              <a:custGeom>
                <a:avLst/>
                <a:gdLst>
                  <a:gd name="connsiteX0" fmla="*/ 0 w 791809"/>
                  <a:gd name="connsiteY0" fmla="*/ 108844 h 848263"/>
                  <a:gd name="connsiteX1" fmla="*/ 4632 w 791809"/>
                  <a:gd name="connsiteY1" fmla="*/ 68747 h 848263"/>
                  <a:gd name="connsiteX2" fmla="*/ 15923 w 791809"/>
                  <a:gd name="connsiteY2" fmla="*/ 26334 h 848263"/>
                  <a:gd name="connsiteX3" fmla="*/ 69193 w 791809"/>
                  <a:gd name="connsiteY3" fmla="*/ 5345 h 848263"/>
                  <a:gd name="connsiteX4" fmla="*/ 112764 w 791809"/>
                  <a:gd name="connsiteY4" fmla="*/ 34585 h 848263"/>
                  <a:gd name="connsiteX5" fmla="*/ 211342 w 791809"/>
                  <a:gd name="connsiteY5" fmla="*/ 145033 h 848263"/>
                  <a:gd name="connsiteX6" fmla="*/ 339885 w 791809"/>
                  <a:gd name="connsiteY6" fmla="*/ 319897 h 848263"/>
                  <a:gd name="connsiteX7" fmla="*/ 479139 w 791809"/>
                  <a:gd name="connsiteY7" fmla="*/ 460744 h 848263"/>
                  <a:gd name="connsiteX8" fmla="*/ 659938 w 791809"/>
                  <a:gd name="connsiteY8" fmla="*/ 595800 h 848263"/>
                  <a:gd name="connsiteX9" fmla="*/ 757213 w 791809"/>
                  <a:gd name="connsiteY9" fmla="*/ 685259 h 848263"/>
                  <a:gd name="connsiteX10" fmla="*/ 790362 w 791809"/>
                  <a:gd name="connsiteY10" fmla="*/ 743884 h 848263"/>
                  <a:gd name="connsiteX11" fmla="*/ 775452 w 791809"/>
                  <a:gd name="connsiteY11" fmla="*/ 800773 h 848263"/>
                  <a:gd name="connsiteX12" fmla="*/ 697429 w 791809"/>
                  <a:gd name="connsiteY12" fmla="*/ 842318 h 848263"/>
                  <a:gd name="connsiteX13" fmla="*/ 557306 w 791809"/>
                  <a:gd name="connsiteY13" fmla="*/ 843331 h 848263"/>
                  <a:gd name="connsiteX14" fmla="*/ 252018 w 791809"/>
                  <a:gd name="connsiteY14" fmla="*/ 682219 h 848263"/>
                  <a:gd name="connsiteX15" fmla="*/ 16936 w 791809"/>
                  <a:gd name="connsiteY15" fmla="*/ 269378 h 848263"/>
                  <a:gd name="connsiteX16" fmla="*/ 1303 w 791809"/>
                  <a:gd name="connsiteY16" fmla="*/ 161535 h 848263"/>
                  <a:gd name="connsiteX17" fmla="*/ 0 w 791809"/>
                  <a:gd name="connsiteY17" fmla="*/ 153863 h 848263"/>
                  <a:gd name="connsiteX18" fmla="*/ 0 w 791809"/>
                  <a:gd name="connsiteY18" fmla="*/ 108844 h 848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91809" h="848263">
                    <a:moveTo>
                      <a:pt x="0" y="108844"/>
                    </a:moveTo>
                    <a:cubicBezTo>
                      <a:pt x="1448" y="95527"/>
                      <a:pt x="2171" y="81920"/>
                      <a:pt x="4632" y="68747"/>
                    </a:cubicBezTo>
                    <a:cubicBezTo>
                      <a:pt x="7383" y="54417"/>
                      <a:pt x="10422" y="39796"/>
                      <a:pt x="15923" y="26334"/>
                    </a:cubicBezTo>
                    <a:cubicBezTo>
                      <a:pt x="26056" y="1436"/>
                      <a:pt x="45019" y="-6380"/>
                      <a:pt x="69193" y="5345"/>
                    </a:cubicBezTo>
                    <a:cubicBezTo>
                      <a:pt x="84826" y="12872"/>
                      <a:pt x="99591" y="23150"/>
                      <a:pt x="112764" y="34585"/>
                    </a:cubicBezTo>
                    <a:cubicBezTo>
                      <a:pt x="150400" y="67010"/>
                      <a:pt x="181667" y="105515"/>
                      <a:pt x="211342" y="145033"/>
                    </a:cubicBezTo>
                    <a:cubicBezTo>
                      <a:pt x="254913" y="202790"/>
                      <a:pt x="298050" y="260837"/>
                      <a:pt x="339885" y="319897"/>
                    </a:cubicBezTo>
                    <a:cubicBezTo>
                      <a:pt x="378679" y="374615"/>
                      <a:pt x="425435" y="420936"/>
                      <a:pt x="479139" y="460744"/>
                    </a:cubicBezTo>
                    <a:cubicBezTo>
                      <a:pt x="539646" y="505473"/>
                      <a:pt x="600009" y="550347"/>
                      <a:pt x="659938" y="595800"/>
                    </a:cubicBezTo>
                    <a:cubicBezTo>
                      <a:pt x="695113" y="622580"/>
                      <a:pt x="728696" y="651241"/>
                      <a:pt x="757213" y="685259"/>
                    </a:cubicBezTo>
                    <a:cubicBezTo>
                      <a:pt x="771833" y="702774"/>
                      <a:pt x="784861" y="721303"/>
                      <a:pt x="790362" y="743884"/>
                    </a:cubicBezTo>
                    <a:cubicBezTo>
                      <a:pt x="795573" y="765453"/>
                      <a:pt x="790507" y="784560"/>
                      <a:pt x="775452" y="800773"/>
                    </a:cubicBezTo>
                    <a:cubicBezTo>
                      <a:pt x="754318" y="823644"/>
                      <a:pt x="727104" y="835514"/>
                      <a:pt x="697429" y="842318"/>
                    </a:cubicBezTo>
                    <a:cubicBezTo>
                      <a:pt x="650818" y="853030"/>
                      <a:pt x="604062" y="850858"/>
                      <a:pt x="557306" y="843331"/>
                    </a:cubicBezTo>
                    <a:cubicBezTo>
                      <a:pt x="437594" y="823789"/>
                      <a:pt x="337713" y="765887"/>
                      <a:pt x="252018" y="682219"/>
                    </a:cubicBezTo>
                    <a:cubicBezTo>
                      <a:pt x="134333" y="567428"/>
                      <a:pt x="55875" y="429477"/>
                      <a:pt x="16936" y="269378"/>
                    </a:cubicBezTo>
                    <a:cubicBezTo>
                      <a:pt x="8396" y="233913"/>
                      <a:pt x="3040" y="198014"/>
                      <a:pt x="1303" y="161535"/>
                    </a:cubicBezTo>
                    <a:cubicBezTo>
                      <a:pt x="1158" y="158930"/>
                      <a:pt x="434" y="156324"/>
                      <a:pt x="0" y="153863"/>
                    </a:cubicBezTo>
                    <a:cubicBezTo>
                      <a:pt x="0" y="138809"/>
                      <a:pt x="0" y="123899"/>
                      <a:pt x="0" y="108844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6" name="Freeform: Shape 165">
                <a:extLst>
                  <a:ext uri="{FF2B5EF4-FFF2-40B4-BE49-F238E27FC236}">
                    <a16:creationId xmlns:a16="http://schemas.microsoft.com/office/drawing/2014/main" id="{766DEDD2-29D1-424A-9EFB-2F101FACC397}"/>
                  </a:ext>
                </a:extLst>
              </p:cNvPr>
              <p:cNvSpPr/>
              <p:nvPr/>
            </p:nvSpPr>
            <p:spPr>
              <a:xfrm>
                <a:off x="3962566" y="3694206"/>
                <a:ext cx="573813" cy="623208"/>
              </a:xfrm>
              <a:custGeom>
                <a:avLst/>
                <a:gdLst>
                  <a:gd name="connsiteX0" fmla="*/ 174719 w 790361"/>
                  <a:gd name="connsiteY0" fmla="*/ 5 h 858396"/>
                  <a:gd name="connsiteX1" fmla="*/ 357979 w 790361"/>
                  <a:gd name="connsiteY1" fmla="*/ 44445 h 858396"/>
                  <a:gd name="connsiteX2" fmla="*/ 629539 w 790361"/>
                  <a:gd name="connsiteY2" fmla="*/ 269684 h 858396"/>
                  <a:gd name="connsiteX3" fmla="*/ 723920 w 790361"/>
                  <a:gd name="connsiteY3" fmla="*/ 445127 h 858396"/>
                  <a:gd name="connsiteX4" fmla="*/ 782545 w 790361"/>
                  <a:gd name="connsiteY4" fmla="*/ 633018 h 858396"/>
                  <a:gd name="connsiteX5" fmla="*/ 780084 w 790361"/>
                  <a:gd name="connsiteY5" fmla="*/ 804408 h 858396"/>
                  <a:gd name="connsiteX6" fmla="*/ 761701 w 790361"/>
                  <a:gd name="connsiteY6" fmla="*/ 853770 h 858396"/>
                  <a:gd name="connsiteX7" fmla="*/ 752871 w 790361"/>
                  <a:gd name="connsiteY7" fmla="*/ 858257 h 858396"/>
                  <a:gd name="connsiteX8" fmla="*/ 685704 w 790361"/>
                  <a:gd name="connsiteY8" fmla="*/ 822937 h 858396"/>
                  <a:gd name="connsiteX9" fmla="*/ 598996 w 790361"/>
                  <a:gd name="connsiteY9" fmla="*/ 731018 h 858396"/>
                  <a:gd name="connsiteX10" fmla="*/ 471033 w 790361"/>
                  <a:gd name="connsiteY10" fmla="*/ 558470 h 858396"/>
                  <a:gd name="connsiteX11" fmla="*/ 376073 w 790361"/>
                  <a:gd name="connsiteY11" fmla="*/ 443679 h 858396"/>
                  <a:gd name="connsiteX12" fmla="*/ 282707 w 790361"/>
                  <a:gd name="connsiteY12" fmla="*/ 368551 h 858396"/>
                  <a:gd name="connsiteX13" fmla="*/ 108422 w 790361"/>
                  <a:gd name="connsiteY13" fmla="*/ 236969 h 858396"/>
                  <a:gd name="connsiteX14" fmla="*/ 26201 w 790361"/>
                  <a:gd name="connsiteY14" fmla="*/ 151853 h 858396"/>
                  <a:gd name="connsiteX15" fmla="*/ 4343 w 790361"/>
                  <a:gd name="connsiteY15" fmla="*/ 110598 h 858396"/>
                  <a:gd name="connsiteX16" fmla="*/ 26056 w 790361"/>
                  <a:gd name="connsiteY16" fmla="*/ 40247 h 858396"/>
                  <a:gd name="connsiteX17" fmla="*/ 95828 w 790361"/>
                  <a:gd name="connsiteY17" fmla="*/ 9848 h 858396"/>
                  <a:gd name="connsiteX18" fmla="*/ 174719 w 790361"/>
                  <a:gd name="connsiteY18" fmla="*/ 5 h 8583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90361" h="858396">
                    <a:moveTo>
                      <a:pt x="174719" y="5"/>
                    </a:moveTo>
                    <a:cubicBezTo>
                      <a:pt x="239425" y="150"/>
                      <a:pt x="300222" y="16797"/>
                      <a:pt x="357979" y="44445"/>
                    </a:cubicBezTo>
                    <a:cubicBezTo>
                      <a:pt x="467414" y="96557"/>
                      <a:pt x="558754" y="171105"/>
                      <a:pt x="629539" y="269684"/>
                    </a:cubicBezTo>
                    <a:cubicBezTo>
                      <a:pt x="668478" y="323822"/>
                      <a:pt x="697429" y="384040"/>
                      <a:pt x="723920" y="445127"/>
                    </a:cubicBezTo>
                    <a:cubicBezTo>
                      <a:pt x="750120" y="505634"/>
                      <a:pt x="771110" y="567879"/>
                      <a:pt x="782545" y="633018"/>
                    </a:cubicBezTo>
                    <a:cubicBezTo>
                      <a:pt x="792678" y="690341"/>
                      <a:pt x="795428" y="747664"/>
                      <a:pt x="780084" y="804408"/>
                    </a:cubicBezTo>
                    <a:cubicBezTo>
                      <a:pt x="775597" y="821345"/>
                      <a:pt x="767925" y="837268"/>
                      <a:pt x="761701" y="853770"/>
                    </a:cubicBezTo>
                    <a:cubicBezTo>
                      <a:pt x="760108" y="858112"/>
                      <a:pt x="757503" y="859270"/>
                      <a:pt x="752871" y="858257"/>
                    </a:cubicBezTo>
                    <a:cubicBezTo>
                      <a:pt x="727249" y="852612"/>
                      <a:pt x="705680" y="839005"/>
                      <a:pt x="685704" y="822937"/>
                    </a:cubicBezTo>
                    <a:cubicBezTo>
                      <a:pt x="652555" y="796302"/>
                      <a:pt x="624618" y="764601"/>
                      <a:pt x="598996" y="731018"/>
                    </a:cubicBezTo>
                    <a:cubicBezTo>
                      <a:pt x="555714" y="673984"/>
                      <a:pt x="513735" y="615937"/>
                      <a:pt x="471033" y="558470"/>
                    </a:cubicBezTo>
                    <a:cubicBezTo>
                      <a:pt x="441358" y="518517"/>
                      <a:pt x="410670" y="479578"/>
                      <a:pt x="376073" y="443679"/>
                    </a:cubicBezTo>
                    <a:cubicBezTo>
                      <a:pt x="347991" y="414728"/>
                      <a:pt x="315132" y="391857"/>
                      <a:pt x="282707" y="368551"/>
                    </a:cubicBezTo>
                    <a:cubicBezTo>
                      <a:pt x="223647" y="325849"/>
                      <a:pt x="163863" y="284304"/>
                      <a:pt x="108422" y="236969"/>
                    </a:cubicBezTo>
                    <a:cubicBezTo>
                      <a:pt x="78313" y="211203"/>
                      <a:pt x="48927" y="184568"/>
                      <a:pt x="26201" y="151853"/>
                    </a:cubicBezTo>
                    <a:cubicBezTo>
                      <a:pt x="17371" y="139115"/>
                      <a:pt x="9699" y="125073"/>
                      <a:pt x="4343" y="110598"/>
                    </a:cubicBezTo>
                    <a:cubicBezTo>
                      <a:pt x="-5935" y="82515"/>
                      <a:pt x="2316" y="58341"/>
                      <a:pt x="26056" y="40247"/>
                    </a:cubicBezTo>
                    <a:cubicBezTo>
                      <a:pt x="46756" y="24469"/>
                      <a:pt x="71075" y="16362"/>
                      <a:pt x="95828" y="9848"/>
                    </a:cubicBezTo>
                    <a:cubicBezTo>
                      <a:pt x="121739" y="2755"/>
                      <a:pt x="148084" y="-140"/>
                      <a:pt x="174719" y="5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67" name="Group 166">
              <a:extLst>
                <a:ext uri="{FF2B5EF4-FFF2-40B4-BE49-F238E27FC236}">
                  <a16:creationId xmlns:a16="http://schemas.microsoft.com/office/drawing/2014/main" id="{59B50950-3EC9-4A56-94CE-636809A0DB41}"/>
                </a:ext>
              </a:extLst>
            </p:cNvPr>
            <p:cNvGrpSpPr/>
            <p:nvPr/>
          </p:nvGrpSpPr>
          <p:grpSpPr>
            <a:xfrm rot="2338273">
              <a:off x="10652908" y="4740475"/>
              <a:ext cx="461573" cy="534553"/>
              <a:chOff x="3902872" y="3694206"/>
              <a:chExt cx="633507" cy="733672"/>
            </a:xfrm>
          </p:grpSpPr>
          <p:sp>
            <p:nvSpPr>
              <p:cNvPr id="168" name="Freeform: Shape 167">
                <a:extLst>
                  <a:ext uri="{FF2B5EF4-FFF2-40B4-BE49-F238E27FC236}">
                    <a16:creationId xmlns:a16="http://schemas.microsoft.com/office/drawing/2014/main" id="{9582A6C7-8B8D-4F96-A1A7-BC76E3F1AD75}"/>
                  </a:ext>
                </a:extLst>
              </p:cNvPr>
              <p:cNvSpPr/>
              <p:nvPr/>
            </p:nvSpPr>
            <p:spPr>
              <a:xfrm>
                <a:off x="3902872" y="3812027"/>
                <a:ext cx="574864" cy="615851"/>
              </a:xfrm>
              <a:custGeom>
                <a:avLst/>
                <a:gdLst>
                  <a:gd name="connsiteX0" fmla="*/ 0 w 791809"/>
                  <a:gd name="connsiteY0" fmla="*/ 108844 h 848263"/>
                  <a:gd name="connsiteX1" fmla="*/ 4632 w 791809"/>
                  <a:gd name="connsiteY1" fmla="*/ 68747 h 848263"/>
                  <a:gd name="connsiteX2" fmla="*/ 15923 w 791809"/>
                  <a:gd name="connsiteY2" fmla="*/ 26334 h 848263"/>
                  <a:gd name="connsiteX3" fmla="*/ 69193 w 791809"/>
                  <a:gd name="connsiteY3" fmla="*/ 5345 h 848263"/>
                  <a:gd name="connsiteX4" fmla="*/ 112764 w 791809"/>
                  <a:gd name="connsiteY4" fmla="*/ 34585 h 848263"/>
                  <a:gd name="connsiteX5" fmla="*/ 211342 w 791809"/>
                  <a:gd name="connsiteY5" fmla="*/ 145033 h 848263"/>
                  <a:gd name="connsiteX6" fmla="*/ 339885 w 791809"/>
                  <a:gd name="connsiteY6" fmla="*/ 319897 h 848263"/>
                  <a:gd name="connsiteX7" fmla="*/ 479139 w 791809"/>
                  <a:gd name="connsiteY7" fmla="*/ 460744 h 848263"/>
                  <a:gd name="connsiteX8" fmla="*/ 659938 w 791809"/>
                  <a:gd name="connsiteY8" fmla="*/ 595800 h 848263"/>
                  <a:gd name="connsiteX9" fmla="*/ 757213 w 791809"/>
                  <a:gd name="connsiteY9" fmla="*/ 685259 h 848263"/>
                  <a:gd name="connsiteX10" fmla="*/ 790362 w 791809"/>
                  <a:gd name="connsiteY10" fmla="*/ 743884 h 848263"/>
                  <a:gd name="connsiteX11" fmla="*/ 775452 w 791809"/>
                  <a:gd name="connsiteY11" fmla="*/ 800773 h 848263"/>
                  <a:gd name="connsiteX12" fmla="*/ 697429 w 791809"/>
                  <a:gd name="connsiteY12" fmla="*/ 842318 h 848263"/>
                  <a:gd name="connsiteX13" fmla="*/ 557306 w 791809"/>
                  <a:gd name="connsiteY13" fmla="*/ 843331 h 848263"/>
                  <a:gd name="connsiteX14" fmla="*/ 252018 w 791809"/>
                  <a:gd name="connsiteY14" fmla="*/ 682219 h 848263"/>
                  <a:gd name="connsiteX15" fmla="*/ 16936 w 791809"/>
                  <a:gd name="connsiteY15" fmla="*/ 269378 h 848263"/>
                  <a:gd name="connsiteX16" fmla="*/ 1303 w 791809"/>
                  <a:gd name="connsiteY16" fmla="*/ 161535 h 848263"/>
                  <a:gd name="connsiteX17" fmla="*/ 0 w 791809"/>
                  <a:gd name="connsiteY17" fmla="*/ 153863 h 848263"/>
                  <a:gd name="connsiteX18" fmla="*/ 0 w 791809"/>
                  <a:gd name="connsiteY18" fmla="*/ 108844 h 848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91809" h="848263">
                    <a:moveTo>
                      <a:pt x="0" y="108844"/>
                    </a:moveTo>
                    <a:cubicBezTo>
                      <a:pt x="1448" y="95527"/>
                      <a:pt x="2171" y="81920"/>
                      <a:pt x="4632" y="68747"/>
                    </a:cubicBezTo>
                    <a:cubicBezTo>
                      <a:pt x="7383" y="54417"/>
                      <a:pt x="10422" y="39796"/>
                      <a:pt x="15923" y="26334"/>
                    </a:cubicBezTo>
                    <a:cubicBezTo>
                      <a:pt x="26056" y="1436"/>
                      <a:pt x="45019" y="-6380"/>
                      <a:pt x="69193" y="5345"/>
                    </a:cubicBezTo>
                    <a:cubicBezTo>
                      <a:pt x="84826" y="12872"/>
                      <a:pt x="99591" y="23150"/>
                      <a:pt x="112764" y="34585"/>
                    </a:cubicBezTo>
                    <a:cubicBezTo>
                      <a:pt x="150400" y="67010"/>
                      <a:pt x="181667" y="105515"/>
                      <a:pt x="211342" y="145033"/>
                    </a:cubicBezTo>
                    <a:cubicBezTo>
                      <a:pt x="254913" y="202790"/>
                      <a:pt x="298050" y="260837"/>
                      <a:pt x="339885" y="319897"/>
                    </a:cubicBezTo>
                    <a:cubicBezTo>
                      <a:pt x="378679" y="374615"/>
                      <a:pt x="425435" y="420936"/>
                      <a:pt x="479139" y="460744"/>
                    </a:cubicBezTo>
                    <a:cubicBezTo>
                      <a:pt x="539646" y="505473"/>
                      <a:pt x="600009" y="550347"/>
                      <a:pt x="659938" y="595800"/>
                    </a:cubicBezTo>
                    <a:cubicBezTo>
                      <a:pt x="695113" y="622580"/>
                      <a:pt x="728696" y="651241"/>
                      <a:pt x="757213" y="685259"/>
                    </a:cubicBezTo>
                    <a:cubicBezTo>
                      <a:pt x="771833" y="702774"/>
                      <a:pt x="784861" y="721303"/>
                      <a:pt x="790362" y="743884"/>
                    </a:cubicBezTo>
                    <a:cubicBezTo>
                      <a:pt x="795573" y="765453"/>
                      <a:pt x="790507" y="784560"/>
                      <a:pt x="775452" y="800773"/>
                    </a:cubicBezTo>
                    <a:cubicBezTo>
                      <a:pt x="754318" y="823644"/>
                      <a:pt x="727104" y="835514"/>
                      <a:pt x="697429" y="842318"/>
                    </a:cubicBezTo>
                    <a:cubicBezTo>
                      <a:pt x="650818" y="853030"/>
                      <a:pt x="604062" y="850858"/>
                      <a:pt x="557306" y="843331"/>
                    </a:cubicBezTo>
                    <a:cubicBezTo>
                      <a:pt x="437594" y="823789"/>
                      <a:pt x="337713" y="765887"/>
                      <a:pt x="252018" y="682219"/>
                    </a:cubicBezTo>
                    <a:cubicBezTo>
                      <a:pt x="134333" y="567428"/>
                      <a:pt x="55875" y="429477"/>
                      <a:pt x="16936" y="269378"/>
                    </a:cubicBezTo>
                    <a:cubicBezTo>
                      <a:pt x="8396" y="233913"/>
                      <a:pt x="3040" y="198014"/>
                      <a:pt x="1303" y="161535"/>
                    </a:cubicBezTo>
                    <a:cubicBezTo>
                      <a:pt x="1158" y="158930"/>
                      <a:pt x="434" y="156324"/>
                      <a:pt x="0" y="153863"/>
                    </a:cubicBezTo>
                    <a:cubicBezTo>
                      <a:pt x="0" y="138809"/>
                      <a:pt x="0" y="123899"/>
                      <a:pt x="0" y="108844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9" name="Freeform: Shape 168">
                <a:extLst>
                  <a:ext uri="{FF2B5EF4-FFF2-40B4-BE49-F238E27FC236}">
                    <a16:creationId xmlns:a16="http://schemas.microsoft.com/office/drawing/2014/main" id="{48F7BBC2-D6E2-4C9B-B4C9-6330803E191C}"/>
                  </a:ext>
                </a:extLst>
              </p:cNvPr>
              <p:cNvSpPr/>
              <p:nvPr/>
            </p:nvSpPr>
            <p:spPr>
              <a:xfrm>
                <a:off x="3962566" y="3694206"/>
                <a:ext cx="573813" cy="623208"/>
              </a:xfrm>
              <a:custGeom>
                <a:avLst/>
                <a:gdLst>
                  <a:gd name="connsiteX0" fmla="*/ 174719 w 790361"/>
                  <a:gd name="connsiteY0" fmla="*/ 5 h 858396"/>
                  <a:gd name="connsiteX1" fmla="*/ 357979 w 790361"/>
                  <a:gd name="connsiteY1" fmla="*/ 44445 h 858396"/>
                  <a:gd name="connsiteX2" fmla="*/ 629539 w 790361"/>
                  <a:gd name="connsiteY2" fmla="*/ 269684 h 858396"/>
                  <a:gd name="connsiteX3" fmla="*/ 723920 w 790361"/>
                  <a:gd name="connsiteY3" fmla="*/ 445127 h 858396"/>
                  <a:gd name="connsiteX4" fmla="*/ 782545 w 790361"/>
                  <a:gd name="connsiteY4" fmla="*/ 633018 h 858396"/>
                  <a:gd name="connsiteX5" fmla="*/ 780084 w 790361"/>
                  <a:gd name="connsiteY5" fmla="*/ 804408 h 858396"/>
                  <a:gd name="connsiteX6" fmla="*/ 761701 w 790361"/>
                  <a:gd name="connsiteY6" fmla="*/ 853770 h 858396"/>
                  <a:gd name="connsiteX7" fmla="*/ 752871 w 790361"/>
                  <a:gd name="connsiteY7" fmla="*/ 858257 h 858396"/>
                  <a:gd name="connsiteX8" fmla="*/ 685704 w 790361"/>
                  <a:gd name="connsiteY8" fmla="*/ 822937 h 858396"/>
                  <a:gd name="connsiteX9" fmla="*/ 598996 w 790361"/>
                  <a:gd name="connsiteY9" fmla="*/ 731018 h 858396"/>
                  <a:gd name="connsiteX10" fmla="*/ 471033 w 790361"/>
                  <a:gd name="connsiteY10" fmla="*/ 558470 h 858396"/>
                  <a:gd name="connsiteX11" fmla="*/ 376073 w 790361"/>
                  <a:gd name="connsiteY11" fmla="*/ 443679 h 858396"/>
                  <a:gd name="connsiteX12" fmla="*/ 282707 w 790361"/>
                  <a:gd name="connsiteY12" fmla="*/ 368551 h 858396"/>
                  <a:gd name="connsiteX13" fmla="*/ 108422 w 790361"/>
                  <a:gd name="connsiteY13" fmla="*/ 236969 h 858396"/>
                  <a:gd name="connsiteX14" fmla="*/ 26201 w 790361"/>
                  <a:gd name="connsiteY14" fmla="*/ 151853 h 858396"/>
                  <a:gd name="connsiteX15" fmla="*/ 4343 w 790361"/>
                  <a:gd name="connsiteY15" fmla="*/ 110598 h 858396"/>
                  <a:gd name="connsiteX16" fmla="*/ 26056 w 790361"/>
                  <a:gd name="connsiteY16" fmla="*/ 40247 h 858396"/>
                  <a:gd name="connsiteX17" fmla="*/ 95828 w 790361"/>
                  <a:gd name="connsiteY17" fmla="*/ 9848 h 858396"/>
                  <a:gd name="connsiteX18" fmla="*/ 174719 w 790361"/>
                  <a:gd name="connsiteY18" fmla="*/ 5 h 8583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90361" h="858396">
                    <a:moveTo>
                      <a:pt x="174719" y="5"/>
                    </a:moveTo>
                    <a:cubicBezTo>
                      <a:pt x="239425" y="150"/>
                      <a:pt x="300222" y="16797"/>
                      <a:pt x="357979" y="44445"/>
                    </a:cubicBezTo>
                    <a:cubicBezTo>
                      <a:pt x="467414" y="96557"/>
                      <a:pt x="558754" y="171105"/>
                      <a:pt x="629539" y="269684"/>
                    </a:cubicBezTo>
                    <a:cubicBezTo>
                      <a:pt x="668478" y="323822"/>
                      <a:pt x="697429" y="384040"/>
                      <a:pt x="723920" y="445127"/>
                    </a:cubicBezTo>
                    <a:cubicBezTo>
                      <a:pt x="750120" y="505634"/>
                      <a:pt x="771110" y="567879"/>
                      <a:pt x="782545" y="633018"/>
                    </a:cubicBezTo>
                    <a:cubicBezTo>
                      <a:pt x="792678" y="690341"/>
                      <a:pt x="795428" y="747664"/>
                      <a:pt x="780084" y="804408"/>
                    </a:cubicBezTo>
                    <a:cubicBezTo>
                      <a:pt x="775597" y="821345"/>
                      <a:pt x="767925" y="837268"/>
                      <a:pt x="761701" y="853770"/>
                    </a:cubicBezTo>
                    <a:cubicBezTo>
                      <a:pt x="760108" y="858112"/>
                      <a:pt x="757503" y="859270"/>
                      <a:pt x="752871" y="858257"/>
                    </a:cubicBezTo>
                    <a:cubicBezTo>
                      <a:pt x="727249" y="852612"/>
                      <a:pt x="705680" y="839005"/>
                      <a:pt x="685704" y="822937"/>
                    </a:cubicBezTo>
                    <a:cubicBezTo>
                      <a:pt x="652555" y="796302"/>
                      <a:pt x="624618" y="764601"/>
                      <a:pt x="598996" y="731018"/>
                    </a:cubicBezTo>
                    <a:cubicBezTo>
                      <a:pt x="555714" y="673984"/>
                      <a:pt x="513735" y="615937"/>
                      <a:pt x="471033" y="558470"/>
                    </a:cubicBezTo>
                    <a:cubicBezTo>
                      <a:pt x="441358" y="518517"/>
                      <a:pt x="410670" y="479578"/>
                      <a:pt x="376073" y="443679"/>
                    </a:cubicBezTo>
                    <a:cubicBezTo>
                      <a:pt x="347991" y="414728"/>
                      <a:pt x="315132" y="391857"/>
                      <a:pt x="282707" y="368551"/>
                    </a:cubicBezTo>
                    <a:cubicBezTo>
                      <a:pt x="223647" y="325849"/>
                      <a:pt x="163863" y="284304"/>
                      <a:pt x="108422" y="236969"/>
                    </a:cubicBezTo>
                    <a:cubicBezTo>
                      <a:pt x="78313" y="211203"/>
                      <a:pt x="48927" y="184568"/>
                      <a:pt x="26201" y="151853"/>
                    </a:cubicBezTo>
                    <a:cubicBezTo>
                      <a:pt x="17371" y="139115"/>
                      <a:pt x="9699" y="125073"/>
                      <a:pt x="4343" y="110598"/>
                    </a:cubicBezTo>
                    <a:cubicBezTo>
                      <a:pt x="-5935" y="82515"/>
                      <a:pt x="2316" y="58341"/>
                      <a:pt x="26056" y="40247"/>
                    </a:cubicBezTo>
                    <a:cubicBezTo>
                      <a:pt x="46756" y="24469"/>
                      <a:pt x="71075" y="16362"/>
                      <a:pt x="95828" y="9848"/>
                    </a:cubicBezTo>
                    <a:cubicBezTo>
                      <a:pt x="121739" y="2755"/>
                      <a:pt x="148084" y="-140"/>
                      <a:pt x="174719" y="5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193" name="TextBox 192">
            <a:extLst>
              <a:ext uri="{FF2B5EF4-FFF2-40B4-BE49-F238E27FC236}">
                <a16:creationId xmlns:a16="http://schemas.microsoft.com/office/drawing/2014/main" id="{6839CD6F-AAB8-4856-A0A8-D5B8CB7CF70E}"/>
              </a:ext>
            </a:extLst>
          </p:cNvPr>
          <p:cNvSpPr txBox="1"/>
          <p:nvPr/>
        </p:nvSpPr>
        <p:spPr>
          <a:xfrm>
            <a:off x="8116821" y="797526"/>
            <a:ext cx="1728280" cy="147732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GB" altLang="ko-KR" sz="1800" dirty="0">
                <a:solidFill>
                  <a:schemeClr val="bg1"/>
                </a:solidFill>
                <a:cs typeface="Arial" pitchFamily="34" charset="0"/>
              </a:rPr>
              <a:t>ALLPPT Layout</a:t>
            </a:r>
          </a:p>
          <a:p>
            <a:pPr algn="l"/>
            <a:r>
              <a:rPr lang="en-GB" altLang="ko-KR" sz="1800" dirty="0">
                <a:solidFill>
                  <a:schemeClr val="bg1"/>
                </a:solidFill>
                <a:cs typeface="Arial" pitchFamily="34" charset="0"/>
              </a:rPr>
              <a:t>Clean Text Slide for your Presentation</a:t>
            </a:r>
            <a:endParaRPr lang="ko-KR" altLang="en-US" sz="1800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194" name="Group 18">
            <a:extLst>
              <a:ext uri="{FF2B5EF4-FFF2-40B4-BE49-F238E27FC236}">
                <a16:creationId xmlns:a16="http://schemas.microsoft.com/office/drawing/2014/main" id="{63751438-FF21-4DDA-8325-6BCC700C255B}"/>
              </a:ext>
            </a:extLst>
          </p:cNvPr>
          <p:cNvGrpSpPr/>
          <p:nvPr/>
        </p:nvGrpSpPr>
        <p:grpSpPr>
          <a:xfrm>
            <a:off x="703673" y="3439542"/>
            <a:ext cx="5925956" cy="1375703"/>
            <a:chOff x="4822352" y="1916832"/>
            <a:chExt cx="3422056" cy="1375703"/>
          </a:xfrm>
        </p:grpSpPr>
        <p:sp>
          <p:nvSpPr>
            <p:cNvPr id="195" name="Text Placeholder 10">
              <a:extLst>
                <a:ext uri="{FF2B5EF4-FFF2-40B4-BE49-F238E27FC236}">
                  <a16:creationId xmlns:a16="http://schemas.microsoft.com/office/drawing/2014/main" id="{62808D21-7960-4BFA-839B-DD0AC5BDF660}"/>
                </a:ext>
              </a:extLst>
            </p:cNvPr>
            <p:cNvSpPr txBox="1">
              <a:spLocks/>
            </p:cNvSpPr>
            <p:nvPr/>
          </p:nvSpPr>
          <p:spPr>
            <a:xfrm>
              <a:off x="4822352" y="1916832"/>
              <a:ext cx="3422056" cy="360040"/>
            </a:xfrm>
            <a:prstGeom prst="rect">
              <a:avLst/>
            </a:prstGeom>
            <a:noFill/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10000"/>
                </a:lnSpc>
                <a:buNone/>
              </a:pPr>
              <a:r>
                <a:rPr lang="en-US" altLang="ko-KR" sz="2000" b="1" dirty="0">
                  <a:solidFill>
                    <a:schemeClr val="bg1"/>
                  </a:solidFill>
                  <a:cs typeface="Arial" pitchFamily="34" charset="0"/>
                </a:rPr>
                <a:t>Portfolio  Designed</a:t>
              </a:r>
            </a:p>
          </p:txBody>
        </p:sp>
        <p:sp>
          <p:nvSpPr>
            <p:cNvPr id="196" name="TextBox 195">
              <a:extLst>
                <a:ext uri="{FF2B5EF4-FFF2-40B4-BE49-F238E27FC236}">
                  <a16:creationId xmlns:a16="http://schemas.microsoft.com/office/drawing/2014/main" id="{CB15924A-4F80-49B0-A9EE-2A5DC8A6EB00}"/>
                </a:ext>
              </a:extLst>
            </p:cNvPr>
            <p:cNvSpPr txBox="1"/>
            <p:nvPr/>
          </p:nvSpPr>
          <p:spPr>
            <a:xfrm>
              <a:off x="4822352" y="2276872"/>
              <a:ext cx="3422056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I hope and I believe that this Template will your Time, Money and Reputation. Get a modern PowerPoint  Presentation that is beautifully designed.</a:t>
              </a:r>
            </a:p>
            <a:p>
              <a:endParaRPr lang="en-US" altLang="ko-KR" sz="1200" dirty="0">
                <a:solidFill>
                  <a:schemeClr val="bg1"/>
                </a:solidFill>
                <a:cs typeface="Arial" pitchFamily="34" charset="0"/>
              </a:endParaRPr>
            </a:p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 </a:t>
              </a:r>
              <a:r>
                <a:rPr lang="ko-KR" altLang="en-US" sz="1200" dirty="0">
                  <a:solidFill>
                    <a:schemeClr val="bg1"/>
                  </a:solidFill>
                  <a:cs typeface="Arial" pitchFamily="34" charset="0"/>
                </a:rPr>
                <a:t>        </a:t>
              </a:r>
            </a:p>
          </p:txBody>
        </p:sp>
      </p:grpSp>
      <p:sp>
        <p:nvSpPr>
          <p:cNvPr id="198" name="Text Placeholder 10">
            <a:extLst>
              <a:ext uri="{FF2B5EF4-FFF2-40B4-BE49-F238E27FC236}">
                <a16:creationId xmlns:a16="http://schemas.microsoft.com/office/drawing/2014/main" id="{441170C7-7FC6-4024-8B07-B99A34DCF84C}"/>
              </a:ext>
            </a:extLst>
          </p:cNvPr>
          <p:cNvSpPr txBox="1">
            <a:spLocks/>
          </p:cNvSpPr>
          <p:nvPr/>
        </p:nvSpPr>
        <p:spPr>
          <a:xfrm>
            <a:off x="8609653" y="4468894"/>
            <a:ext cx="1624234" cy="360040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buNone/>
            </a:pPr>
            <a:r>
              <a:rPr lang="en-US" altLang="ko-KR" sz="2800" b="1" spc="300" dirty="0">
                <a:solidFill>
                  <a:schemeClr val="bg1"/>
                </a:solidFill>
                <a:cs typeface="Arial" pitchFamily="34" charset="0"/>
              </a:rPr>
              <a:t>Coffee</a:t>
            </a:r>
          </a:p>
        </p:txBody>
      </p:sp>
      <p:grpSp>
        <p:nvGrpSpPr>
          <p:cNvPr id="208" name="Group 207">
            <a:extLst>
              <a:ext uri="{FF2B5EF4-FFF2-40B4-BE49-F238E27FC236}">
                <a16:creationId xmlns:a16="http://schemas.microsoft.com/office/drawing/2014/main" id="{A97E8A2C-074E-48F7-BC68-1C64236D1389}"/>
              </a:ext>
            </a:extLst>
          </p:cNvPr>
          <p:cNvGrpSpPr/>
          <p:nvPr/>
        </p:nvGrpSpPr>
        <p:grpSpPr>
          <a:xfrm>
            <a:off x="9066745" y="4134024"/>
            <a:ext cx="867574" cy="417474"/>
            <a:chOff x="8346474" y="3763675"/>
            <a:chExt cx="1869930" cy="899805"/>
          </a:xfrm>
        </p:grpSpPr>
        <p:grpSp>
          <p:nvGrpSpPr>
            <p:cNvPr id="199" name="Group 198">
              <a:extLst>
                <a:ext uri="{FF2B5EF4-FFF2-40B4-BE49-F238E27FC236}">
                  <a16:creationId xmlns:a16="http://schemas.microsoft.com/office/drawing/2014/main" id="{129245BC-8B95-48A0-9DE3-A7165A274362}"/>
                </a:ext>
              </a:extLst>
            </p:cNvPr>
            <p:cNvGrpSpPr/>
            <p:nvPr/>
          </p:nvGrpSpPr>
          <p:grpSpPr>
            <a:xfrm>
              <a:off x="8346474" y="3821918"/>
              <a:ext cx="633507" cy="733672"/>
              <a:chOff x="5515874" y="3035026"/>
              <a:chExt cx="633507" cy="733672"/>
            </a:xfrm>
            <a:solidFill>
              <a:schemeClr val="bg1"/>
            </a:solidFill>
          </p:grpSpPr>
          <p:sp>
            <p:nvSpPr>
              <p:cNvPr id="200" name="Freeform: Shape 199">
                <a:extLst>
                  <a:ext uri="{FF2B5EF4-FFF2-40B4-BE49-F238E27FC236}">
                    <a16:creationId xmlns:a16="http://schemas.microsoft.com/office/drawing/2014/main" id="{9FA79C15-3197-4BCF-8132-009B94408460}"/>
                  </a:ext>
                </a:extLst>
              </p:cNvPr>
              <p:cNvSpPr/>
              <p:nvPr/>
            </p:nvSpPr>
            <p:spPr>
              <a:xfrm>
                <a:off x="5515874" y="3152847"/>
                <a:ext cx="574864" cy="615851"/>
              </a:xfrm>
              <a:custGeom>
                <a:avLst/>
                <a:gdLst>
                  <a:gd name="connsiteX0" fmla="*/ 0 w 791809"/>
                  <a:gd name="connsiteY0" fmla="*/ 108844 h 848263"/>
                  <a:gd name="connsiteX1" fmla="*/ 4632 w 791809"/>
                  <a:gd name="connsiteY1" fmla="*/ 68747 h 848263"/>
                  <a:gd name="connsiteX2" fmla="*/ 15923 w 791809"/>
                  <a:gd name="connsiteY2" fmla="*/ 26334 h 848263"/>
                  <a:gd name="connsiteX3" fmla="*/ 69193 w 791809"/>
                  <a:gd name="connsiteY3" fmla="*/ 5345 h 848263"/>
                  <a:gd name="connsiteX4" fmla="*/ 112764 w 791809"/>
                  <a:gd name="connsiteY4" fmla="*/ 34585 h 848263"/>
                  <a:gd name="connsiteX5" fmla="*/ 211342 w 791809"/>
                  <a:gd name="connsiteY5" fmla="*/ 145033 h 848263"/>
                  <a:gd name="connsiteX6" fmla="*/ 339885 w 791809"/>
                  <a:gd name="connsiteY6" fmla="*/ 319897 h 848263"/>
                  <a:gd name="connsiteX7" fmla="*/ 479139 w 791809"/>
                  <a:gd name="connsiteY7" fmla="*/ 460744 h 848263"/>
                  <a:gd name="connsiteX8" fmla="*/ 659938 w 791809"/>
                  <a:gd name="connsiteY8" fmla="*/ 595800 h 848263"/>
                  <a:gd name="connsiteX9" fmla="*/ 757213 w 791809"/>
                  <a:gd name="connsiteY9" fmla="*/ 685259 h 848263"/>
                  <a:gd name="connsiteX10" fmla="*/ 790362 w 791809"/>
                  <a:gd name="connsiteY10" fmla="*/ 743884 h 848263"/>
                  <a:gd name="connsiteX11" fmla="*/ 775452 w 791809"/>
                  <a:gd name="connsiteY11" fmla="*/ 800773 h 848263"/>
                  <a:gd name="connsiteX12" fmla="*/ 697429 w 791809"/>
                  <a:gd name="connsiteY12" fmla="*/ 842318 h 848263"/>
                  <a:gd name="connsiteX13" fmla="*/ 557306 w 791809"/>
                  <a:gd name="connsiteY13" fmla="*/ 843331 h 848263"/>
                  <a:gd name="connsiteX14" fmla="*/ 252018 w 791809"/>
                  <a:gd name="connsiteY14" fmla="*/ 682219 h 848263"/>
                  <a:gd name="connsiteX15" fmla="*/ 16936 w 791809"/>
                  <a:gd name="connsiteY15" fmla="*/ 269378 h 848263"/>
                  <a:gd name="connsiteX16" fmla="*/ 1303 w 791809"/>
                  <a:gd name="connsiteY16" fmla="*/ 161535 h 848263"/>
                  <a:gd name="connsiteX17" fmla="*/ 0 w 791809"/>
                  <a:gd name="connsiteY17" fmla="*/ 153863 h 848263"/>
                  <a:gd name="connsiteX18" fmla="*/ 0 w 791809"/>
                  <a:gd name="connsiteY18" fmla="*/ 108844 h 848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91809" h="848263">
                    <a:moveTo>
                      <a:pt x="0" y="108844"/>
                    </a:moveTo>
                    <a:cubicBezTo>
                      <a:pt x="1448" y="95527"/>
                      <a:pt x="2171" y="81920"/>
                      <a:pt x="4632" y="68747"/>
                    </a:cubicBezTo>
                    <a:cubicBezTo>
                      <a:pt x="7383" y="54417"/>
                      <a:pt x="10422" y="39796"/>
                      <a:pt x="15923" y="26334"/>
                    </a:cubicBezTo>
                    <a:cubicBezTo>
                      <a:pt x="26056" y="1436"/>
                      <a:pt x="45019" y="-6380"/>
                      <a:pt x="69193" y="5345"/>
                    </a:cubicBezTo>
                    <a:cubicBezTo>
                      <a:pt x="84826" y="12872"/>
                      <a:pt x="99591" y="23150"/>
                      <a:pt x="112764" y="34585"/>
                    </a:cubicBezTo>
                    <a:cubicBezTo>
                      <a:pt x="150400" y="67010"/>
                      <a:pt x="181667" y="105515"/>
                      <a:pt x="211342" y="145033"/>
                    </a:cubicBezTo>
                    <a:cubicBezTo>
                      <a:pt x="254913" y="202790"/>
                      <a:pt x="298050" y="260837"/>
                      <a:pt x="339885" y="319897"/>
                    </a:cubicBezTo>
                    <a:cubicBezTo>
                      <a:pt x="378679" y="374615"/>
                      <a:pt x="425435" y="420936"/>
                      <a:pt x="479139" y="460744"/>
                    </a:cubicBezTo>
                    <a:cubicBezTo>
                      <a:pt x="539646" y="505473"/>
                      <a:pt x="600009" y="550347"/>
                      <a:pt x="659938" y="595800"/>
                    </a:cubicBezTo>
                    <a:cubicBezTo>
                      <a:pt x="695113" y="622580"/>
                      <a:pt x="728696" y="651241"/>
                      <a:pt x="757213" y="685259"/>
                    </a:cubicBezTo>
                    <a:cubicBezTo>
                      <a:pt x="771833" y="702774"/>
                      <a:pt x="784861" y="721303"/>
                      <a:pt x="790362" y="743884"/>
                    </a:cubicBezTo>
                    <a:cubicBezTo>
                      <a:pt x="795573" y="765453"/>
                      <a:pt x="790507" y="784560"/>
                      <a:pt x="775452" y="800773"/>
                    </a:cubicBezTo>
                    <a:cubicBezTo>
                      <a:pt x="754318" y="823644"/>
                      <a:pt x="727104" y="835514"/>
                      <a:pt x="697429" y="842318"/>
                    </a:cubicBezTo>
                    <a:cubicBezTo>
                      <a:pt x="650818" y="853030"/>
                      <a:pt x="604062" y="850858"/>
                      <a:pt x="557306" y="843331"/>
                    </a:cubicBezTo>
                    <a:cubicBezTo>
                      <a:pt x="437594" y="823789"/>
                      <a:pt x="337713" y="765887"/>
                      <a:pt x="252018" y="682219"/>
                    </a:cubicBezTo>
                    <a:cubicBezTo>
                      <a:pt x="134333" y="567428"/>
                      <a:pt x="55875" y="429477"/>
                      <a:pt x="16936" y="269378"/>
                    </a:cubicBezTo>
                    <a:cubicBezTo>
                      <a:pt x="8396" y="233913"/>
                      <a:pt x="3040" y="198014"/>
                      <a:pt x="1303" y="161535"/>
                    </a:cubicBezTo>
                    <a:cubicBezTo>
                      <a:pt x="1158" y="158930"/>
                      <a:pt x="434" y="156324"/>
                      <a:pt x="0" y="153863"/>
                    </a:cubicBezTo>
                    <a:cubicBezTo>
                      <a:pt x="0" y="138809"/>
                      <a:pt x="0" y="123899"/>
                      <a:pt x="0" y="108844"/>
                    </a:cubicBezTo>
                    <a:close/>
                  </a:path>
                </a:pathLst>
              </a:custGeom>
              <a:grpFill/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1" name="Freeform: Shape 200">
                <a:extLst>
                  <a:ext uri="{FF2B5EF4-FFF2-40B4-BE49-F238E27FC236}">
                    <a16:creationId xmlns:a16="http://schemas.microsoft.com/office/drawing/2014/main" id="{07995A65-77B6-4CEE-ACBD-E5D29B49524D}"/>
                  </a:ext>
                </a:extLst>
              </p:cNvPr>
              <p:cNvSpPr/>
              <p:nvPr/>
            </p:nvSpPr>
            <p:spPr>
              <a:xfrm>
                <a:off x="5575568" y="3035026"/>
                <a:ext cx="573813" cy="623208"/>
              </a:xfrm>
              <a:custGeom>
                <a:avLst/>
                <a:gdLst>
                  <a:gd name="connsiteX0" fmla="*/ 174719 w 790361"/>
                  <a:gd name="connsiteY0" fmla="*/ 5 h 858396"/>
                  <a:gd name="connsiteX1" fmla="*/ 357979 w 790361"/>
                  <a:gd name="connsiteY1" fmla="*/ 44445 h 858396"/>
                  <a:gd name="connsiteX2" fmla="*/ 629539 w 790361"/>
                  <a:gd name="connsiteY2" fmla="*/ 269684 h 858396"/>
                  <a:gd name="connsiteX3" fmla="*/ 723920 w 790361"/>
                  <a:gd name="connsiteY3" fmla="*/ 445127 h 858396"/>
                  <a:gd name="connsiteX4" fmla="*/ 782545 w 790361"/>
                  <a:gd name="connsiteY4" fmla="*/ 633018 h 858396"/>
                  <a:gd name="connsiteX5" fmla="*/ 780084 w 790361"/>
                  <a:gd name="connsiteY5" fmla="*/ 804408 h 858396"/>
                  <a:gd name="connsiteX6" fmla="*/ 761701 w 790361"/>
                  <a:gd name="connsiteY6" fmla="*/ 853770 h 858396"/>
                  <a:gd name="connsiteX7" fmla="*/ 752871 w 790361"/>
                  <a:gd name="connsiteY7" fmla="*/ 858257 h 858396"/>
                  <a:gd name="connsiteX8" fmla="*/ 685704 w 790361"/>
                  <a:gd name="connsiteY8" fmla="*/ 822937 h 858396"/>
                  <a:gd name="connsiteX9" fmla="*/ 598996 w 790361"/>
                  <a:gd name="connsiteY9" fmla="*/ 731018 h 858396"/>
                  <a:gd name="connsiteX10" fmla="*/ 471033 w 790361"/>
                  <a:gd name="connsiteY10" fmla="*/ 558470 h 858396"/>
                  <a:gd name="connsiteX11" fmla="*/ 376073 w 790361"/>
                  <a:gd name="connsiteY11" fmla="*/ 443679 h 858396"/>
                  <a:gd name="connsiteX12" fmla="*/ 282707 w 790361"/>
                  <a:gd name="connsiteY12" fmla="*/ 368551 h 858396"/>
                  <a:gd name="connsiteX13" fmla="*/ 108422 w 790361"/>
                  <a:gd name="connsiteY13" fmla="*/ 236969 h 858396"/>
                  <a:gd name="connsiteX14" fmla="*/ 26201 w 790361"/>
                  <a:gd name="connsiteY14" fmla="*/ 151853 h 858396"/>
                  <a:gd name="connsiteX15" fmla="*/ 4343 w 790361"/>
                  <a:gd name="connsiteY15" fmla="*/ 110598 h 858396"/>
                  <a:gd name="connsiteX16" fmla="*/ 26056 w 790361"/>
                  <a:gd name="connsiteY16" fmla="*/ 40247 h 858396"/>
                  <a:gd name="connsiteX17" fmla="*/ 95828 w 790361"/>
                  <a:gd name="connsiteY17" fmla="*/ 9848 h 858396"/>
                  <a:gd name="connsiteX18" fmla="*/ 174719 w 790361"/>
                  <a:gd name="connsiteY18" fmla="*/ 5 h 8583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90361" h="858396">
                    <a:moveTo>
                      <a:pt x="174719" y="5"/>
                    </a:moveTo>
                    <a:cubicBezTo>
                      <a:pt x="239425" y="150"/>
                      <a:pt x="300222" y="16797"/>
                      <a:pt x="357979" y="44445"/>
                    </a:cubicBezTo>
                    <a:cubicBezTo>
                      <a:pt x="467414" y="96557"/>
                      <a:pt x="558754" y="171105"/>
                      <a:pt x="629539" y="269684"/>
                    </a:cubicBezTo>
                    <a:cubicBezTo>
                      <a:pt x="668478" y="323822"/>
                      <a:pt x="697429" y="384040"/>
                      <a:pt x="723920" y="445127"/>
                    </a:cubicBezTo>
                    <a:cubicBezTo>
                      <a:pt x="750120" y="505634"/>
                      <a:pt x="771110" y="567879"/>
                      <a:pt x="782545" y="633018"/>
                    </a:cubicBezTo>
                    <a:cubicBezTo>
                      <a:pt x="792678" y="690341"/>
                      <a:pt x="795428" y="747664"/>
                      <a:pt x="780084" y="804408"/>
                    </a:cubicBezTo>
                    <a:cubicBezTo>
                      <a:pt x="775597" y="821345"/>
                      <a:pt x="767925" y="837268"/>
                      <a:pt x="761701" y="853770"/>
                    </a:cubicBezTo>
                    <a:cubicBezTo>
                      <a:pt x="760108" y="858112"/>
                      <a:pt x="757503" y="859270"/>
                      <a:pt x="752871" y="858257"/>
                    </a:cubicBezTo>
                    <a:cubicBezTo>
                      <a:pt x="727249" y="852612"/>
                      <a:pt x="705680" y="839005"/>
                      <a:pt x="685704" y="822937"/>
                    </a:cubicBezTo>
                    <a:cubicBezTo>
                      <a:pt x="652555" y="796302"/>
                      <a:pt x="624618" y="764601"/>
                      <a:pt x="598996" y="731018"/>
                    </a:cubicBezTo>
                    <a:cubicBezTo>
                      <a:pt x="555714" y="673984"/>
                      <a:pt x="513735" y="615937"/>
                      <a:pt x="471033" y="558470"/>
                    </a:cubicBezTo>
                    <a:cubicBezTo>
                      <a:pt x="441358" y="518517"/>
                      <a:pt x="410670" y="479578"/>
                      <a:pt x="376073" y="443679"/>
                    </a:cubicBezTo>
                    <a:cubicBezTo>
                      <a:pt x="347991" y="414728"/>
                      <a:pt x="315132" y="391857"/>
                      <a:pt x="282707" y="368551"/>
                    </a:cubicBezTo>
                    <a:cubicBezTo>
                      <a:pt x="223647" y="325849"/>
                      <a:pt x="163863" y="284304"/>
                      <a:pt x="108422" y="236969"/>
                    </a:cubicBezTo>
                    <a:cubicBezTo>
                      <a:pt x="78313" y="211203"/>
                      <a:pt x="48927" y="184568"/>
                      <a:pt x="26201" y="151853"/>
                    </a:cubicBezTo>
                    <a:cubicBezTo>
                      <a:pt x="17371" y="139115"/>
                      <a:pt x="9699" y="125073"/>
                      <a:pt x="4343" y="110598"/>
                    </a:cubicBezTo>
                    <a:cubicBezTo>
                      <a:pt x="-5935" y="82515"/>
                      <a:pt x="2316" y="58341"/>
                      <a:pt x="26056" y="40247"/>
                    </a:cubicBezTo>
                    <a:cubicBezTo>
                      <a:pt x="46756" y="24469"/>
                      <a:pt x="71075" y="16362"/>
                      <a:pt x="95828" y="9848"/>
                    </a:cubicBezTo>
                    <a:cubicBezTo>
                      <a:pt x="121739" y="2755"/>
                      <a:pt x="148084" y="-140"/>
                      <a:pt x="174719" y="5"/>
                    </a:cubicBezTo>
                    <a:close/>
                  </a:path>
                </a:pathLst>
              </a:custGeom>
              <a:grpFill/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02" name="Group 201">
              <a:extLst>
                <a:ext uri="{FF2B5EF4-FFF2-40B4-BE49-F238E27FC236}">
                  <a16:creationId xmlns:a16="http://schemas.microsoft.com/office/drawing/2014/main" id="{07D5AE9C-BF5E-4CC4-8A5E-26CA5DC3452D}"/>
                </a:ext>
              </a:extLst>
            </p:cNvPr>
            <p:cNvGrpSpPr/>
            <p:nvPr/>
          </p:nvGrpSpPr>
          <p:grpSpPr>
            <a:xfrm>
              <a:off x="9208031" y="3763675"/>
              <a:ext cx="467997" cy="662974"/>
              <a:chOff x="6352212" y="2887347"/>
              <a:chExt cx="467997" cy="662974"/>
            </a:xfrm>
            <a:solidFill>
              <a:schemeClr val="bg1"/>
            </a:solidFill>
          </p:grpSpPr>
          <p:sp>
            <p:nvSpPr>
              <p:cNvPr id="203" name="Freeform: Shape 202">
                <a:extLst>
                  <a:ext uri="{FF2B5EF4-FFF2-40B4-BE49-F238E27FC236}">
                    <a16:creationId xmlns:a16="http://schemas.microsoft.com/office/drawing/2014/main" id="{B94C0A2D-BE2A-47F7-A2C9-A047013F60B8}"/>
                  </a:ext>
                </a:extLst>
              </p:cNvPr>
              <p:cNvSpPr/>
              <p:nvPr/>
            </p:nvSpPr>
            <p:spPr>
              <a:xfrm>
                <a:off x="6352212" y="2897687"/>
                <a:ext cx="265888" cy="652634"/>
              </a:xfrm>
              <a:custGeom>
                <a:avLst/>
                <a:gdLst>
                  <a:gd name="connsiteX0" fmla="*/ 0 w 366229"/>
                  <a:gd name="connsiteY0" fmla="*/ 566548 h 898928"/>
                  <a:gd name="connsiteX1" fmla="*/ 79470 w 366229"/>
                  <a:gd name="connsiteY1" fmla="*/ 249101 h 898928"/>
                  <a:gd name="connsiteX2" fmla="*/ 220317 w 366229"/>
                  <a:gd name="connsiteY2" fmla="*/ 64394 h 898928"/>
                  <a:gd name="connsiteX3" fmla="*/ 296892 w 366229"/>
                  <a:gd name="connsiteY3" fmla="*/ 11413 h 898928"/>
                  <a:gd name="connsiteX4" fmla="*/ 326712 w 366229"/>
                  <a:gd name="connsiteY4" fmla="*/ 991 h 898928"/>
                  <a:gd name="connsiteX5" fmla="*/ 362177 w 366229"/>
                  <a:gd name="connsiteY5" fmla="*/ 21546 h 898928"/>
                  <a:gd name="connsiteX6" fmla="*/ 365651 w 366229"/>
                  <a:gd name="connsiteY6" fmla="*/ 75974 h 898928"/>
                  <a:gd name="connsiteX7" fmla="*/ 328015 w 366229"/>
                  <a:gd name="connsiteY7" fmla="*/ 242153 h 898928"/>
                  <a:gd name="connsiteX8" fmla="*/ 280680 w 366229"/>
                  <a:gd name="connsiteY8" fmla="*/ 402252 h 898928"/>
                  <a:gd name="connsiteX9" fmla="*/ 267073 w 366229"/>
                  <a:gd name="connsiteY9" fmla="*/ 523267 h 898928"/>
                  <a:gd name="connsiteX10" fmla="*/ 268520 w 366229"/>
                  <a:gd name="connsiteY10" fmla="*/ 673812 h 898928"/>
                  <a:gd name="connsiteX11" fmla="*/ 260414 w 366229"/>
                  <a:gd name="connsiteY11" fmla="*/ 813645 h 898928"/>
                  <a:gd name="connsiteX12" fmla="*/ 244346 w 366229"/>
                  <a:gd name="connsiteY12" fmla="*/ 865902 h 898928"/>
                  <a:gd name="connsiteX13" fmla="*/ 176167 w 366229"/>
                  <a:gd name="connsiteY13" fmla="*/ 896590 h 898928"/>
                  <a:gd name="connsiteX14" fmla="*/ 97420 w 366229"/>
                  <a:gd name="connsiteY14" fmla="*/ 842741 h 898928"/>
                  <a:gd name="connsiteX15" fmla="*/ 12449 w 366229"/>
                  <a:gd name="connsiteY15" fmla="*/ 669180 h 898928"/>
                  <a:gd name="connsiteX16" fmla="*/ 3908 w 366229"/>
                  <a:gd name="connsiteY16" fmla="*/ 618660 h 898928"/>
                  <a:gd name="connsiteX17" fmla="*/ 0 w 366229"/>
                  <a:gd name="connsiteY17" fmla="*/ 566548 h 898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6229" h="898928">
                    <a:moveTo>
                      <a:pt x="0" y="566548"/>
                    </a:moveTo>
                    <a:cubicBezTo>
                      <a:pt x="1592" y="449007"/>
                      <a:pt x="29675" y="346231"/>
                      <a:pt x="79470" y="249101"/>
                    </a:cubicBezTo>
                    <a:cubicBezTo>
                      <a:pt x="115370" y="179329"/>
                      <a:pt x="160967" y="116505"/>
                      <a:pt x="220317" y="64394"/>
                    </a:cubicBezTo>
                    <a:cubicBezTo>
                      <a:pt x="243767" y="43838"/>
                      <a:pt x="268810" y="25310"/>
                      <a:pt x="296892" y="11413"/>
                    </a:cubicBezTo>
                    <a:cubicBezTo>
                      <a:pt x="306301" y="6781"/>
                      <a:pt x="316579" y="3307"/>
                      <a:pt x="326712" y="991"/>
                    </a:cubicBezTo>
                    <a:cubicBezTo>
                      <a:pt x="343793" y="-2917"/>
                      <a:pt x="356387" y="4899"/>
                      <a:pt x="362177" y="21546"/>
                    </a:cubicBezTo>
                    <a:cubicBezTo>
                      <a:pt x="368401" y="39351"/>
                      <a:pt x="367388" y="57735"/>
                      <a:pt x="365651" y="75974"/>
                    </a:cubicBezTo>
                    <a:cubicBezTo>
                      <a:pt x="359861" y="132863"/>
                      <a:pt x="343938" y="187435"/>
                      <a:pt x="328015" y="242153"/>
                    </a:cubicBezTo>
                    <a:cubicBezTo>
                      <a:pt x="312526" y="295567"/>
                      <a:pt x="296458" y="348837"/>
                      <a:pt x="280680" y="402252"/>
                    </a:cubicBezTo>
                    <a:cubicBezTo>
                      <a:pt x="268955" y="441770"/>
                      <a:pt x="267218" y="482591"/>
                      <a:pt x="267073" y="523267"/>
                    </a:cubicBezTo>
                    <a:cubicBezTo>
                      <a:pt x="266928" y="573497"/>
                      <a:pt x="268231" y="623582"/>
                      <a:pt x="268520" y="673812"/>
                    </a:cubicBezTo>
                    <a:cubicBezTo>
                      <a:pt x="268810" y="720568"/>
                      <a:pt x="269244" y="767468"/>
                      <a:pt x="260414" y="813645"/>
                    </a:cubicBezTo>
                    <a:cubicBezTo>
                      <a:pt x="257085" y="831450"/>
                      <a:pt x="251874" y="849400"/>
                      <a:pt x="244346" y="865902"/>
                    </a:cubicBezTo>
                    <a:cubicBezTo>
                      <a:pt x="230884" y="895142"/>
                      <a:pt x="207289" y="904551"/>
                      <a:pt x="176167" y="896590"/>
                    </a:cubicBezTo>
                    <a:cubicBezTo>
                      <a:pt x="143452" y="888049"/>
                      <a:pt x="118699" y="867639"/>
                      <a:pt x="97420" y="842741"/>
                    </a:cubicBezTo>
                    <a:cubicBezTo>
                      <a:pt x="54138" y="792366"/>
                      <a:pt x="27359" y="733451"/>
                      <a:pt x="12449" y="669180"/>
                    </a:cubicBezTo>
                    <a:cubicBezTo>
                      <a:pt x="8541" y="652533"/>
                      <a:pt x="5790" y="635597"/>
                      <a:pt x="3908" y="618660"/>
                    </a:cubicBezTo>
                    <a:cubicBezTo>
                      <a:pt x="1592" y="598829"/>
                      <a:pt x="869" y="578708"/>
                      <a:pt x="0" y="566548"/>
                    </a:cubicBezTo>
                    <a:close/>
                  </a:path>
                </a:pathLst>
              </a:custGeom>
              <a:grpFill/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4" name="Freeform: Shape 203">
                <a:extLst>
                  <a:ext uri="{FF2B5EF4-FFF2-40B4-BE49-F238E27FC236}">
                    <a16:creationId xmlns:a16="http://schemas.microsoft.com/office/drawing/2014/main" id="{DB668D0E-DCEB-461E-9D2E-18BF1D881396}"/>
                  </a:ext>
                </a:extLst>
              </p:cNvPr>
              <p:cNvSpPr/>
              <p:nvPr/>
            </p:nvSpPr>
            <p:spPr>
              <a:xfrm>
                <a:off x="6555372" y="2887347"/>
                <a:ext cx="264837" cy="655787"/>
              </a:xfrm>
              <a:custGeom>
                <a:avLst/>
                <a:gdLst>
                  <a:gd name="connsiteX0" fmla="*/ 365632 w 364782"/>
                  <a:gd name="connsiteY0" fmla="*/ 346867 h 903270"/>
                  <a:gd name="connsiteX1" fmla="*/ 301940 w 364782"/>
                  <a:gd name="connsiteY1" fmla="*/ 613651 h 903270"/>
                  <a:gd name="connsiteX2" fmla="*/ 179477 w 364782"/>
                  <a:gd name="connsiteY2" fmla="*/ 801542 h 903270"/>
                  <a:gd name="connsiteX3" fmla="*/ 62081 w 364782"/>
                  <a:gd name="connsiteY3" fmla="*/ 889988 h 903270"/>
                  <a:gd name="connsiteX4" fmla="*/ 18655 w 364782"/>
                  <a:gd name="connsiteY4" fmla="*/ 903450 h 903270"/>
                  <a:gd name="connsiteX5" fmla="*/ 9969 w 364782"/>
                  <a:gd name="connsiteY5" fmla="*/ 898962 h 903270"/>
                  <a:gd name="connsiteX6" fmla="*/ 271 w 364782"/>
                  <a:gd name="connsiteY6" fmla="*/ 854668 h 903270"/>
                  <a:gd name="connsiteX7" fmla="*/ 15470 w 364782"/>
                  <a:gd name="connsiteY7" fmla="*/ 741903 h 903270"/>
                  <a:gd name="connsiteX8" fmla="*/ 71345 w 364782"/>
                  <a:gd name="connsiteY8" fmla="*/ 548945 h 903270"/>
                  <a:gd name="connsiteX9" fmla="*/ 98994 w 364782"/>
                  <a:gd name="connsiteY9" fmla="*/ 414612 h 903270"/>
                  <a:gd name="connsiteX10" fmla="*/ 99283 w 364782"/>
                  <a:gd name="connsiteY10" fmla="*/ 332826 h 903270"/>
                  <a:gd name="connsiteX11" fmla="*/ 99138 w 364782"/>
                  <a:gd name="connsiteY11" fmla="*/ 159989 h 903270"/>
                  <a:gd name="connsiteX12" fmla="*/ 115930 w 364782"/>
                  <a:gd name="connsiteY12" fmla="*/ 53883 h 903270"/>
                  <a:gd name="connsiteX13" fmla="*/ 127945 w 364782"/>
                  <a:gd name="connsiteY13" fmla="*/ 27683 h 903270"/>
                  <a:gd name="connsiteX14" fmla="*/ 193519 w 364782"/>
                  <a:gd name="connsiteY14" fmla="*/ 4088 h 903270"/>
                  <a:gd name="connsiteX15" fmla="*/ 270094 w 364782"/>
                  <a:gd name="connsiteY15" fmla="*/ 57357 h 903270"/>
                  <a:gd name="connsiteX16" fmla="*/ 347104 w 364782"/>
                  <a:gd name="connsiteY16" fmla="*/ 199651 h 903270"/>
                  <a:gd name="connsiteX17" fmla="*/ 365632 w 364782"/>
                  <a:gd name="connsiteY17" fmla="*/ 346867 h 9032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4782" h="903270">
                    <a:moveTo>
                      <a:pt x="365632" y="346867"/>
                    </a:moveTo>
                    <a:cubicBezTo>
                      <a:pt x="366790" y="441103"/>
                      <a:pt x="344353" y="529693"/>
                      <a:pt x="301940" y="613651"/>
                    </a:cubicBezTo>
                    <a:cubicBezTo>
                      <a:pt x="267923" y="680817"/>
                      <a:pt x="230142" y="745378"/>
                      <a:pt x="179477" y="801542"/>
                    </a:cubicBezTo>
                    <a:cubicBezTo>
                      <a:pt x="146039" y="838600"/>
                      <a:pt x="108692" y="870735"/>
                      <a:pt x="62081" y="889988"/>
                    </a:cubicBezTo>
                    <a:cubicBezTo>
                      <a:pt x="48185" y="895778"/>
                      <a:pt x="33130" y="898962"/>
                      <a:pt x="18655" y="903450"/>
                    </a:cubicBezTo>
                    <a:cubicBezTo>
                      <a:pt x="13878" y="905042"/>
                      <a:pt x="11851" y="903160"/>
                      <a:pt x="9969" y="898962"/>
                    </a:cubicBezTo>
                    <a:cubicBezTo>
                      <a:pt x="3745" y="884777"/>
                      <a:pt x="850" y="870011"/>
                      <a:pt x="271" y="854668"/>
                    </a:cubicBezTo>
                    <a:cubicBezTo>
                      <a:pt x="-1466" y="816163"/>
                      <a:pt x="5337" y="778671"/>
                      <a:pt x="15470" y="741903"/>
                    </a:cubicBezTo>
                    <a:cubicBezTo>
                      <a:pt x="33275" y="677343"/>
                      <a:pt x="52817" y="613361"/>
                      <a:pt x="71345" y="548945"/>
                    </a:cubicBezTo>
                    <a:cubicBezTo>
                      <a:pt x="83939" y="504940"/>
                      <a:pt x="96099" y="460645"/>
                      <a:pt x="98994" y="414612"/>
                    </a:cubicBezTo>
                    <a:cubicBezTo>
                      <a:pt x="100731" y="387399"/>
                      <a:pt x="99428" y="360185"/>
                      <a:pt x="99283" y="332826"/>
                    </a:cubicBezTo>
                    <a:cubicBezTo>
                      <a:pt x="99138" y="275214"/>
                      <a:pt x="97980" y="217601"/>
                      <a:pt x="99138" y="159989"/>
                    </a:cubicBezTo>
                    <a:cubicBezTo>
                      <a:pt x="99862" y="124089"/>
                      <a:pt x="104060" y="88190"/>
                      <a:pt x="115930" y="53883"/>
                    </a:cubicBezTo>
                    <a:cubicBezTo>
                      <a:pt x="119115" y="44764"/>
                      <a:pt x="123023" y="35789"/>
                      <a:pt x="127945" y="27683"/>
                    </a:cubicBezTo>
                    <a:cubicBezTo>
                      <a:pt x="143144" y="2206"/>
                      <a:pt x="165581" y="-5756"/>
                      <a:pt x="193519" y="4088"/>
                    </a:cubicBezTo>
                    <a:cubicBezTo>
                      <a:pt x="223772" y="14799"/>
                      <a:pt x="248091" y="34486"/>
                      <a:pt x="270094" y="57357"/>
                    </a:cubicBezTo>
                    <a:cubicBezTo>
                      <a:pt x="308744" y="97744"/>
                      <a:pt x="332194" y="146382"/>
                      <a:pt x="347104" y="199651"/>
                    </a:cubicBezTo>
                    <a:cubicBezTo>
                      <a:pt x="360421" y="247710"/>
                      <a:pt x="365487" y="297071"/>
                      <a:pt x="365632" y="346867"/>
                    </a:cubicBezTo>
                    <a:close/>
                  </a:path>
                </a:pathLst>
              </a:custGeom>
              <a:grpFill/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05" name="Group 204">
              <a:extLst>
                <a:ext uri="{FF2B5EF4-FFF2-40B4-BE49-F238E27FC236}">
                  <a16:creationId xmlns:a16="http://schemas.microsoft.com/office/drawing/2014/main" id="{494341D3-A093-46B4-B3DC-CFB5C73A513B}"/>
                </a:ext>
              </a:extLst>
            </p:cNvPr>
            <p:cNvGrpSpPr/>
            <p:nvPr/>
          </p:nvGrpSpPr>
          <p:grpSpPr>
            <a:xfrm>
              <a:off x="9809625" y="4207525"/>
              <a:ext cx="406779" cy="455955"/>
              <a:chOff x="6267296" y="3775500"/>
              <a:chExt cx="406779" cy="455955"/>
            </a:xfrm>
            <a:solidFill>
              <a:schemeClr val="bg1"/>
            </a:solidFill>
          </p:grpSpPr>
          <p:sp>
            <p:nvSpPr>
              <p:cNvPr id="206" name="Freeform: Shape 205">
                <a:extLst>
                  <a:ext uri="{FF2B5EF4-FFF2-40B4-BE49-F238E27FC236}">
                    <a16:creationId xmlns:a16="http://schemas.microsoft.com/office/drawing/2014/main" id="{D29A69F4-62B3-4AA7-AA2A-7F6350C5F207}"/>
                  </a:ext>
                </a:extLst>
              </p:cNvPr>
              <p:cNvSpPr/>
              <p:nvPr/>
            </p:nvSpPr>
            <p:spPr>
              <a:xfrm>
                <a:off x="6373506" y="3789009"/>
                <a:ext cx="300569" cy="442446"/>
              </a:xfrm>
              <a:custGeom>
                <a:avLst/>
                <a:gdLst>
                  <a:gd name="connsiteX0" fmla="*/ 15833 w 413999"/>
                  <a:gd name="connsiteY0" fmla="*/ 610672 h 609418"/>
                  <a:gd name="connsiteX1" fmla="*/ 12503 w 413999"/>
                  <a:gd name="connsiteY1" fmla="*/ 609370 h 609418"/>
                  <a:gd name="connsiteX2" fmla="*/ 54 w 413999"/>
                  <a:gd name="connsiteY2" fmla="*/ 594894 h 609418"/>
                  <a:gd name="connsiteX3" fmla="*/ 17136 w 413999"/>
                  <a:gd name="connsiteY3" fmla="*/ 537137 h 609418"/>
                  <a:gd name="connsiteX4" fmla="*/ 86184 w 413999"/>
                  <a:gd name="connsiteY4" fmla="*/ 430453 h 609418"/>
                  <a:gd name="connsiteX5" fmla="*/ 168694 w 413999"/>
                  <a:gd name="connsiteY5" fmla="*/ 310016 h 609418"/>
                  <a:gd name="connsiteX6" fmla="*/ 208791 w 413999"/>
                  <a:gd name="connsiteY6" fmla="*/ 208833 h 609418"/>
                  <a:gd name="connsiteX7" fmla="*/ 259889 w 413999"/>
                  <a:gd name="connsiteY7" fmla="*/ 70736 h 609418"/>
                  <a:gd name="connsiteX8" fmla="*/ 289420 w 413999"/>
                  <a:gd name="connsiteY8" fmla="*/ 22967 h 609418"/>
                  <a:gd name="connsiteX9" fmla="*/ 365271 w 413999"/>
                  <a:gd name="connsiteY9" fmla="*/ 21230 h 609418"/>
                  <a:gd name="connsiteX10" fmla="*/ 412316 w 413999"/>
                  <a:gd name="connsiteY10" fmla="*/ 128059 h 609418"/>
                  <a:gd name="connsiteX11" fmla="*/ 379747 w 413999"/>
                  <a:gd name="connsiteY11" fmla="*/ 327532 h 609418"/>
                  <a:gd name="connsiteX12" fmla="*/ 262206 w 413999"/>
                  <a:gd name="connsiteY12" fmla="*/ 488499 h 609418"/>
                  <a:gd name="connsiteX13" fmla="*/ 139598 w 413999"/>
                  <a:gd name="connsiteY13" fmla="*/ 578537 h 609418"/>
                  <a:gd name="connsiteX14" fmla="*/ 44639 w 413999"/>
                  <a:gd name="connsiteY14" fmla="*/ 609225 h 609418"/>
                  <a:gd name="connsiteX15" fmla="*/ 40586 w 413999"/>
                  <a:gd name="connsiteY15" fmla="*/ 610383 h 609418"/>
                  <a:gd name="connsiteX16" fmla="*/ 15833 w 413999"/>
                  <a:gd name="connsiteY16" fmla="*/ 610672 h 6094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13999" h="609418">
                    <a:moveTo>
                      <a:pt x="15833" y="610672"/>
                    </a:moveTo>
                    <a:cubicBezTo>
                      <a:pt x="14675" y="610238"/>
                      <a:pt x="13661" y="609514"/>
                      <a:pt x="12503" y="609370"/>
                    </a:cubicBezTo>
                    <a:cubicBezTo>
                      <a:pt x="199" y="608356"/>
                      <a:pt x="-235" y="609659"/>
                      <a:pt x="54" y="594894"/>
                    </a:cubicBezTo>
                    <a:cubicBezTo>
                      <a:pt x="489" y="574194"/>
                      <a:pt x="8016" y="555376"/>
                      <a:pt x="17136" y="537137"/>
                    </a:cubicBezTo>
                    <a:cubicBezTo>
                      <a:pt x="36098" y="498922"/>
                      <a:pt x="61865" y="465194"/>
                      <a:pt x="86184" y="430453"/>
                    </a:cubicBezTo>
                    <a:cubicBezTo>
                      <a:pt x="114121" y="390645"/>
                      <a:pt x="142059" y="350692"/>
                      <a:pt x="168694" y="310016"/>
                    </a:cubicBezTo>
                    <a:cubicBezTo>
                      <a:pt x="188815" y="279184"/>
                      <a:pt x="197500" y="243429"/>
                      <a:pt x="208791" y="208833"/>
                    </a:cubicBezTo>
                    <a:cubicBezTo>
                      <a:pt x="223846" y="162077"/>
                      <a:pt x="238032" y="114887"/>
                      <a:pt x="259889" y="70736"/>
                    </a:cubicBezTo>
                    <a:cubicBezTo>
                      <a:pt x="268141" y="53945"/>
                      <a:pt x="277839" y="37443"/>
                      <a:pt x="289420" y="22967"/>
                    </a:cubicBezTo>
                    <a:cubicBezTo>
                      <a:pt x="313449" y="-7286"/>
                      <a:pt x="339360" y="-7431"/>
                      <a:pt x="365271" y="21230"/>
                    </a:cubicBezTo>
                    <a:cubicBezTo>
                      <a:pt x="392485" y="51629"/>
                      <a:pt x="406960" y="88107"/>
                      <a:pt x="412316" y="128059"/>
                    </a:cubicBezTo>
                    <a:cubicBezTo>
                      <a:pt x="421726" y="197831"/>
                      <a:pt x="405803" y="263405"/>
                      <a:pt x="379747" y="327532"/>
                    </a:cubicBezTo>
                    <a:cubicBezTo>
                      <a:pt x="353980" y="391079"/>
                      <a:pt x="312001" y="442612"/>
                      <a:pt x="262206" y="488499"/>
                    </a:cubicBezTo>
                    <a:cubicBezTo>
                      <a:pt x="224714" y="523096"/>
                      <a:pt x="185051" y="554797"/>
                      <a:pt x="139598" y="578537"/>
                    </a:cubicBezTo>
                    <a:cubicBezTo>
                      <a:pt x="109779" y="594170"/>
                      <a:pt x="78512" y="606040"/>
                      <a:pt x="44639" y="609225"/>
                    </a:cubicBezTo>
                    <a:cubicBezTo>
                      <a:pt x="43191" y="609370"/>
                      <a:pt x="41889" y="610093"/>
                      <a:pt x="40586" y="610383"/>
                    </a:cubicBezTo>
                    <a:cubicBezTo>
                      <a:pt x="32190" y="610672"/>
                      <a:pt x="24084" y="610672"/>
                      <a:pt x="15833" y="610672"/>
                    </a:cubicBezTo>
                    <a:close/>
                  </a:path>
                </a:pathLst>
              </a:custGeom>
              <a:grpFill/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7" name="Freeform: Shape 206">
                <a:extLst>
                  <a:ext uri="{FF2B5EF4-FFF2-40B4-BE49-F238E27FC236}">
                    <a16:creationId xmlns:a16="http://schemas.microsoft.com/office/drawing/2014/main" id="{F3B1FECA-4C01-48AD-93B5-2CB021BBFFE3}"/>
                  </a:ext>
                </a:extLst>
              </p:cNvPr>
              <p:cNvSpPr/>
              <p:nvPr/>
            </p:nvSpPr>
            <p:spPr>
              <a:xfrm>
                <a:off x="6267296" y="3775500"/>
                <a:ext cx="298467" cy="443497"/>
              </a:xfrm>
              <a:custGeom>
                <a:avLst/>
                <a:gdLst>
                  <a:gd name="connsiteX0" fmla="*/ 0 w 411103"/>
                  <a:gd name="connsiteY0" fmla="*/ 436756 h 610865"/>
                  <a:gd name="connsiteX1" fmla="*/ 39518 w 411103"/>
                  <a:gd name="connsiteY1" fmla="*/ 273472 h 610865"/>
                  <a:gd name="connsiteX2" fmla="*/ 272139 w 411103"/>
                  <a:gd name="connsiteY2" fmla="*/ 32600 h 610865"/>
                  <a:gd name="connsiteX3" fmla="*/ 369994 w 411103"/>
                  <a:gd name="connsiteY3" fmla="*/ 609 h 610865"/>
                  <a:gd name="connsiteX4" fmla="*/ 394312 w 411103"/>
                  <a:gd name="connsiteY4" fmla="*/ 1188 h 610865"/>
                  <a:gd name="connsiteX5" fmla="*/ 412262 w 411103"/>
                  <a:gd name="connsiteY5" fmla="*/ 23625 h 610865"/>
                  <a:gd name="connsiteX6" fmla="*/ 405603 w 411103"/>
                  <a:gd name="connsiteY6" fmla="*/ 53734 h 610865"/>
                  <a:gd name="connsiteX7" fmla="*/ 356242 w 411103"/>
                  <a:gd name="connsiteY7" fmla="*/ 140153 h 610865"/>
                  <a:gd name="connsiteX8" fmla="*/ 287773 w 411103"/>
                  <a:gd name="connsiteY8" fmla="*/ 235257 h 610865"/>
                  <a:gd name="connsiteX9" fmla="*/ 209316 w 411103"/>
                  <a:gd name="connsiteY9" fmla="*/ 388118 h 610865"/>
                  <a:gd name="connsiteX10" fmla="*/ 157349 w 411103"/>
                  <a:gd name="connsiteY10" fmla="*/ 534466 h 610865"/>
                  <a:gd name="connsiteX11" fmla="*/ 134043 w 411103"/>
                  <a:gd name="connsiteY11" fmla="*/ 578471 h 610865"/>
                  <a:gd name="connsiteX12" fmla="*/ 117396 w 411103"/>
                  <a:gd name="connsiteY12" fmla="*/ 598302 h 610865"/>
                  <a:gd name="connsiteX13" fmla="*/ 63982 w 411103"/>
                  <a:gd name="connsiteY13" fmla="*/ 602935 h 610865"/>
                  <a:gd name="connsiteX14" fmla="*/ 22003 w 411103"/>
                  <a:gd name="connsiteY14" fmla="*/ 549810 h 610865"/>
                  <a:gd name="connsiteX15" fmla="*/ 0 w 411103"/>
                  <a:gd name="connsiteY15" fmla="*/ 436756 h 610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11103" h="610865">
                    <a:moveTo>
                      <a:pt x="0" y="436756"/>
                    </a:moveTo>
                    <a:cubicBezTo>
                      <a:pt x="290" y="378130"/>
                      <a:pt x="14475" y="324281"/>
                      <a:pt x="39518" y="273472"/>
                    </a:cubicBezTo>
                    <a:cubicBezTo>
                      <a:pt x="91196" y="168380"/>
                      <a:pt x="167916" y="87028"/>
                      <a:pt x="272139" y="32600"/>
                    </a:cubicBezTo>
                    <a:cubicBezTo>
                      <a:pt x="302827" y="16532"/>
                      <a:pt x="335397" y="5097"/>
                      <a:pt x="369994" y="609"/>
                    </a:cubicBezTo>
                    <a:cubicBezTo>
                      <a:pt x="377955" y="-404"/>
                      <a:pt x="386496" y="-114"/>
                      <a:pt x="394312" y="1188"/>
                    </a:cubicBezTo>
                    <a:cubicBezTo>
                      <a:pt x="406617" y="3360"/>
                      <a:pt x="413275" y="11176"/>
                      <a:pt x="412262" y="23625"/>
                    </a:cubicBezTo>
                    <a:cubicBezTo>
                      <a:pt x="411393" y="33758"/>
                      <a:pt x="409367" y="44181"/>
                      <a:pt x="405603" y="53734"/>
                    </a:cubicBezTo>
                    <a:cubicBezTo>
                      <a:pt x="393589" y="85001"/>
                      <a:pt x="375205" y="112939"/>
                      <a:pt x="356242" y="140153"/>
                    </a:cubicBezTo>
                    <a:cubicBezTo>
                      <a:pt x="333950" y="172144"/>
                      <a:pt x="311802" y="204424"/>
                      <a:pt x="287773" y="235257"/>
                    </a:cubicBezTo>
                    <a:cubicBezTo>
                      <a:pt x="251729" y="281289"/>
                      <a:pt x="227265" y="332822"/>
                      <a:pt x="209316" y="388118"/>
                    </a:cubicBezTo>
                    <a:cubicBezTo>
                      <a:pt x="193393" y="437335"/>
                      <a:pt x="175443" y="485973"/>
                      <a:pt x="157349" y="534466"/>
                    </a:cubicBezTo>
                    <a:cubicBezTo>
                      <a:pt x="151558" y="549954"/>
                      <a:pt x="142584" y="564285"/>
                      <a:pt x="134043" y="578471"/>
                    </a:cubicBezTo>
                    <a:cubicBezTo>
                      <a:pt x="129700" y="585854"/>
                      <a:pt x="123621" y="592512"/>
                      <a:pt x="117396" y="598302"/>
                    </a:cubicBezTo>
                    <a:cubicBezTo>
                      <a:pt x="100749" y="613791"/>
                      <a:pt x="83234" y="615094"/>
                      <a:pt x="63982" y="602935"/>
                    </a:cubicBezTo>
                    <a:cubicBezTo>
                      <a:pt x="43716" y="590196"/>
                      <a:pt x="31267" y="571088"/>
                      <a:pt x="22003" y="549810"/>
                    </a:cubicBezTo>
                    <a:cubicBezTo>
                      <a:pt x="6080" y="513331"/>
                      <a:pt x="579" y="474682"/>
                      <a:pt x="0" y="436756"/>
                    </a:cubicBezTo>
                    <a:close/>
                  </a:path>
                </a:pathLst>
              </a:custGeom>
              <a:grpFill/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230" name="Graphic 18">
            <a:extLst>
              <a:ext uri="{FF2B5EF4-FFF2-40B4-BE49-F238E27FC236}">
                <a16:creationId xmlns:a16="http://schemas.microsoft.com/office/drawing/2014/main" id="{EF58166B-68E4-41A2-B5B1-C3D671A2E411}"/>
              </a:ext>
            </a:extLst>
          </p:cNvPr>
          <p:cNvGrpSpPr/>
          <p:nvPr/>
        </p:nvGrpSpPr>
        <p:grpSpPr>
          <a:xfrm>
            <a:off x="558455" y="189840"/>
            <a:ext cx="4785778" cy="4095303"/>
            <a:chOff x="733697" y="2750274"/>
            <a:chExt cx="4308285" cy="3686701"/>
          </a:xfrm>
          <a:solidFill>
            <a:schemeClr val="bg1">
              <a:alpha val="10000"/>
            </a:schemeClr>
          </a:solidFill>
        </p:grpSpPr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C1FC26B2-99A0-4C0A-B8E0-D5AC12D3CE70}"/>
                </a:ext>
              </a:extLst>
            </p:cNvPr>
            <p:cNvSpPr/>
            <p:nvPr/>
          </p:nvSpPr>
          <p:spPr>
            <a:xfrm>
              <a:off x="3863029" y="3060295"/>
              <a:ext cx="1178953" cy="951895"/>
            </a:xfrm>
            <a:custGeom>
              <a:avLst/>
              <a:gdLst>
                <a:gd name="connsiteX0" fmla="*/ 1168036 w 1178952"/>
                <a:gd name="connsiteY0" fmla="*/ 389928 h 951895"/>
                <a:gd name="connsiteX1" fmla="*/ 1054508 w 1178952"/>
                <a:gd name="connsiteY1" fmla="*/ 596463 h 951895"/>
                <a:gd name="connsiteX2" fmla="*/ 807364 w 1178952"/>
                <a:gd name="connsiteY2" fmla="*/ 785968 h 951895"/>
                <a:gd name="connsiteX3" fmla="*/ 389054 w 1178952"/>
                <a:gd name="connsiteY3" fmla="*/ 906920 h 951895"/>
                <a:gd name="connsiteX4" fmla="*/ 129685 w 1178952"/>
                <a:gd name="connsiteY4" fmla="*/ 943162 h 951895"/>
                <a:gd name="connsiteX5" fmla="*/ 0 w 1178952"/>
                <a:gd name="connsiteY5" fmla="*/ 951895 h 951895"/>
                <a:gd name="connsiteX6" fmla="*/ 92133 w 1178952"/>
                <a:gd name="connsiteY6" fmla="*/ 918273 h 951895"/>
                <a:gd name="connsiteX7" fmla="*/ 489920 w 1178952"/>
                <a:gd name="connsiteY7" fmla="*/ 746233 h 951895"/>
                <a:gd name="connsiteX8" fmla="*/ 806054 w 1178952"/>
                <a:gd name="connsiteY8" fmla="*/ 468961 h 951895"/>
                <a:gd name="connsiteX9" fmla="*/ 880721 w 1178952"/>
                <a:gd name="connsiteY9" fmla="*/ 269413 h 951895"/>
                <a:gd name="connsiteX10" fmla="*/ 826140 w 1178952"/>
                <a:gd name="connsiteY10" fmla="*/ 97373 h 951895"/>
                <a:gd name="connsiteX11" fmla="*/ 748416 w 1178952"/>
                <a:gd name="connsiteY11" fmla="*/ 0 h 951895"/>
                <a:gd name="connsiteX12" fmla="*/ 867622 w 1178952"/>
                <a:gd name="connsiteY12" fmla="*/ 11353 h 951895"/>
                <a:gd name="connsiteX13" fmla="*/ 1074157 w 1178952"/>
                <a:gd name="connsiteY13" fmla="*/ 86893 h 951895"/>
                <a:gd name="connsiteX14" fmla="*/ 1181136 w 1178952"/>
                <a:gd name="connsiteY14" fmla="*/ 260680 h 951895"/>
                <a:gd name="connsiteX15" fmla="*/ 1168036 w 1178952"/>
                <a:gd name="connsiteY15" fmla="*/ 389928 h 951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78952" h="951895">
                  <a:moveTo>
                    <a:pt x="1168036" y="389928"/>
                  </a:moveTo>
                  <a:cubicBezTo>
                    <a:pt x="1146640" y="467651"/>
                    <a:pt x="1103849" y="533585"/>
                    <a:pt x="1054508" y="596463"/>
                  </a:cubicBezTo>
                  <a:cubicBezTo>
                    <a:pt x="988573" y="681173"/>
                    <a:pt x="904300" y="741867"/>
                    <a:pt x="807364" y="785968"/>
                  </a:cubicBezTo>
                  <a:cubicBezTo>
                    <a:pt x="673750" y="846663"/>
                    <a:pt x="533148" y="883341"/>
                    <a:pt x="389054" y="906920"/>
                  </a:cubicBezTo>
                  <a:cubicBezTo>
                    <a:pt x="303034" y="921330"/>
                    <a:pt x="216141" y="932246"/>
                    <a:pt x="129685" y="943162"/>
                  </a:cubicBezTo>
                  <a:cubicBezTo>
                    <a:pt x="86893" y="948402"/>
                    <a:pt x="43665" y="950585"/>
                    <a:pt x="0" y="951895"/>
                  </a:cubicBezTo>
                  <a:cubicBezTo>
                    <a:pt x="30565" y="940542"/>
                    <a:pt x="61131" y="929626"/>
                    <a:pt x="92133" y="918273"/>
                  </a:cubicBezTo>
                  <a:cubicBezTo>
                    <a:pt x="228367" y="869368"/>
                    <a:pt x="362855" y="816534"/>
                    <a:pt x="489920" y="746233"/>
                  </a:cubicBezTo>
                  <a:cubicBezTo>
                    <a:pt x="615238" y="676806"/>
                    <a:pt x="724401" y="588166"/>
                    <a:pt x="806054" y="468961"/>
                  </a:cubicBezTo>
                  <a:cubicBezTo>
                    <a:pt x="847099" y="408704"/>
                    <a:pt x="874171" y="342770"/>
                    <a:pt x="880721" y="269413"/>
                  </a:cubicBezTo>
                  <a:cubicBezTo>
                    <a:pt x="886398" y="204352"/>
                    <a:pt x="865875" y="148024"/>
                    <a:pt x="826140" y="97373"/>
                  </a:cubicBezTo>
                  <a:cubicBezTo>
                    <a:pt x="805618" y="71610"/>
                    <a:pt x="755403" y="9606"/>
                    <a:pt x="748416" y="0"/>
                  </a:cubicBezTo>
                  <a:cubicBezTo>
                    <a:pt x="791208" y="3930"/>
                    <a:pt x="830070" y="5676"/>
                    <a:pt x="867622" y="11353"/>
                  </a:cubicBezTo>
                  <a:cubicBezTo>
                    <a:pt x="941415" y="22269"/>
                    <a:pt x="1011716" y="44538"/>
                    <a:pt x="1074157" y="86893"/>
                  </a:cubicBezTo>
                  <a:cubicBezTo>
                    <a:pt x="1136161" y="128375"/>
                    <a:pt x="1176333" y="183829"/>
                    <a:pt x="1181136" y="260680"/>
                  </a:cubicBezTo>
                  <a:cubicBezTo>
                    <a:pt x="1184629" y="317007"/>
                    <a:pt x="1175459" y="362855"/>
                    <a:pt x="1168036" y="389928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F415B32F-C705-4505-AAE8-29E8C3E1F572}"/>
                </a:ext>
              </a:extLst>
            </p:cNvPr>
            <p:cNvSpPr/>
            <p:nvPr/>
          </p:nvSpPr>
          <p:spPr>
            <a:xfrm>
              <a:off x="2733565" y="3644095"/>
              <a:ext cx="1371078" cy="799068"/>
            </a:xfrm>
            <a:custGeom>
              <a:avLst/>
              <a:gdLst>
                <a:gd name="connsiteX0" fmla="*/ 58364 w 1371078"/>
                <a:gd name="connsiteY0" fmla="*/ 801688 h 799067"/>
                <a:gd name="connsiteX1" fmla="*/ 38278 w 1371078"/>
                <a:gd name="connsiteY1" fmla="*/ 790335 h 799067"/>
                <a:gd name="connsiteX2" fmla="*/ 9459 w 1371078"/>
                <a:gd name="connsiteY2" fmla="*/ 753656 h 799067"/>
                <a:gd name="connsiteX3" fmla="*/ 289 w 1371078"/>
                <a:gd name="connsiteY3" fmla="*/ 694272 h 799067"/>
                <a:gd name="connsiteX4" fmla="*/ 160103 w 1371078"/>
                <a:gd name="connsiteY4" fmla="*/ 455862 h 799067"/>
                <a:gd name="connsiteX5" fmla="*/ 416853 w 1371078"/>
                <a:gd name="connsiteY5" fmla="*/ 314824 h 799067"/>
                <a:gd name="connsiteX6" fmla="*/ 807217 w 1371078"/>
                <a:gd name="connsiteY6" fmla="*/ 196929 h 799067"/>
                <a:gd name="connsiteX7" fmla="*/ 1183608 w 1371078"/>
                <a:gd name="connsiteY7" fmla="*/ 84710 h 799067"/>
                <a:gd name="connsiteX8" fmla="*/ 1353028 w 1371078"/>
                <a:gd name="connsiteY8" fmla="*/ 7423 h 799067"/>
                <a:gd name="connsiteX9" fmla="*/ 1371804 w 1371078"/>
                <a:gd name="connsiteY9" fmla="*/ 0 h 799067"/>
                <a:gd name="connsiteX10" fmla="*/ 1374861 w 1371078"/>
                <a:gd name="connsiteY10" fmla="*/ 4803 h 799067"/>
                <a:gd name="connsiteX11" fmla="*/ 1360888 w 1371078"/>
                <a:gd name="connsiteY11" fmla="*/ 17029 h 799067"/>
                <a:gd name="connsiteX12" fmla="*/ 1071826 w 1371078"/>
                <a:gd name="connsiteY12" fmla="*/ 167237 h 799067"/>
                <a:gd name="connsiteX13" fmla="*/ 701985 w 1371078"/>
                <a:gd name="connsiteY13" fmla="*/ 309584 h 799067"/>
                <a:gd name="connsiteX14" fmla="*/ 250053 w 1371078"/>
                <a:gd name="connsiteY14" fmla="*/ 511316 h 799067"/>
                <a:gd name="connsiteX15" fmla="*/ 53561 w 1371078"/>
                <a:gd name="connsiteY15" fmla="*/ 694709 h 799067"/>
                <a:gd name="connsiteX16" fmla="*/ 58364 w 1371078"/>
                <a:gd name="connsiteY16" fmla="*/ 801688 h 799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71078" h="799067">
                  <a:moveTo>
                    <a:pt x="58364" y="801688"/>
                  </a:moveTo>
                  <a:cubicBezTo>
                    <a:pt x="51377" y="798195"/>
                    <a:pt x="43081" y="795575"/>
                    <a:pt x="38278" y="790335"/>
                  </a:cubicBezTo>
                  <a:cubicBezTo>
                    <a:pt x="27362" y="778982"/>
                    <a:pt x="15136" y="767629"/>
                    <a:pt x="9459" y="753656"/>
                  </a:cubicBezTo>
                  <a:cubicBezTo>
                    <a:pt x="5093" y="743177"/>
                    <a:pt x="-1457" y="706935"/>
                    <a:pt x="289" y="694272"/>
                  </a:cubicBezTo>
                  <a:cubicBezTo>
                    <a:pt x="15572" y="587730"/>
                    <a:pt x="77576" y="523979"/>
                    <a:pt x="160103" y="455862"/>
                  </a:cubicBezTo>
                  <a:cubicBezTo>
                    <a:pt x="236517" y="392548"/>
                    <a:pt x="324720" y="350193"/>
                    <a:pt x="416853" y="314824"/>
                  </a:cubicBezTo>
                  <a:cubicBezTo>
                    <a:pt x="543918" y="265919"/>
                    <a:pt x="676222" y="233607"/>
                    <a:pt x="807217" y="196929"/>
                  </a:cubicBezTo>
                  <a:cubicBezTo>
                    <a:pt x="933409" y="161560"/>
                    <a:pt x="1059164" y="125755"/>
                    <a:pt x="1183608" y="84710"/>
                  </a:cubicBezTo>
                  <a:cubicBezTo>
                    <a:pt x="1242120" y="65497"/>
                    <a:pt x="1296701" y="33622"/>
                    <a:pt x="1353028" y="7423"/>
                  </a:cubicBezTo>
                  <a:cubicBezTo>
                    <a:pt x="1359141" y="4803"/>
                    <a:pt x="1365691" y="2620"/>
                    <a:pt x="1371804" y="0"/>
                  </a:cubicBezTo>
                  <a:cubicBezTo>
                    <a:pt x="1372678" y="1747"/>
                    <a:pt x="1373988" y="3493"/>
                    <a:pt x="1374861" y="4803"/>
                  </a:cubicBezTo>
                  <a:cubicBezTo>
                    <a:pt x="1370494" y="8733"/>
                    <a:pt x="1366128" y="13536"/>
                    <a:pt x="1360888" y="17029"/>
                  </a:cubicBezTo>
                  <a:cubicBezTo>
                    <a:pt x="1271375" y="79907"/>
                    <a:pt x="1173129" y="127065"/>
                    <a:pt x="1071826" y="167237"/>
                  </a:cubicBezTo>
                  <a:cubicBezTo>
                    <a:pt x="949128" y="216141"/>
                    <a:pt x="825120" y="261990"/>
                    <a:pt x="701985" y="309584"/>
                  </a:cubicBezTo>
                  <a:cubicBezTo>
                    <a:pt x="548284" y="369405"/>
                    <a:pt x="390654" y="424423"/>
                    <a:pt x="250053" y="511316"/>
                  </a:cubicBezTo>
                  <a:cubicBezTo>
                    <a:pt x="107268" y="608689"/>
                    <a:pt x="68843" y="647987"/>
                    <a:pt x="53561" y="694709"/>
                  </a:cubicBezTo>
                  <a:cubicBezTo>
                    <a:pt x="42644" y="730077"/>
                    <a:pt x="45701" y="767629"/>
                    <a:pt x="58364" y="801688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DB1C878C-9B9A-4003-AD74-023C334E141D}"/>
                </a:ext>
              </a:extLst>
            </p:cNvPr>
            <p:cNvSpPr/>
            <p:nvPr/>
          </p:nvSpPr>
          <p:spPr>
            <a:xfrm>
              <a:off x="3487074" y="4961435"/>
              <a:ext cx="375518" cy="366785"/>
            </a:xfrm>
            <a:custGeom>
              <a:avLst/>
              <a:gdLst>
                <a:gd name="connsiteX0" fmla="*/ 0 w 375518"/>
                <a:gd name="connsiteY0" fmla="*/ 368562 h 366785"/>
                <a:gd name="connsiteX1" fmla="*/ 135798 w 375518"/>
                <a:gd name="connsiteY1" fmla="*/ 128842 h 366785"/>
                <a:gd name="connsiteX2" fmla="*/ 308711 w 375518"/>
                <a:gd name="connsiteY2" fmla="*/ 7453 h 366785"/>
                <a:gd name="connsiteX3" fmla="*/ 347136 w 375518"/>
                <a:gd name="connsiteY3" fmla="*/ 30 h 366785"/>
                <a:gd name="connsiteX4" fmla="*/ 379011 w 375518"/>
                <a:gd name="connsiteY4" fmla="*/ 41949 h 366785"/>
                <a:gd name="connsiteX5" fmla="*/ 362856 w 375518"/>
                <a:gd name="connsiteY5" fmla="*/ 102643 h 366785"/>
                <a:gd name="connsiteX6" fmla="*/ 321810 w 375518"/>
                <a:gd name="connsiteY6" fmla="*/ 170324 h 366785"/>
                <a:gd name="connsiteX7" fmla="*/ 234481 w 375518"/>
                <a:gd name="connsiteY7" fmla="*/ 251104 h 366785"/>
                <a:gd name="connsiteX8" fmla="*/ 8733 w 375518"/>
                <a:gd name="connsiteY8" fmla="*/ 368126 h 366785"/>
                <a:gd name="connsiteX9" fmla="*/ 0 w 375518"/>
                <a:gd name="connsiteY9" fmla="*/ 368562 h 366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5518" h="366785">
                  <a:moveTo>
                    <a:pt x="0" y="368562"/>
                  </a:moveTo>
                  <a:cubicBezTo>
                    <a:pt x="16593" y="270753"/>
                    <a:pt x="64624" y="193029"/>
                    <a:pt x="135798" y="128842"/>
                  </a:cubicBezTo>
                  <a:cubicBezTo>
                    <a:pt x="189506" y="80374"/>
                    <a:pt x="244960" y="40202"/>
                    <a:pt x="308711" y="7453"/>
                  </a:cubicBezTo>
                  <a:cubicBezTo>
                    <a:pt x="315261" y="3960"/>
                    <a:pt x="338840" y="-406"/>
                    <a:pt x="347136" y="30"/>
                  </a:cubicBezTo>
                  <a:cubicBezTo>
                    <a:pt x="352376" y="467"/>
                    <a:pt x="381631" y="18806"/>
                    <a:pt x="379011" y="41949"/>
                  </a:cubicBezTo>
                  <a:cubicBezTo>
                    <a:pt x="376828" y="62471"/>
                    <a:pt x="371589" y="83867"/>
                    <a:pt x="362856" y="102643"/>
                  </a:cubicBezTo>
                  <a:cubicBezTo>
                    <a:pt x="351939" y="126222"/>
                    <a:pt x="336657" y="148054"/>
                    <a:pt x="321810" y="170324"/>
                  </a:cubicBezTo>
                  <a:cubicBezTo>
                    <a:pt x="299541" y="198706"/>
                    <a:pt x="257186" y="232328"/>
                    <a:pt x="234481" y="251104"/>
                  </a:cubicBezTo>
                  <a:cubicBezTo>
                    <a:pt x="164617" y="300445"/>
                    <a:pt x="91260" y="343673"/>
                    <a:pt x="8733" y="368126"/>
                  </a:cubicBezTo>
                  <a:cubicBezTo>
                    <a:pt x="6550" y="368126"/>
                    <a:pt x="4366" y="368126"/>
                    <a:pt x="0" y="368562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E96DF974-932E-48A3-97E6-D5760400BB5A}"/>
                </a:ext>
              </a:extLst>
            </p:cNvPr>
            <p:cNvSpPr/>
            <p:nvPr/>
          </p:nvSpPr>
          <p:spPr>
            <a:xfrm>
              <a:off x="2363293" y="2750274"/>
              <a:ext cx="2205078" cy="1759696"/>
            </a:xfrm>
            <a:custGeom>
              <a:avLst/>
              <a:gdLst>
                <a:gd name="connsiteX0" fmla="*/ 1415463 w 2205077"/>
                <a:gd name="connsiteY0" fmla="*/ 947529 h 1759695"/>
                <a:gd name="connsiteX1" fmla="*/ 1830716 w 2205077"/>
                <a:gd name="connsiteY1" fmla="*/ 776799 h 1759695"/>
                <a:gd name="connsiteX2" fmla="*/ 2128511 w 2205077"/>
                <a:gd name="connsiteY2" fmla="*/ 519612 h 1759695"/>
                <a:gd name="connsiteX3" fmla="*/ 2195755 w 2205077"/>
                <a:gd name="connsiteY3" fmla="*/ 351066 h 1759695"/>
                <a:gd name="connsiteX4" fmla="*/ 2164316 w 2205077"/>
                <a:gd name="connsiteY4" fmla="*/ 141911 h 1759695"/>
                <a:gd name="connsiteX5" fmla="*/ 2056464 w 2205077"/>
                <a:gd name="connsiteY5" fmla="*/ 51961 h 1759695"/>
                <a:gd name="connsiteX6" fmla="*/ 1948611 w 2205077"/>
                <a:gd name="connsiteY6" fmla="*/ 0 h 1759695"/>
                <a:gd name="connsiteX7" fmla="*/ 1945555 w 2205077"/>
                <a:gd name="connsiteY7" fmla="*/ 5240 h 1759695"/>
                <a:gd name="connsiteX8" fmla="*/ 1975684 w 2205077"/>
                <a:gd name="connsiteY8" fmla="*/ 41045 h 1759695"/>
                <a:gd name="connsiteX9" fmla="*/ 2040744 w 2205077"/>
                <a:gd name="connsiteY9" fmla="*/ 181646 h 1759695"/>
                <a:gd name="connsiteX10" fmla="*/ 2020658 w 2205077"/>
                <a:gd name="connsiteY10" fmla="*/ 344080 h 1759695"/>
                <a:gd name="connsiteX11" fmla="*/ 1925469 w 2205077"/>
                <a:gd name="connsiteY11" fmla="*/ 502146 h 1759695"/>
                <a:gd name="connsiteX12" fmla="*/ 1741203 w 2205077"/>
                <a:gd name="connsiteY12" fmla="*/ 628338 h 1759695"/>
                <a:gd name="connsiteX13" fmla="*/ 1356952 w 2205077"/>
                <a:gd name="connsiteY13" fmla="*/ 773742 h 1759695"/>
                <a:gd name="connsiteX14" fmla="*/ 893667 w 2205077"/>
                <a:gd name="connsiteY14" fmla="*/ 870678 h 1759695"/>
                <a:gd name="connsiteX15" fmla="*/ 351349 w 2205077"/>
                <a:gd name="connsiteY15" fmla="*/ 1027872 h 1759695"/>
                <a:gd name="connsiteX16" fmla="*/ 160533 w 2205077"/>
                <a:gd name="connsiteY16" fmla="*/ 1165853 h 1759695"/>
                <a:gd name="connsiteX17" fmla="*/ 720 w 2205077"/>
                <a:gd name="connsiteY17" fmla="*/ 1582416 h 1759695"/>
                <a:gd name="connsiteX18" fmla="*/ 171449 w 2205077"/>
                <a:gd name="connsiteY18" fmla="*/ 1762316 h 1759695"/>
                <a:gd name="connsiteX19" fmla="*/ 143940 w 2205077"/>
                <a:gd name="connsiteY19" fmla="*/ 1709918 h 1759695"/>
                <a:gd name="connsiteX20" fmla="*/ 133024 w 2205077"/>
                <a:gd name="connsiteY20" fmla="*/ 1504256 h 1759695"/>
                <a:gd name="connsiteX21" fmla="*/ 246990 w 2205077"/>
                <a:gd name="connsiteY21" fmla="*/ 1282875 h 1759695"/>
                <a:gd name="connsiteX22" fmla="*/ 343489 w 2205077"/>
                <a:gd name="connsiteY22" fmla="*/ 1197729 h 1759695"/>
                <a:gd name="connsiteX23" fmla="*/ 574913 w 2205077"/>
                <a:gd name="connsiteY23" fmla="*/ 1109089 h 1759695"/>
                <a:gd name="connsiteX24" fmla="*/ 944755 w 2205077"/>
                <a:gd name="connsiteY24" fmla="*/ 1042281 h 1759695"/>
                <a:gd name="connsiteX25" fmla="*/ 1415463 w 2205077"/>
                <a:gd name="connsiteY25" fmla="*/ 947529 h 1759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205077" h="1759695">
                  <a:moveTo>
                    <a:pt x="1415463" y="947529"/>
                  </a:moveTo>
                  <a:cubicBezTo>
                    <a:pt x="1560867" y="908230"/>
                    <a:pt x="1699721" y="853649"/>
                    <a:pt x="1830716" y="776799"/>
                  </a:cubicBezTo>
                  <a:cubicBezTo>
                    <a:pt x="1975247" y="692089"/>
                    <a:pt x="2042927" y="648424"/>
                    <a:pt x="2128511" y="519612"/>
                  </a:cubicBezTo>
                  <a:cubicBezTo>
                    <a:pt x="2162133" y="469398"/>
                    <a:pt x="2177415" y="408704"/>
                    <a:pt x="2195755" y="351066"/>
                  </a:cubicBezTo>
                  <a:cubicBezTo>
                    <a:pt x="2219770" y="277709"/>
                    <a:pt x="2213657" y="205662"/>
                    <a:pt x="2164316" y="141911"/>
                  </a:cubicBezTo>
                  <a:cubicBezTo>
                    <a:pt x="2135061" y="103922"/>
                    <a:pt x="2098382" y="74230"/>
                    <a:pt x="2056464" y="51961"/>
                  </a:cubicBezTo>
                  <a:cubicBezTo>
                    <a:pt x="2021532" y="33185"/>
                    <a:pt x="1984853" y="17029"/>
                    <a:pt x="1948611" y="0"/>
                  </a:cubicBezTo>
                  <a:cubicBezTo>
                    <a:pt x="1947738" y="1747"/>
                    <a:pt x="1946428" y="3493"/>
                    <a:pt x="1945555" y="5240"/>
                  </a:cubicBezTo>
                  <a:cubicBezTo>
                    <a:pt x="1955598" y="17466"/>
                    <a:pt x="1964767" y="30129"/>
                    <a:pt x="1975684" y="41045"/>
                  </a:cubicBezTo>
                  <a:cubicBezTo>
                    <a:pt x="2014982" y="79907"/>
                    <a:pt x="2035068" y="127502"/>
                    <a:pt x="2040744" y="181646"/>
                  </a:cubicBezTo>
                  <a:cubicBezTo>
                    <a:pt x="2046857" y="237100"/>
                    <a:pt x="2038561" y="291245"/>
                    <a:pt x="2020658" y="344080"/>
                  </a:cubicBezTo>
                  <a:cubicBezTo>
                    <a:pt x="2000136" y="403464"/>
                    <a:pt x="1973064" y="459355"/>
                    <a:pt x="1925469" y="502146"/>
                  </a:cubicBezTo>
                  <a:cubicBezTo>
                    <a:pt x="1869578" y="552361"/>
                    <a:pt x="1807137" y="593406"/>
                    <a:pt x="1741203" y="628338"/>
                  </a:cubicBezTo>
                  <a:cubicBezTo>
                    <a:pt x="1619378" y="693399"/>
                    <a:pt x="1489693" y="737064"/>
                    <a:pt x="1356952" y="773742"/>
                  </a:cubicBezTo>
                  <a:cubicBezTo>
                    <a:pt x="1204561" y="815661"/>
                    <a:pt x="1048677" y="841423"/>
                    <a:pt x="893667" y="870678"/>
                  </a:cubicBezTo>
                  <a:cubicBezTo>
                    <a:pt x="708964" y="905610"/>
                    <a:pt x="522079" y="949712"/>
                    <a:pt x="351349" y="1027872"/>
                  </a:cubicBezTo>
                  <a:cubicBezTo>
                    <a:pt x="279302" y="1061057"/>
                    <a:pt x="217734" y="1110399"/>
                    <a:pt x="160533" y="1165853"/>
                  </a:cubicBezTo>
                  <a:cubicBezTo>
                    <a:pt x="43075" y="1279382"/>
                    <a:pt x="-6703" y="1421293"/>
                    <a:pt x="720" y="1582416"/>
                  </a:cubicBezTo>
                  <a:cubicBezTo>
                    <a:pt x="5086" y="1682409"/>
                    <a:pt x="69273" y="1748343"/>
                    <a:pt x="171449" y="1762316"/>
                  </a:cubicBezTo>
                  <a:cubicBezTo>
                    <a:pt x="164900" y="1742230"/>
                    <a:pt x="152237" y="1725201"/>
                    <a:pt x="143940" y="1709918"/>
                  </a:cubicBezTo>
                  <a:cubicBezTo>
                    <a:pt x="108572" y="1644421"/>
                    <a:pt x="120361" y="1574120"/>
                    <a:pt x="133024" y="1504256"/>
                  </a:cubicBezTo>
                  <a:cubicBezTo>
                    <a:pt x="148307" y="1419110"/>
                    <a:pt x="188915" y="1345753"/>
                    <a:pt x="246990" y="1282875"/>
                  </a:cubicBezTo>
                  <a:cubicBezTo>
                    <a:pt x="275809" y="1251436"/>
                    <a:pt x="307684" y="1219998"/>
                    <a:pt x="343489" y="1197729"/>
                  </a:cubicBezTo>
                  <a:cubicBezTo>
                    <a:pt x="414226" y="1153627"/>
                    <a:pt x="494133" y="1130048"/>
                    <a:pt x="574913" y="1109089"/>
                  </a:cubicBezTo>
                  <a:cubicBezTo>
                    <a:pt x="696738" y="1077650"/>
                    <a:pt x="821183" y="1061057"/>
                    <a:pt x="944755" y="1042281"/>
                  </a:cubicBezTo>
                  <a:cubicBezTo>
                    <a:pt x="1103695" y="1018702"/>
                    <a:pt x="1260889" y="989447"/>
                    <a:pt x="1415463" y="947529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C9997CC7-F9B7-4BFA-B4ED-F0EFC4A088EC}"/>
                </a:ext>
              </a:extLst>
            </p:cNvPr>
            <p:cNvSpPr/>
            <p:nvPr/>
          </p:nvSpPr>
          <p:spPr>
            <a:xfrm>
              <a:off x="3198886" y="3155048"/>
              <a:ext cx="1432209" cy="956262"/>
            </a:xfrm>
            <a:custGeom>
              <a:avLst/>
              <a:gdLst>
                <a:gd name="connsiteX0" fmla="*/ 1429589 w 1432209"/>
                <a:gd name="connsiteY0" fmla="*/ 86020 h 956261"/>
                <a:gd name="connsiteX1" fmla="*/ 1378938 w 1432209"/>
                <a:gd name="connsiteY1" fmla="*/ 0 h 956261"/>
                <a:gd name="connsiteX2" fmla="*/ 1323484 w 1432209"/>
                <a:gd name="connsiteY2" fmla="*/ 164180 h 956261"/>
                <a:gd name="connsiteX3" fmla="*/ 992503 w 1432209"/>
                <a:gd name="connsiteY3" fmla="*/ 500400 h 956261"/>
                <a:gd name="connsiteX4" fmla="*/ 731824 w 1432209"/>
                <a:gd name="connsiteY4" fmla="*/ 636634 h 956261"/>
                <a:gd name="connsiteX5" fmla="*/ 395167 w 1432209"/>
                <a:gd name="connsiteY5" fmla="*/ 785532 h 956261"/>
                <a:gd name="connsiteX6" fmla="*/ 150207 w 1432209"/>
                <a:gd name="connsiteY6" fmla="*/ 868495 h 956261"/>
                <a:gd name="connsiteX7" fmla="*/ 19213 w 1432209"/>
                <a:gd name="connsiteY7" fmla="*/ 935739 h 956261"/>
                <a:gd name="connsiteX8" fmla="*/ 0 w 1432209"/>
                <a:gd name="connsiteY8" fmla="*/ 956698 h 956261"/>
                <a:gd name="connsiteX9" fmla="*/ 407830 w 1432209"/>
                <a:gd name="connsiteY9" fmla="*/ 876355 h 956261"/>
                <a:gd name="connsiteX10" fmla="*/ 882905 w 1432209"/>
                <a:gd name="connsiteY10" fmla="*/ 737937 h 956261"/>
                <a:gd name="connsiteX11" fmla="*/ 1207772 w 1432209"/>
                <a:gd name="connsiteY11" fmla="*/ 563277 h 956261"/>
                <a:gd name="connsiteX12" fmla="*/ 1402080 w 1432209"/>
                <a:gd name="connsiteY12" fmla="*/ 316134 h 956261"/>
                <a:gd name="connsiteX13" fmla="*/ 1429589 w 1432209"/>
                <a:gd name="connsiteY13" fmla="*/ 86020 h 956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32209" h="956261">
                  <a:moveTo>
                    <a:pt x="1429589" y="86020"/>
                  </a:moveTo>
                  <a:cubicBezTo>
                    <a:pt x="1423040" y="52398"/>
                    <a:pt x="1407757" y="23142"/>
                    <a:pt x="1378938" y="0"/>
                  </a:cubicBezTo>
                  <a:cubicBezTo>
                    <a:pt x="1374571" y="15719"/>
                    <a:pt x="1362782" y="98683"/>
                    <a:pt x="1323484" y="164180"/>
                  </a:cubicBezTo>
                  <a:cubicBezTo>
                    <a:pt x="1220434" y="335783"/>
                    <a:pt x="1066734" y="452369"/>
                    <a:pt x="992503" y="500400"/>
                  </a:cubicBezTo>
                  <a:cubicBezTo>
                    <a:pt x="909977" y="553671"/>
                    <a:pt x="820900" y="596026"/>
                    <a:pt x="731824" y="636634"/>
                  </a:cubicBezTo>
                  <a:cubicBezTo>
                    <a:pt x="620042" y="687286"/>
                    <a:pt x="508696" y="739247"/>
                    <a:pt x="395167" y="785532"/>
                  </a:cubicBezTo>
                  <a:cubicBezTo>
                    <a:pt x="315261" y="817844"/>
                    <a:pt x="231861" y="840113"/>
                    <a:pt x="150207" y="868495"/>
                  </a:cubicBezTo>
                  <a:cubicBezTo>
                    <a:pt x="103486" y="884651"/>
                    <a:pt x="58511" y="905174"/>
                    <a:pt x="19213" y="935739"/>
                  </a:cubicBezTo>
                  <a:cubicBezTo>
                    <a:pt x="11790" y="941415"/>
                    <a:pt x="6113" y="949712"/>
                    <a:pt x="0" y="956698"/>
                  </a:cubicBezTo>
                  <a:cubicBezTo>
                    <a:pt x="51961" y="949275"/>
                    <a:pt x="276399" y="905610"/>
                    <a:pt x="407830" y="876355"/>
                  </a:cubicBezTo>
                  <a:cubicBezTo>
                    <a:pt x="568954" y="840550"/>
                    <a:pt x="728767" y="797758"/>
                    <a:pt x="882905" y="737937"/>
                  </a:cubicBezTo>
                  <a:cubicBezTo>
                    <a:pt x="998180" y="693399"/>
                    <a:pt x="1109089" y="639691"/>
                    <a:pt x="1207772" y="563277"/>
                  </a:cubicBezTo>
                  <a:cubicBezTo>
                    <a:pt x="1293355" y="497343"/>
                    <a:pt x="1363219" y="418310"/>
                    <a:pt x="1402080" y="316134"/>
                  </a:cubicBezTo>
                  <a:cubicBezTo>
                    <a:pt x="1430026" y="242340"/>
                    <a:pt x="1445309" y="165927"/>
                    <a:pt x="1429589" y="86020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AC0E1596-8E85-4DF5-A715-0BD7599D9266}"/>
                </a:ext>
              </a:extLst>
            </p:cNvPr>
            <p:cNvSpPr/>
            <p:nvPr/>
          </p:nvSpPr>
          <p:spPr>
            <a:xfrm>
              <a:off x="1747028" y="5096826"/>
              <a:ext cx="441016" cy="52398"/>
            </a:xfrm>
            <a:custGeom>
              <a:avLst/>
              <a:gdLst>
                <a:gd name="connsiteX0" fmla="*/ 343206 w 441015"/>
                <a:gd name="connsiteY0" fmla="*/ 54581 h 52397"/>
                <a:gd name="connsiteX1" fmla="*/ 444072 w 441015"/>
                <a:gd name="connsiteY1" fmla="*/ 49778 h 52397"/>
                <a:gd name="connsiteX2" fmla="*/ 374645 w 441015"/>
                <a:gd name="connsiteY2" fmla="*/ 24889 h 52397"/>
                <a:gd name="connsiteX3" fmla="*/ 226184 w 441015"/>
                <a:gd name="connsiteY3" fmla="*/ 9606 h 52397"/>
                <a:gd name="connsiteX4" fmla="*/ 0 w 441015"/>
                <a:gd name="connsiteY4" fmla="*/ 0 h 52397"/>
                <a:gd name="connsiteX5" fmla="*/ 24016 w 441015"/>
                <a:gd name="connsiteY5" fmla="*/ 54581 h 52397"/>
                <a:gd name="connsiteX6" fmla="*/ 343206 w 441015"/>
                <a:gd name="connsiteY6" fmla="*/ 54581 h 52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1015" h="52397">
                  <a:moveTo>
                    <a:pt x="343206" y="54581"/>
                  </a:moveTo>
                  <a:cubicBezTo>
                    <a:pt x="376828" y="55018"/>
                    <a:pt x="410450" y="51525"/>
                    <a:pt x="444072" y="49778"/>
                  </a:cubicBezTo>
                  <a:cubicBezTo>
                    <a:pt x="444509" y="47595"/>
                    <a:pt x="398661" y="27945"/>
                    <a:pt x="374645" y="24889"/>
                  </a:cubicBezTo>
                  <a:cubicBezTo>
                    <a:pt x="325304" y="17903"/>
                    <a:pt x="275526" y="12663"/>
                    <a:pt x="226184" y="9606"/>
                  </a:cubicBezTo>
                  <a:cubicBezTo>
                    <a:pt x="151081" y="5240"/>
                    <a:pt x="75977" y="3056"/>
                    <a:pt x="0" y="0"/>
                  </a:cubicBezTo>
                  <a:cubicBezTo>
                    <a:pt x="6550" y="27509"/>
                    <a:pt x="15283" y="41045"/>
                    <a:pt x="24016" y="54581"/>
                  </a:cubicBezTo>
                  <a:cubicBezTo>
                    <a:pt x="127065" y="56764"/>
                    <a:pt x="239720" y="53271"/>
                    <a:pt x="343206" y="54581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A793ED38-7420-450C-BD70-24622D68F978}"/>
                </a:ext>
              </a:extLst>
            </p:cNvPr>
            <p:cNvSpPr/>
            <p:nvPr/>
          </p:nvSpPr>
          <p:spPr>
            <a:xfrm>
              <a:off x="1945267" y="5496797"/>
              <a:ext cx="410450" cy="61131"/>
            </a:xfrm>
            <a:custGeom>
              <a:avLst/>
              <a:gdLst>
                <a:gd name="connsiteX0" fmla="*/ 395604 w 410450"/>
                <a:gd name="connsiteY0" fmla="*/ 26635 h 61130"/>
                <a:gd name="connsiteX1" fmla="*/ 412633 w 410450"/>
                <a:gd name="connsiteY1" fmla="*/ 16593 h 61130"/>
                <a:gd name="connsiteX2" fmla="*/ 0 w 410450"/>
                <a:gd name="connsiteY2" fmla="*/ 0 h 61130"/>
                <a:gd name="connsiteX3" fmla="*/ 29692 w 410450"/>
                <a:gd name="connsiteY3" fmla="*/ 63314 h 61130"/>
                <a:gd name="connsiteX4" fmla="*/ 279455 w 410450"/>
                <a:gd name="connsiteY4" fmla="*/ 49778 h 61130"/>
                <a:gd name="connsiteX5" fmla="*/ 395604 w 410450"/>
                <a:gd name="connsiteY5" fmla="*/ 26635 h 61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0450" h="61130">
                  <a:moveTo>
                    <a:pt x="395604" y="26635"/>
                  </a:moveTo>
                  <a:cubicBezTo>
                    <a:pt x="401717" y="24016"/>
                    <a:pt x="406957" y="20086"/>
                    <a:pt x="412633" y="16593"/>
                  </a:cubicBezTo>
                  <a:cubicBezTo>
                    <a:pt x="412197" y="15283"/>
                    <a:pt x="131431" y="4366"/>
                    <a:pt x="0" y="0"/>
                  </a:cubicBezTo>
                  <a:cubicBezTo>
                    <a:pt x="9606" y="28382"/>
                    <a:pt x="17029" y="48468"/>
                    <a:pt x="29692" y="63314"/>
                  </a:cubicBezTo>
                  <a:cubicBezTo>
                    <a:pt x="100866" y="61131"/>
                    <a:pt x="208282" y="53708"/>
                    <a:pt x="279455" y="49778"/>
                  </a:cubicBezTo>
                  <a:cubicBezTo>
                    <a:pt x="318754" y="47595"/>
                    <a:pt x="358489" y="43228"/>
                    <a:pt x="395604" y="26635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CAE6E619-EFDD-4ADA-93E0-A1328637F0D5}"/>
                </a:ext>
              </a:extLst>
            </p:cNvPr>
            <p:cNvSpPr/>
            <p:nvPr/>
          </p:nvSpPr>
          <p:spPr>
            <a:xfrm>
              <a:off x="1789383" y="5192452"/>
              <a:ext cx="379885" cy="52398"/>
            </a:xfrm>
            <a:custGeom>
              <a:avLst/>
              <a:gdLst>
                <a:gd name="connsiteX0" fmla="*/ 351066 w 379884"/>
                <a:gd name="connsiteY0" fmla="*/ 44538 h 52397"/>
                <a:gd name="connsiteX1" fmla="*/ 380321 w 379884"/>
                <a:gd name="connsiteY1" fmla="*/ 31875 h 52397"/>
                <a:gd name="connsiteX2" fmla="*/ 379011 w 379884"/>
                <a:gd name="connsiteY2" fmla="*/ 25326 h 52397"/>
                <a:gd name="connsiteX3" fmla="*/ 873 w 379884"/>
                <a:gd name="connsiteY3" fmla="*/ 0 h 52397"/>
                <a:gd name="connsiteX4" fmla="*/ 0 w 379884"/>
                <a:gd name="connsiteY4" fmla="*/ 5676 h 52397"/>
                <a:gd name="connsiteX5" fmla="*/ 24016 w 379884"/>
                <a:gd name="connsiteY5" fmla="*/ 41045 h 52397"/>
                <a:gd name="connsiteX6" fmla="*/ 37988 w 379884"/>
                <a:gd name="connsiteY6" fmla="*/ 47595 h 52397"/>
                <a:gd name="connsiteX7" fmla="*/ 219634 w 379884"/>
                <a:gd name="connsiteY7" fmla="*/ 55018 h 52397"/>
                <a:gd name="connsiteX8" fmla="*/ 351066 w 379884"/>
                <a:gd name="connsiteY8" fmla="*/ 44538 h 52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9884" h="52397">
                  <a:moveTo>
                    <a:pt x="351066" y="44538"/>
                  </a:moveTo>
                  <a:cubicBezTo>
                    <a:pt x="361109" y="41045"/>
                    <a:pt x="370278" y="36242"/>
                    <a:pt x="380321" y="31875"/>
                  </a:cubicBezTo>
                  <a:cubicBezTo>
                    <a:pt x="379885" y="29692"/>
                    <a:pt x="379448" y="27509"/>
                    <a:pt x="379011" y="25326"/>
                  </a:cubicBezTo>
                  <a:cubicBezTo>
                    <a:pt x="252820" y="17029"/>
                    <a:pt x="127065" y="8296"/>
                    <a:pt x="873" y="0"/>
                  </a:cubicBezTo>
                  <a:cubicBezTo>
                    <a:pt x="437" y="1747"/>
                    <a:pt x="437" y="3930"/>
                    <a:pt x="0" y="5676"/>
                  </a:cubicBezTo>
                  <a:cubicBezTo>
                    <a:pt x="7860" y="17466"/>
                    <a:pt x="15283" y="29692"/>
                    <a:pt x="24016" y="41045"/>
                  </a:cubicBezTo>
                  <a:cubicBezTo>
                    <a:pt x="26636" y="44538"/>
                    <a:pt x="33185" y="47595"/>
                    <a:pt x="37988" y="47595"/>
                  </a:cubicBezTo>
                  <a:cubicBezTo>
                    <a:pt x="98683" y="50651"/>
                    <a:pt x="158940" y="53708"/>
                    <a:pt x="219634" y="55018"/>
                  </a:cubicBezTo>
                  <a:cubicBezTo>
                    <a:pt x="263299" y="56328"/>
                    <a:pt x="308274" y="58511"/>
                    <a:pt x="351066" y="44538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7440152C-F937-49F1-B001-41A361E79E0B}"/>
                </a:ext>
              </a:extLst>
            </p:cNvPr>
            <p:cNvSpPr/>
            <p:nvPr/>
          </p:nvSpPr>
          <p:spPr>
            <a:xfrm>
              <a:off x="1843527" y="5285022"/>
              <a:ext cx="349319" cy="56764"/>
            </a:xfrm>
            <a:custGeom>
              <a:avLst/>
              <a:gdLst>
                <a:gd name="connsiteX0" fmla="*/ 192562 w 349319"/>
                <a:gd name="connsiteY0" fmla="*/ 57201 h 56764"/>
                <a:gd name="connsiteX1" fmla="*/ 307838 w 349319"/>
                <a:gd name="connsiteY1" fmla="*/ 51961 h 56764"/>
                <a:gd name="connsiteX2" fmla="*/ 351939 w 349319"/>
                <a:gd name="connsiteY2" fmla="*/ 28819 h 56764"/>
                <a:gd name="connsiteX3" fmla="*/ 0 w 349319"/>
                <a:gd name="connsiteY3" fmla="*/ 0 h 56764"/>
                <a:gd name="connsiteX4" fmla="*/ 27072 w 349319"/>
                <a:gd name="connsiteY4" fmla="*/ 56764 h 56764"/>
                <a:gd name="connsiteX5" fmla="*/ 192562 w 349319"/>
                <a:gd name="connsiteY5" fmla="*/ 57201 h 56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9319" h="56764">
                  <a:moveTo>
                    <a:pt x="192562" y="57201"/>
                  </a:moveTo>
                  <a:cubicBezTo>
                    <a:pt x="230987" y="56764"/>
                    <a:pt x="269849" y="55454"/>
                    <a:pt x="307838" y="51961"/>
                  </a:cubicBezTo>
                  <a:cubicBezTo>
                    <a:pt x="323120" y="50651"/>
                    <a:pt x="339713" y="44975"/>
                    <a:pt x="351939" y="28819"/>
                  </a:cubicBezTo>
                  <a:cubicBezTo>
                    <a:pt x="233607" y="6986"/>
                    <a:pt x="117022" y="3057"/>
                    <a:pt x="0" y="0"/>
                  </a:cubicBezTo>
                  <a:cubicBezTo>
                    <a:pt x="6550" y="17029"/>
                    <a:pt x="22269" y="56764"/>
                    <a:pt x="27072" y="56764"/>
                  </a:cubicBezTo>
                  <a:cubicBezTo>
                    <a:pt x="81217" y="58511"/>
                    <a:pt x="138854" y="57638"/>
                    <a:pt x="192562" y="57201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C879EA5E-506A-4D2B-8B66-D5D1EF8C7073}"/>
                </a:ext>
              </a:extLst>
            </p:cNvPr>
            <p:cNvSpPr/>
            <p:nvPr/>
          </p:nvSpPr>
          <p:spPr>
            <a:xfrm>
              <a:off x="1892869" y="5381521"/>
              <a:ext cx="362419" cy="61131"/>
            </a:xfrm>
            <a:custGeom>
              <a:avLst/>
              <a:gdLst>
                <a:gd name="connsiteX0" fmla="*/ 362419 w 362418"/>
                <a:gd name="connsiteY0" fmla="*/ 45412 h 61130"/>
                <a:gd name="connsiteX1" fmla="*/ 321810 w 362418"/>
                <a:gd name="connsiteY1" fmla="*/ 26636 h 61130"/>
                <a:gd name="connsiteX2" fmla="*/ 210028 w 362418"/>
                <a:gd name="connsiteY2" fmla="*/ 16593 h 61130"/>
                <a:gd name="connsiteX3" fmla="*/ 0 w 362418"/>
                <a:gd name="connsiteY3" fmla="*/ 0 h 61130"/>
                <a:gd name="connsiteX4" fmla="*/ 23142 w 362418"/>
                <a:gd name="connsiteY4" fmla="*/ 54581 h 61130"/>
                <a:gd name="connsiteX5" fmla="*/ 362419 w 362418"/>
                <a:gd name="connsiteY5" fmla="*/ 45412 h 61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2418" h="61130">
                  <a:moveTo>
                    <a:pt x="362419" y="45412"/>
                  </a:moveTo>
                  <a:cubicBezTo>
                    <a:pt x="349319" y="37115"/>
                    <a:pt x="335783" y="28382"/>
                    <a:pt x="321810" y="26636"/>
                  </a:cubicBezTo>
                  <a:cubicBezTo>
                    <a:pt x="284695" y="21832"/>
                    <a:pt x="247580" y="18339"/>
                    <a:pt x="210028" y="16593"/>
                  </a:cubicBezTo>
                  <a:cubicBezTo>
                    <a:pt x="160687" y="13973"/>
                    <a:pt x="23142" y="4803"/>
                    <a:pt x="0" y="0"/>
                  </a:cubicBezTo>
                  <a:cubicBezTo>
                    <a:pt x="7860" y="18776"/>
                    <a:pt x="14846" y="35369"/>
                    <a:pt x="23142" y="54581"/>
                  </a:cubicBezTo>
                  <a:cubicBezTo>
                    <a:pt x="134488" y="67244"/>
                    <a:pt x="248017" y="60694"/>
                    <a:pt x="362419" y="45412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57285C9C-8B71-4FC5-A695-684E24713EFB}"/>
                </a:ext>
              </a:extLst>
            </p:cNvPr>
            <p:cNvSpPr/>
            <p:nvPr/>
          </p:nvSpPr>
          <p:spPr>
            <a:xfrm>
              <a:off x="1701616" y="4988101"/>
              <a:ext cx="480314" cy="65497"/>
            </a:xfrm>
            <a:custGeom>
              <a:avLst/>
              <a:gdLst>
                <a:gd name="connsiteX0" fmla="*/ 181646 w 480313"/>
                <a:gd name="connsiteY0" fmla="*/ 61567 h 65497"/>
                <a:gd name="connsiteX1" fmla="*/ 369842 w 480313"/>
                <a:gd name="connsiteY1" fmla="*/ 65497 h 65497"/>
                <a:gd name="connsiteX2" fmla="*/ 480751 w 480313"/>
                <a:gd name="connsiteY2" fmla="*/ 55018 h 65497"/>
                <a:gd name="connsiteX3" fmla="*/ 480314 w 480313"/>
                <a:gd name="connsiteY3" fmla="*/ 47158 h 65497"/>
                <a:gd name="connsiteX4" fmla="*/ 0 w 480313"/>
                <a:gd name="connsiteY4" fmla="*/ 0 h 65497"/>
                <a:gd name="connsiteX5" fmla="*/ 12226 w 480313"/>
                <a:gd name="connsiteY5" fmla="*/ 41045 h 65497"/>
                <a:gd name="connsiteX6" fmla="*/ 44975 w 480313"/>
                <a:gd name="connsiteY6" fmla="*/ 61567 h 65497"/>
                <a:gd name="connsiteX7" fmla="*/ 181646 w 480313"/>
                <a:gd name="connsiteY7" fmla="*/ 61567 h 65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0313" h="65497">
                  <a:moveTo>
                    <a:pt x="181646" y="61567"/>
                  </a:moveTo>
                  <a:cubicBezTo>
                    <a:pt x="244523" y="62441"/>
                    <a:pt x="307401" y="65934"/>
                    <a:pt x="369842" y="65497"/>
                  </a:cubicBezTo>
                  <a:cubicBezTo>
                    <a:pt x="406957" y="65061"/>
                    <a:pt x="444072" y="58948"/>
                    <a:pt x="480751" y="55018"/>
                  </a:cubicBezTo>
                  <a:cubicBezTo>
                    <a:pt x="480751" y="52398"/>
                    <a:pt x="480314" y="49778"/>
                    <a:pt x="480314" y="47158"/>
                  </a:cubicBezTo>
                  <a:cubicBezTo>
                    <a:pt x="323557" y="18776"/>
                    <a:pt x="162434" y="32749"/>
                    <a:pt x="0" y="0"/>
                  </a:cubicBezTo>
                  <a:cubicBezTo>
                    <a:pt x="5240" y="16593"/>
                    <a:pt x="9170" y="28819"/>
                    <a:pt x="12226" y="41045"/>
                  </a:cubicBezTo>
                  <a:cubicBezTo>
                    <a:pt x="16593" y="58511"/>
                    <a:pt x="26199" y="62441"/>
                    <a:pt x="44975" y="61567"/>
                  </a:cubicBezTo>
                  <a:cubicBezTo>
                    <a:pt x="90823" y="59384"/>
                    <a:pt x="136235" y="60694"/>
                    <a:pt x="181646" y="61567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7830B03B-81A5-4B05-9B6D-BF70D792E112}"/>
                </a:ext>
              </a:extLst>
            </p:cNvPr>
            <p:cNvSpPr/>
            <p:nvPr/>
          </p:nvSpPr>
          <p:spPr>
            <a:xfrm>
              <a:off x="1651402" y="4797722"/>
              <a:ext cx="449749" cy="74230"/>
            </a:xfrm>
            <a:custGeom>
              <a:avLst/>
              <a:gdLst>
                <a:gd name="connsiteX0" fmla="*/ 429226 w 449748"/>
                <a:gd name="connsiteY0" fmla="*/ 75104 h 74230"/>
                <a:gd name="connsiteX1" fmla="*/ 449749 w 449748"/>
                <a:gd name="connsiteY1" fmla="*/ 75104 h 74230"/>
                <a:gd name="connsiteX2" fmla="*/ 279455 w 449748"/>
                <a:gd name="connsiteY2" fmla="*/ 41918 h 74230"/>
                <a:gd name="connsiteX3" fmla="*/ 92133 w 449748"/>
                <a:gd name="connsiteY3" fmla="*/ 13973 h 74230"/>
                <a:gd name="connsiteX4" fmla="*/ 0 w 449748"/>
                <a:gd name="connsiteY4" fmla="*/ 0 h 74230"/>
                <a:gd name="connsiteX5" fmla="*/ 10480 w 449748"/>
                <a:gd name="connsiteY5" fmla="*/ 55454 h 74230"/>
                <a:gd name="connsiteX6" fmla="*/ 196929 w 449748"/>
                <a:gd name="connsiteY6" fmla="*/ 74230 h 74230"/>
                <a:gd name="connsiteX7" fmla="*/ 429226 w 449748"/>
                <a:gd name="connsiteY7" fmla="*/ 75104 h 74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9748" h="74230">
                  <a:moveTo>
                    <a:pt x="429226" y="75104"/>
                  </a:moveTo>
                  <a:cubicBezTo>
                    <a:pt x="435339" y="75104"/>
                    <a:pt x="441452" y="75104"/>
                    <a:pt x="449749" y="75104"/>
                  </a:cubicBezTo>
                  <a:cubicBezTo>
                    <a:pt x="444072" y="56328"/>
                    <a:pt x="306964" y="45411"/>
                    <a:pt x="279455" y="41918"/>
                  </a:cubicBezTo>
                  <a:cubicBezTo>
                    <a:pt x="216578" y="34932"/>
                    <a:pt x="154574" y="23579"/>
                    <a:pt x="92133" y="13973"/>
                  </a:cubicBezTo>
                  <a:cubicBezTo>
                    <a:pt x="62004" y="9170"/>
                    <a:pt x="31875" y="4803"/>
                    <a:pt x="0" y="0"/>
                  </a:cubicBezTo>
                  <a:cubicBezTo>
                    <a:pt x="0" y="14410"/>
                    <a:pt x="1747" y="51088"/>
                    <a:pt x="10480" y="55454"/>
                  </a:cubicBezTo>
                  <a:cubicBezTo>
                    <a:pt x="39298" y="69427"/>
                    <a:pt x="136671" y="71610"/>
                    <a:pt x="196929" y="74230"/>
                  </a:cubicBezTo>
                  <a:cubicBezTo>
                    <a:pt x="274216" y="77724"/>
                    <a:pt x="351939" y="75104"/>
                    <a:pt x="429226" y="75104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CA28A8FD-8FDA-4D6A-85C4-0397C62E3901}"/>
                </a:ext>
              </a:extLst>
            </p:cNvPr>
            <p:cNvSpPr/>
            <p:nvPr/>
          </p:nvSpPr>
          <p:spPr>
            <a:xfrm>
              <a:off x="1683277" y="4902081"/>
              <a:ext cx="458482" cy="61131"/>
            </a:xfrm>
            <a:custGeom>
              <a:avLst/>
              <a:gdLst>
                <a:gd name="connsiteX0" fmla="*/ 155884 w 458481"/>
                <a:gd name="connsiteY0" fmla="*/ 58074 h 61130"/>
                <a:gd name="connsiteX1" fmla="*/ 455425 w 458481"/>
                <a:gd name="connsiteY1" fmla="*/ 53271 h 61130"/>
                <a:gd name="connsiteX2" fmla="*/ 462411 w 458481"/>
                <a:gd name="connsiteY2" fmla="*/ 48905 h 61130"/>
                <a:gd name="connsiteX3" fmla="*/ 414380 w 458481"/>
                <a:gd name="connsiteY3" fmla="*/ 33622 h 61130"/>
                <a:gd name="connsiteX4" fmla="*/ 205662 w 458481"/>
                <a:gd name="connsiteY4" fmla="*/ 13099 h 61130"/>
                <a:gd name="connsiteX5" fmla="*/ 93006 w 458481"/>
                <a:gd name="connsiteY5" fmla="*/ 7423 h 61130"/>
                <a:gd name="connsiteX6" fmla="*/ 0 w 458481"/>
                <a:gd name="connsiteY6" fmla="*/ 0 h 61130"/>
                <a:gd name="connsiteX7" fmla="*/ 10480 w 458481"/>
                <a:gd name="connsiteY7" fmla="*/ 53708 h 61130"/>
                <a:gd name="connsiteX8" fmla="*/ 155884 w 458481"/>
                <a:gd name="connsiteY8" fmla="*/ 58074 h 61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8481" h="61130">
                  <a:moveTo>
                    <a:pt x="155884" y="58074"/>
                  </a:moveTo>
                  <a:cubicBezTo>
                    <a:pt x="255876" y="57638"/>
                    <a:pt x="355869" y="55018"/>
                    <a:pt x="455425" y="53271"/>
                  </a:cubicBezTo>
                  <a:cubicBezTo>
                    <a:pt x="456735" y="53271"/>
                    <a:pt x="458045" y="51961"/>
                    <a:pt x="462411" y="48905"/>
                  </a:cubicBezTo>
                  <a:cubicBezTo>
                    <a:pt x="444509" y="43228"/>
                    <a:pt x="429663" y="37115"/>
                    <a:pt x="414380" y="33622"/>
                  </a:cubicBezTo>
                  <a:cubicBezTo>
                    <a:pt x="345826" y="17029"/>
                    <a:pt x="275962" y="15283"/>
                    <a:pt x="205662" y="13099"/>
                  </a:cubicBezTo>
                  <a:cubicBezTo>
                    <a:pt x="168110" y="11790"/>
                    <a:pt x="130558" y="9606"/>
                    <a:pt x="93006" y="7423"/>
                  </a:cubicBezTo>
                  <a:cubicBezTo>
                    <a:pt x="62441" y="5677"/>
                    <a:pt x="31875" y="2620"/>
                    <a:pt x="0" y="0"/>
                  </a:cubicBezTo>
                  <a:cubicBezTo>
                    <a:pt x="437" y="31002"/>
                    <a:pt x="3930" y="39298"/>
                    <a:pt x="10480" y="53708"/>
                  </a:cubicBezTo>
                  <a:cubicBezTo>
                    <a:pt x="54581" y="67681"/>
                    <a:pt x="110472" y="58511"/>
                    <a:pt x="155884" y="58074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4C9D94B6-6A18-447E-88AC-B56F7AE81E75}"/>
                </a:ext>
              </a:extLst>
            </p:cNvPr>
            <p:cNvSpPr/>
            <p:nvPr/>
          </p:nvSpPr>
          <p:spPr>
            <a:xfrm>
              <a:off x="1626513" y="4712138"/>
              <a:ext cx="541445" cy="69864"/>
            </a:xfrm>
            <a:custGeom>
              <a:avLst/>
              <a:gdLst>
                <a:gd name="connsiteX0" fmla="*/ 336656 w 541444"/>
                <a:gd name="connsiteY0" fmla="*/ 71174 h 69863"/>
                <a:gd name="connsiteX1" fmla="*/ 542755 w 541444"/>
                <a:gd name="connsiteY1" fmla="*/ 71611 h 69863"/>
                <a:gd name="connsiteX2" fmla="*/ 537952 w 541444"/>
                <a:gd name="connsiteY2" fmla="*/ 65934 h 69863"/>
                <a:gd name="connsiteX3" fmla="*/ 507823 w 541444"/>
                <a:gd name="connsiteY3" fmla="*/ 55454 h 69863"/>
                <a:gd name="connsiteX4" fmla="*/ 273342 w 541444"/>
                <a:gd name="connsiteY4" fmla="*/ 24452 h 69863"/>
                <a:gd name="connsiteX5" fmla="*/ 139291 w 541444"/>
                <a:gd name="connsiteY5" fmla="*/ 14846 h 69863"/>
                <a:gd name="connsiteX6" fmla="*/ 0 w 541444"/>
                <a:gd name="connsiteY6" fmla="*/ 0 h 69863"/>
                <a:gd name="connsiteX7" fmla="*/ 8733 w 541444"/>
                <a:gd name="connsiteY7" fmla="*/ 35805 h 69863"/>
                <a:gd name="connsiteX8" fmla="*/ 21396 w 541444"/>
                <a:gd name="connsiteY8" fmla="*/ 49778 h 69863"/>
                <a:gd name="connsiteX9" fmla="*/ 239284 w 541444"/>
                <a:gd name="connsiteY9" fmla="*/ 66807 h 69863"/>
                <a:gd name="connsiteX10" fmla="*/ 336656 w 541444"/>
                <a:gd name="connsiteY10" fmla="*/ 71174 h 69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41444" h="69863">
                  <a:moveTo>
                    <a:pt x="336656" y="71174"/>
                  </a:moveTo>
                  <a:cubicBezTo>
                    <a:pt x="404337" y="72047"/>
                    <a:pt x="472454" y="71611"/>
                    <a:pt x="542755" y="71611"/>
                  </a:cubicBezTo>
                  <a:cubicBezTo>
                    <a:pt x="539698" y="68117"/>
                    <a:pt x="539262" y="66371"/>
                    <a:pt x="537952" y="65934"/>
                  </a:cubicBezTo>
                  <a:cubicBezTo>
                    <a:pt x="527909" y="62441"/>
                    <a:pt x="517866" y="58511"/>
                    <a:pt x="507823" y="55454"/>
                  </a:cubicBezTo>
                  <a:cubicBezTo>
                    <a:pt x="431409" y="33185"/>
                    <a:pt x="352376" y="30129"/>
                    <a:pt x="273342" y="24452"/>
                  </a:cubicBezTo>
                  <a:cubicBezTo>
                    <a:pt x="228804" y="21396"/>
                    <a:pt x="183829" y="19213"/>
                    <a:pt x="139291" y="14846"/>
                  </a:cubicBezTo>
                  <a:cubicBezTo>
                    <a:pt x="99119" y="10916"/>
                    <a:pt x="41918" y="5240"/>
                    <a:pt x="0" y="0"/>
                  </a:cubicBezTo>
                  <a:cubicBezTo>
                    <a:pt x="0" y="11353"/>
                    <a:pt x="9170" y="23579"/>
                    <a:pt x="8733" y="35805"/>
                  </a:cubicBezTo>
                  <a:cubicBezTo>
                    <a:pt x="8296" y="44975"/>
                    <a:pt x="12226" y="48905"/>
                    <a:pt x="21396" y="49778"/>
                  </a:cubicBezTo>
                  <a:cubicBezTo>
                    <a:pt x="91260" y="55454"/>
                    <a:pt x="169857" y="61568"/>
                    <a:pt x="239284" y="66807"/>
                  </a:cubicBezTo>
                  <a:cubicBezTo>
                    <a:pt x="271596" y="68991"/>
                    <a:pt x="303908" y="70737"/>
                    <a:pt x="336656" y="71174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D53959D0-F362-4E9A-B2D7-8EA9EDE03AA4}"/>
                </a:ext>
              </a:extLst>
            </p:cNvPr>
            <p:cNvSpPr/>
            <p:nvPr/>
          </p:nvSpPr>
          <p:spPr>
            <a:xfrm>
              <a:off x="1998973" y="5601528"/>
              <a:ext cx="392984" cy="43665"/>
            </a:xfrm>
            <a:custGeom>
              <a:avLst/>
              <a:gdLst>
                <a:gd name="connsiteX0" fmla="*/ 308276 w 392984"/>
                <a:gd name="connsiteY0" fmla="*/ 36307 h 43664"/>
                <a:gd name="connsiteX1" fmla="*/ 393422 w 392984"/>
                <a:gd name="connsiteY1" fmla="*/ 4868 h 43664"/>
                <a:gd name="connsiteX2" fmla="*/ 1 w 392984"/>
                <a:gd name="connsiteY2" fmla="*/ 938 h 43664"/>
                <a:gd name="connsiteX3" fmla="*/ 15284 w 392984"/>
                <a:gd name="connsiteY3" fmla="*/ 42420 h 43664"/>
                <a:gd name="connsiteX4" fmla="*/ 29694 w 392984"/>
                <a:gd name="connsiteY4" fmla="*/ 42857 h 43664"/>
                <a:gd name="connsiteX5" fmla="*/ 308276 w 392984"/>
                <a:gd name="connsiteY5" fmla="*/ 36307 h 43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2984" h="43664">
                  <a:moveTo>
                    <a:pt x="308276" y="36307"/>
                  </a:moveTo>
                  <a:cubicBezTo>
                    <a:pt x="336658" y="31940"/>
                    <a:pt x="365040" y="24954"/>
                    <a:pt x="393422" y="4868"/>
                  </a:cubicBezTo>
                  <a:cubicBezTo>
                    <a:pt x="385126" y="3122"/>
                    <a:pt x="-872" y="-2118"/>
                    <a:pt x="1" y="938"/>
                  </a:cubicBezTo>
                  <a:cubicBezTo>
                    <a:pt x="4805" y="19714"/>
                    <a:pt x="10044" y="31067"/>
                    <a:pt x="15284" y="42420"/>
                  </a:cubicBezTo>
                  <a:cubicBezTo>
                    <a:pt x="14848" y="42420"/>
                    <a:pt x="27947" y="42857"/>
                    <a:pt x="29694" y="42857"/>
                  </a:cubicBezTo>
                  <a:cubicBezTo>
                    <a:pt x="122700" y="45040"/>
                    <a:pt x="215706" y="50716"/>
                    <a:pt x="308276" y="36307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C9327B09-6D4C-47F6-AB9F-7E6060673311}"/>
                </a:ext>
              </a:extLst>
            </p:cNvPr>
            <p:cNvSpPr/>
            <p:nvPr/>
          </p:nvSpPr>
          <p:spPr>
            <a:xfrm>
              <a:off x="2038518" y="5860089"/>
              <a:ext cx="720471" cy="100429"/>
            </a:xfrm>
            <a:custGeom>
              <a:avLst/>
              <a:gdLst>
                <a:gd name="connsiteX0" fmla="*/ 25517 w 720470"/>
                <a:gd name="connsiteY0" fmla="*/ 62004 h 100429"/>
                <a:gd name="connsiteX1" fmla="*/ 31630 w 720470"/>
                <a:gd name="connsiteY1" fmla="*/ 64187 h 100429"/>
                <a:gd name="connsiteX2" fmla="*/ 180964 w 720470"/>
                <a:gd name="connsiteY2" fmla="*/ 87766 h 100429"/>
                <a:gd name="connsiteX3" fmla="*/ 360427 w 720470"/>
                <a:gd name="connsiteY3" fmla="*/ 99992 h 100429"/>
                <a:gd name="connsiteX4" fmla="*/ 661278 w 720470"/>
                <a:gd name="connsiteY4" fmla="*/ 87766 h 100429"/>
                <a:gd name="connsiteX5" fmla="*/ 722845 w 720470"/>
                <a:gd name="connsiteY5" fmla="*/ 59821 h 100429"/>
                <a:gd name="connsiteX6" fmla="*/ 191 w 720470"/>
                <a:gd name="connsiteY6" fmla="*/ 0 h 100429"/>
                <a:gd name="connsiteX7" fmla="*/ 25517 w 720470"/>
                <a:gd name="connsiteY7" fmla="*/ 62004 h 100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20470" h="100429">
                  <a:moveTo>
                    <a:pt x="25517" y="62004"/>
                  </a:moveTo>
                  <a:cubicBezTo>
                    <a:pt x="26390" y="63314"/>
                    <a:pt x="29447" y="64187"/>
                    <a:pt x="31630" y="64187"/>
                  </a:cubicBezTo>
                  <a:cubicBezTo>
                    <a:pt x="81408" y="72047"/>
                    <a:pt x="130749" y="82527"/>
                    <a:pt x="180964" y="87766"/>
                  </a:cubicBezTo>
                  <a:cubicBezTo>
                    <a:pt x="240785" y="94316"/>
                    <a:pt x="300606" y="97373"/>
                    <a:pt x="360427" y="99992"/>
                  </a:cubicBezTo>
                  <a:cubicBezTo>
                    <a:pt x="460856" y="104359"/>
                    <a:pt x="561285" y="101303"/>
                    <a:pt x="661278" y="87766"/>
                  </a:cubicBezTo>
                  <a:cubicBezTo>
                    <a:pt x="682674" y="84710"/>
                    <a:pt x="704506" y="79907"/>
                    <a:pt x="722845" y="59821"/>
                  </a:cubicBezTo>
                  <a:cubicBezTo>
                    <a:pt x="478322" y="56764"/>
                    <a:pt x="237728" y="50215"/>
                    <a:pt x="191" y="0"/>
                  </a:cubicBezTo>
                  <a:cubicBezTo>
                    <a:pt x="-1992" y="2183"/>
                    <a:pt x="15037" y="43228"/>
                    <a:pt x="25517" y="62004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A5E8CB48-E667-4BB9-BDA3-311949E3021F}"/>
                </a:ext>
              </a:extLst>
            </p:cNvPr>
            <p:cNvSpPr/>
            <p:nvPr/>
          </p:nvSpPr>
          <p:spPr>
            <a:xfrm>
              <a:off x="2033033" y="5682809"/>
              <a:ext cx="344953" cy="61131"/>
            </a:xfrm>
            <a:custGeom>
              <a:avLst/>
              <a:gdLst>
                <a:gd name="connsiteX0" fmla="*/ 234044 w 344952"/>
                <a:gd name="connsiteY0" fmla="*/ 58948 h 61130"/>
                <a:gd name="connsiteX1" fmla="*/ 331417 w 344952"/>
                <a:gd name="connsiteY1" fmla="*/ 36679 h 61130"/>
                <a:gd name="connsiteX2" fmla="*/ 348883 w 344952"/>
                <a:gd name="connsiteY2" fmla="*/ 27072 h 61130"/>
                <a:gd name="connsiteX3" fmla="*/ 0 w 344952"/>
                <a:gd name="connsiteY3" fmla="*/ 0 h 61130"/>
                <a:gd name="connsiteX4" fmla="*/ 14410 w 344952"/>
                <a:gd name="connsiteY4" fmla="*/ 52398 h 61130"/>
                <a:gd name="connsiteX5" fmla="*/ 234044 w 344952"/>
                <a:gd name="connsiteY5" fmla="*/ 58948 h 61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4952" h="61130">
                  <a:moveTo>
                    <a:pt x="234044" y="58948"/>
                  </a:moveTo>
                  <a:cubicBezTo>
                    <a:pt x="266793" y="55891"/>
                    <a:pt x="299105" y="44538"/>
                    <a:pt x="331417" y="36679"/>
                  </a:cubicBezTo>
                  <a:cubicBezTo>
                    <a:pt x="337530" y="34932"/>
                    <a:pt x="343206" y="30129"/>
                    <a:pt x="348883" y="27072"/>
                  </a:cubicBezTo>
                  <a:cubicBezTo>
                    <a:pt x="348446" y="25326"/>
                    <a:pt x="113529" y="7423"/>
                    <a:pt x="0" y="0"/>
                  </a:cubicBezTo>
                  <a:cubicBezTo>
                    <a:pt x="0" y="11353"/>
                    <a:pt x="6550" y="43665"/>
                    <a:pt x="14410" y="52398"/>
                  </a:cubicBezTo>
                  <a:cubicBezTo>
                    <a:pt x="82527" y="66808"/>
                    <a:pt x="165053" y="65061"/>
                    <a:pt x="234044" y="58948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3AD42FDB-A165-4E17-8D2C-E1C353EAE010}"/>
                </a:ext>
              </a:extLst>
            </p:cNvPr>
            <p:cNvSpPr/>
            <p:nvPr/>
          </p:nvSpPr>
          <p:spPr>
            <a:xfrm>
              <a:off x="2053854" y="5771348"/>
              <a:ext cx="371152" cy="61131"/>
            </a:xfrm>
            <a:custGeom>
              <a:avLst/>
              <a:gdLst>
                <a:gd name="connsiteX0" fmla="*/ 26337 w 371151"/>
                <a:gd name="connsiteY0" fmla="*/ 1848 h 61130"/>
                <a:gd name="connsiteX1" fmla="*/ 1448 w 371151"/>
                <a:gd name="connsiteY1" fmla="*/ 1848 h 61130"/>
                <a:gd name="connsiteX2" fmla="*/ 7124 w 371151"/>
                <a:gd name="connsiteY2" fmla="*/ 37653 h 61130"/>
                <a:gd name="connsiteX3" fmla="*/ 307975 w 371151"/>
                <a:gd name="connsiteY3" fmla="*/ 58175 h 61130"/>
                <a:gd name="connsiteX4" fmla="*/ 373910 w 371151"/>
                <a:gd name="connsiteY4" fmla="*/ 35906 h 61130"/>
                <a:gd name="connsiteX5" fmla="*/ 153402 w 371151"/>
                <a:gd name="connsiteY5" fmla="*/ 10144 h 61130"/>
                <a:gd name="connsiteX6" fmla="*/ 26337 w 371151"/>
                <a:gd name="connsiteY6" fmla="*/ 1848 h 61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1151" h="61130">
                  <a:moveTo>
                    <a:pt x="26337" y="1848"/>
                  </a:moveTo>
                  <a:cubicBezTo>
                    <a:pt x="19787" y="1411"/>
                    <a:pt x="3194" y="-2082"/>
                    <a:pt x="1448" y="1848"/>
                  </a:cubicBezTo>
                  <a:cubicBezTo>
                    <a:pt x="-2482" y="12327"/>
                    <a:pt x="2321" y="24553"/>
                    <a:pt x="7124" y="37653"/>
                  </a:cubicBezTo>
                  <a:cubicBezTo>
                    <a:pt x="10617" y="46386"/>
                    <a:pt x="219336" y="69528"/>
                    <a:pt x="307975" y="58175"/>
                  </a:cubicBezTo>
                  <a:cubicBezTo>
                    <a:pt x="330681" y="55119"/>
                    <a:pt x="374346" y="37653"/>
                    <a:pt x="373910" y="35906"/>
                  </a:cubicBezTo>
                  <a:cubicBezTo>
                    <a:pt x="372163" y="35033"/>
                    <a:pt x="225449" y="14074"/>
                    <a:pt x="153402" y="10144"/>
                  </a:cubicBezTo>
                  <a:cubicBezTo>
                    <a:pt x="111483" y="7961"/>
                    <a:pt x="69128" y="4031"/>
                    <a:pt x="26337" y="1848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50E26137-4D3E-481F-AB3F-75F8817E4F64}"/>
                </a:ext>
              </a:extLst>
            </p:cNvPr>
            <p:cNvSpPr/>
            <p:nvPr/>
          </p:nvSpPr>
          <p:spPr>
            <a:xfrm>
              <a:off x="1287358" y="4279961"/>
              <a:ext cx="2768355" cy="1790261"/>
            </a:xfrm>
            <a:custGeom>
              <a:avLst/>
              <a:gdLst>
                <a:gd name="connsiteX0" fmla="*/ 2454283 w 2768355"/>
                <a:gd name="connsiteY0" fmla="*/ 1124266 h 1790261"/>
                <a:gd name="connsiteX1" fmla="*/ 2685271 w 2768355"/>
                <a:gd name="connsiteY1" fmla="*/ 922097 h 1790261"/>
                <a:gd name="connsiteX2" fmla="*/ 2768234 w 2768355"/>
                <a:gd name="connsiteY2" fmla="*/ 670587 h 1790261"/>
                <a:gd name="connsiteX3" fmla="*/ 2666058 w 2768355"/>
                <a:gd name="connsiteY3" fmla="*/ 483265 h 1790261"/>
                <a:gd name="connsiteX4" fmla="*/ 2494892 w 2768355"/>
                <a:gd name="connsiteY4" fmla="*/ 421697 h 1790261"/>
                <a:gd name="connsiteX5" fmla="*/ 2376123 w 2768355"/>
                <a:gd name="connsiteY5" fmla="*/ 485885 h 1790261"/>
                <a:gd name="connsiteX6" fmla="*/ 2337261 w 2768355"/>
                <a:gd name="connsiteY6" fmla="*/ 561425 h 1790261"/>
                <a:gd name="connsiteX7" fmla="*/ 2280497 w 2768355"/>
                <a:gd name="connsiteY7" fmla="*/ 645699 h 1790261"/>
                <a:gd name="connsiteX8" fmla="*/ 2294906 w 2768355"/>
                <a:gd name="connsiteY8" fmla="*/ 594174 h 1790261"/>
                <a:gd name="connsiteX9" fmla="*/ 2335078 w 2768355"/>
                <a:gd name="connsiteY9" fmla="*/ 440037 h 1790261"/>
                <a:gd name="connsiteX10" fmla="*/ 2291850 w 2768355"/>
                <a:gd name="connsiteY10" fmla="*/ 367116 h 1790261"/>
                <a:gd name="connsiteX11" fmla="*/ 2253861 w 2768355"/>
                <a:gd name="connsiteY11" fmla="*/ 348340 h 1790261"/>
                <a:gd name="connsiteX12" fmla="*/ 2315866 w 2768355"/>
                <a:gd name="connsiteY12" fmla="*/ 321705 h 1790261"/>
                <a:gd name="connsiteX13" fmla="*/ 2418041 w 2768355"/>
                <a:gd name="connsiteY13" fmla="*/ 281097 h 1790261"/>
                <a:gd name="connsiteX14" fmla="*/ 2459523 w 2768355"/>
                <a:gd name="connsiteY14" fmla="*/ 241361 h 1790261"/>
                <a:gd name="connsiteX15" fmla="*/ 2428958 w 2768355"/>
                <a:gd name="connsiteY15" fmla="*/ 155778 h 1790261"/>
                <a:gd name="connsiteX16" fmla="*/ 2333332 w 2768355"/>
                <a:gd name="connsiteY16" fmla="*/ 107747 h 1790261"/>
                <a:gd name="connsiteX17" fmla="*/ 1921135 w 2768355"/>
                <a:gd name="connsiteY17" fmla="*/ 23910 h 1790261"/>
                <a:gd name="connsiteX18" fmla="*/ 1668752 w 2768355"/>
                <a:gd name="connsiteY18" fmla="*/ 15614 h 1790261"/>
                <a:gd name="connsiteX19" fmla="*/ 1576182 w 2768355"/>
                <a:gd name="connsiteY19" fmla="*/ 57969 h 1790261"/>
                <a:gd name="connsiteX20" fmla="*/ 1556969 w 2768355"/>
                <a:gd name="connsiteY20" fmla="*/ 91154 h 1790261"/>
                <a:gd name="connsiteX21" fmla="*/ 1566139 w 2768355"/>
                <a:gd name="connsiteY21" fmla="*/ 105564 h 1790261"/>
                <a:gd name="connsiteX22" fmla="*/ 1629453 w 2768355"/>
                <a:gd name="connsiteY22" fmla="*/ 112550 h 1790261"/>
                <a:gd name="connsiteX23" fmla="*/ 1921135 w 2768355"/>
                <a:gd name="connsiteY23" fmla="*/ 135256 h 1790261"/>
                <a:gd name="connsiteX24" fmla="*/ 2163912 w 2768355"/>
                <a:gd name="connsiteY24" fmla="*/ 144425 h 1790261"/>
                <a:gd name="connsiteX25" fmla="*/ 2044270 w 2768355"/>
                <a:gd name="connsiteY25" fmla="*/ 119100 h 1790261"/>
                <a:gd name="connsiteX26" fmla="*/ 1922445 w 2768355"/>
                <a:gd name="connsiteY26" fmla="*/ 104254 h 1790261"/>
                <a:gd name="connsiteX27" fmla="*/ 1800183 w 2768355"/>
                <a:gd name="connsiteY27" fmla="*/ 93337 h 1790261"/>
                <a:gd name="connsiteX28" fmla="*/ 1681414 w 2768355"/>
                <a:gd name="connsiteY28" fmla="*/ 78491 h 1790261"/>
                <a:gd name="connsiteX29" fmla="*/ 1682288 w 2768355"/>
                <a:gd name="connsiteY29" fmla="*/ 73688 h 1790261"/>
                <a:gd name="connsiteX30" fmla="*/ 1710670 w 2768355"/>
                <a:gd name="connsiteY30" fmla="*/ 75435 h 1790261"/>
                <a:gd name="connsiteX31" fmla="*/ 2044706 w 2768355"/>
                <a:gd name="connsiteY31" fmla="*/ 96394 h 1790261"/>
                <a:gd name="connsiteX32" fmla="*/ 2246002 w 2768355"/>
                <a:gd name="connsiteY32" fmla="*/ 152722 h 1790261"/>
                <a:gd name="connsiteX33" fmla="*/ 2277004 w 2768355"/>
                <a:gd name="connsiteY33" fmla="*/ 170624 h 1790261"/>
                <a:gd name="connsiteX34" fmla="*/ 2266524 w 2768355"/>
                <a:gd name="connsiteY34" fmla="*/ 178921 h 1790261"/>
                <a:gd name="connsiteX35" fmla="*/ 2233339 w 2768355"/>
                <a:gd name="connsiteY35" fmla="*/ 199006 h 1790261"/>
                <a:gd name="connsiteX36" fmla="*/ 1956503 w 2768355"/>
                <a:gd name="connsiteY36" fmla="*/ 276293 h 1790261"/>
                <a:gd name="connsiteX37" fmla="*/ 1618973 w 2768355"/>
                <a:gd name="connsiteY37" fmla="*/ 296379 h 1790261"/>
                <a:gd name="connsiteX38" fmla="*/ 1128617 w 2768355"/>
                <a:gd name="connsiteY38" fmla="*/ 287646 h 1790261"/>
                <a:gd name="connsiteX39" fmla="*/ 598088 w 2768355"/>
                <a:gd name="connsiteY39" fmla="*/ 273673 h 1790261"/>
                <a:gd name="connsiteX40" fmla="*/ 347888 w 2768355"/>
                <a:gd name="connsiteY40" fmla="*/ 235248 h 1790261"/>
                <a:gd name="connsiteX41" fmla="*/ 263615 w 2768355"/>
                <a:gd name="connsiteY41" fmla="*/ 202936 h 1790261"/>
                <a:gd name="connsiteX42" fmla="*/ 235669 w 2768355"/>
                <a:gd name="connsiteY42" fmla="*/ 160581 h 1790261"/>
                <a:gd name="connsiteX43" fmla="*/ 246585 w 2768355"/>
                <a:gd name="connsiteY43" fmla="*/ 130016 h 1790261"/>
                <a:gd name="connsiteX44" fmla="*/ 274531 w 2768355"/>
                <a:gd name="connsiteY44" fmla="*/ 144862 h 1790261"/>
                <a:gd name="connsiteX45" fmla="*/ 359241 w 2768355"/>
                <a:gd name="connsiteY45" fmla="*/ 169751 h 1790261"/>
                <a:gd name="connsiteX46" fmla="*/ 613371 w 2768355"/>
                <a:gd name="connsiteY46" fmla="*/ 124339 h 1790261"/>
                <a:gd name="connsiteX47" fmla="*/ 887586 w 2768355"/>
                <a:gd name="connsiteY47" fmla="*/ 113423 h 1790261"/>
                <a:gd name="connsiteX48" fmla="*/ 1023821 w 2768355"/>
                <a:gd name="connsiteY48" fmla="*/ 106000 h 1790261"/>
                <a:gd name="connsiteX49" fmla="*/ 1036484 w 2768355"/>
                <a:gd name="connsiteY49" fmla="*/ 97267 h 1790261"/>
                <a:gd name="connsiteX50" fmla="*/ 1023821 w 2768355"/>
                <a:gd name="connsiteY50" fmla="*/ 23037 h 1790261"/>
                <a:gd name="connsiteX51" fmla="*/ 988889 w 2768355"/>
                <a:gd name="connsiteY51" fmla="*/ 331 h 1790261"/>
                <a:gd name="connsiteX52" fmla="*/ 940421 w 2768355"/>
                <a:gd name="connsiteY52" fmla="*/ 6881 h 1790261"/>
                <a:gd name="connsiteX53" fmla="*/ 694151 w 2768355"/>
                <a:gd name="connsiteY53" fmla="*/ 27840 h 1790261"/>
                <a:gd name="connsiteX54" fmla="*/ 330422 w 2768355"/>
                <a:gd name="connsiteY54" fmla="*/ 57969 h 1790261"/>
                <a:gd name="connsiteX55" fmla="*/ 101618 w 2768355"/>
                <a:gd name="connsiteY55" fmla="*/ 102507 h 1790261"/>
                <a:gd name="connsiteX56" fmla="*/ 18655 w 2768355"/>
                <a:gd name="connsiteY56" fmla="*/ 151412 h 1790261"/>
                <a:gd name="connsiteX57" fmla="*/ 10358 w 2768355"/>
                <a:gd name="connsiteY57" fmla="*/ 223459 h 1790261"/>
                <a:gd name="connsiteX58" fmla="*/ 57516 w 2768355"/>
                <a:gd name="connsiteY58" fmla="*/ 278040 h 1790261"/>
                <a:gd name="connsiteX59" fmla="*/ 135677 w 2768355"/>
                <a:gd name="connsiteY59" fmla="*/ 354454 h 1790261"/>
                <a:gd name="connsiteX60" fmla="*/ 233486 w 2768355"/>
                <a:gd name="connsiteY60" fmla="*/ 528677 h 1790261"/>
                <a:gd name="connsiteX61" fmla="*/ 464473 w 2768355"/>
                <a:gd name="connsiteY61" fmla="*/ 1033443 h 1790261"/>
                <a:gd name="connsiteX62" fmla="*/ 591538 w 2768355"/>
                <a:gd name="connsiteY62" fmla="*/ 1317265 h 1790261"/>
                <a:gd name="connsiteX63" fmla="*/ 655289 w 2768355"/>
                <a:gd name="connsiteY63" fmla="*/ 1584494 h 1790261"/>
                <a:gd name="connsiteX64" fmla="*/ 767944 w 2768355"/>
                <a:gd name="connsiteY64" fmla="*/ 1728152 h 1790261"/>
                <a:gd name="connsiteX65" fmla="*/ 1110714 w 2768355"/>
                <a:gd name="connsiteY65" fmla="*/ 1788846 h 1790261"/>
                <a:gd name="connsiteX66" fmla="*/ 1512431 w 2768355"/>
                <a:gd name="connsiteY66" fmla="*/ 1770070 h 1790261"/>
                <a:gd name="connsiteX67" fmla="*/ 1759575 w 2768355"/>
                <a:gd name="connsiteY67" fmla="*/ 1721602 h 1790261"/>
                <a:gd name="connsiteX68" fmla="*/ 1775731 w 2768355"/>
                <a:gd name="connsiteY68" fmla="*/ 1711559 h 1790261"/>
                <a:gd name="connsiteX69" fmla="*/ 1846031 w 2768355"/>
                <a:gd name="connsiteY69" fmla="*/ 1543449 h 1790261"/>
                <a:gd name="connsiteX70" fmla="*/ 1872667 w 2768355"/>
                <a:gd name="connsiteY70" fmla="*/ 1519870 h 1790261"/>
                <a:gd name="connsiteX71" fmla="*/ 1982266 w 2768355"/>
                <a:gd name="connsiteY71" fmla="*/ 1474459 h 1790261"/>
                <a:gd name="connsiteX72" fmla="*/ 2053439 w 2768355"/>
                <a:gd name="connsiteY72" fmla="*/ 1391495 h 1790261"/>
                <a:gd name="connsiteX73" fmla="*/ 2154742 w 2768355"/>
                <a:gd name="connsiteY73" fmla="*/ 1296742 h 1790261"/>
                <a:gd name="connsiteX74" fmla="*/ 2454283 w 2768355"/>
                <a:gd name="connsiteY74" fmla="*/ 1124266 h 1790261"/>
                <a:gd name="connsiteX75" fmla="*/ 96378 w 2768355"/>
                <a:gd name="connsiteY75" fmla="*/ 180667 h 1790261"/>
                <a:gd name="connsiteX76" fmla="*/ 99435 w 2768355"/>
                <a:gd name="connsiteY76" fmla="*/ 147919 h 1790261"/>
                <a:gd name="connsiteX77" fmla="*/ 128253 w 2768355"/>
                <a:gd name="connsiteY77" fmla="*/ 157088 h 1790261"/>
                <a:gd name="connsiteX78" fmla="*/ 410329 w 2768355"/>
                <a:gd name="connsiteY78" fmla="*/ 284153 h 1790261"/>
                <a:gd name="connsiteX79" fmla="*/ 525168 w 2768355"/>
                <a:gd name="connsiteY79" fmla="*/ 298999 h 1790261"/>
                <a:gd name="connsiteX80" fmla="*/ 470586 w 2768355"/>
                <a:gd name="connsiteY80" fmla="*/ 308605 h 1790261"/>
                <a:gd name="connsiteX81" fmla="*/ 191131 w 2768355"/>
                <a:gd name="connsiteY81" fmla="*/ 278913 h 1790261"/>
                <a:gd name="connsiteX82" fmla="*/ 96378 w 2768355"/>
                <a:gd name="connsiteY82" fmla="*/ 180667 h 1790261"/>
                <a:gd name="connsiteX83" fmla="*/ 347451 w 2768355"/>
                <a:gd name="connsiteY83" fmla="*/ 467546 h 1790261"/>
                <a:gd name="connsiteX84" fmla="*/ 338718 w 2768355"/>
                <a:gd name="connsiteY84" fmla="*/ 431740 h 1790261"/>
                <a:gd name="connsiteX85" fmla="*/ 478009 w 2768355"/>
                <a:gd name="connsiteY85" fmla="*/ 446587 h 1790261"/>
                <a:gd name="connsiteX86" fmla="*/ 612061 w 2768355"/>
                <a:gd name="connsiteY86" fmla="*/ 456193 h 1790261"/>
                <a:gd name="connsiteX87" fmla="*/ 846541 w 2768355"/>
                <a:gd name="connsiteY87" fmla="*/ 487195 h 1790261"/>
                <a:gd name="connsiteX88" fmla="*/ 876670 w 2768355"/>
                <a:gd name="connsiteY88" fmla="*/ 497674 h 1790261"/>
                <a:gd name="connsiteX89" fmla="*/ 881473 w 2768355"/>
                <a:gd name="connsiteY89" fmla="*/ 503351 h 1790261"/>
                <a:gd name="connsiteX90" fmla="*/ 675375 w 2768355"/>
                <a:gd name="connsiteY90" fmla="*/ 502914 h 1790261"/>
                <a:gd name="connsiteX91" fmla="*/ 578002 w 2768355"/>
                <a:gd name="connsiteY91" fmla="*/ 498111 h 1790261"/>
                <a:gd name="connsiteX92" fmla="*/ 360114 w 2768355"/>
                <a:gd name="connsiteY92" fmla="*/ 481082 h 1790261"/>
                <a:gd name="connsiteX93" fmla="*/ 347451 w 2768355"/>
                <a:gd name="connsiteY93" fmla="*/ 467546 h 1790261"/>
                <a:gd name="connsiteX94" fmla="*/ 363607 w 2768355"/>
                <a:gd name="connsiteY94" fmla="*/ 517760 h 1790261"/>
                <a:gd name="connsiteX95" fmla="*/ 455740 w 2768355"/>
                <a:gd name="connsiteY95" fmla="*/ 531733 h 1790261"/>
                <a:gd name="connsiteX96" fmla="*/ 643063 w 2768355"/>
                <a:gd name="connsiteY96" fmla="*/ 559679 h 1790261"/>
                <a:gd name="connsiteX97" fmla="*/ 813356 w 2768355"/>
                <a:gd name="connsiteY97" fmla="*/ 592864 h 1790261"/>
                <a:gd name="connsiteX98" fmla="*/ 792833 w 2768355"/>
                <a:gd name="connsiteY98" fmla="*/ 592864 h 1790261"/>
                <a:gd name="connsiteX99" fmla="*/ 560099 w 2768355"/>
                <a:gd name="connsiteY99" fmla="*/ 591991 h 1790261"/>
                <a:gd name="connsiteX100" fmla="*/ 373650 w 2768355"/>
                <a:gd name="connsiteY100" fmla="*/ 573215 h 1790261"/>
                <a:gd name="connsiteX101" fmla="*/ 363607 w 2768355"/>
                <a:gd name="connsiteY101" fmla="*/ 517760 h 1790261"/>
                <a:gd name="connsiteX102" fmla="*/ 396356 w 2768355"/>
                <a:gd name="connsiteY102" fmla="*/ 621683 h 1790261"/>
                <a:gd name="connsiteX103" fmla="*/ 489362 w 2768355"/>
                <a:gd name="connsiteY103" fmla="*/ 629106 h 1790261"/>
                <a:gd name="connsiteX104" fmla="*/ 602018 w 2768355"/>
                <a:gd name="connsiteY104" fmla="*/ 634782 h 1790261"/>
                <a:gd name="connsiteX105" fmla="*/ 810736 w 2768355"/>
                <a:gd name="connsiteY105" fmla="*/ 655305 h 1790261"/>
                <a:gd name="connsiteX106" fmla="*/ 858767 w 2768355"/>
                <a:gd name="connsiteY106" fmla="*/ 670587 h 1790261"/>
                <a:gd name="connsiteX107" fmla="*/ 851781 w 2768355"/>
                <a:gd name="connsiteY107" fmla="*/ 674954 h 1790261"/>
                <a:gd name="connsiteX108" fmla="*/ 552240 w 2768355"/>
                <a:gd name="connsiteY108" fmla="*/ 679757 h 1790261"/>
                <a:gd name="connsiteX109" fmla="*/ 407272 w 2768355"/>
                <a:gd name="connsiteY109" fmla="*/ 674954 h 1790261"/>
                <a:gd name="connsiteX110" fmla="*/ 396356 w 2768355"/>
                <a:gd name="connsiteY110" fmla="*/ 621683 h 1790261"/>
                <a:gd name="connsiteX111" fmla="*/ 426921 w 2768355"/>
                <a:gd name="connsiteY111" fmla="*/ 749184 h 1790261"/>
                <a:gd name="connsiteX112" fmla="*/ 414695 w 2768355"/>
                <a:gd name="connsiteY112" fmla="*/ 708139 h 1790261"/>
                <a:gd name="connsiteX113" fmla="*/ 895009 w 2768355"/>
                <a:gd name="connsiteY113" fmla="*/ 755297 h 1790261"/>
                <a:gd name="connsiteX114" fmla="*/ 895446 w 2768355"/>
                <a:gd name="connsiteY114" fmla="*/ 763157 h 1790261"/>
                <a:gd name="connsiteX115" fmla="*/ 784537 w 2768355"/>
                <a:gd name="connsiteY115" fmla="*/ 773637 h 1790261"/>
                <a:gd name="connsiteX116" fmla="*/ 596341 w 2768355"/>
                <a:gd name="connsiteY116" fmla="*/ 769707 h 1790261"/>
                <a:gd name="connsiteX117" fmla="*/ 460107 w 2768355"/>
                <a:gd name="connsiteY117" fmla="*/ 769707 h 1790261"/>
                <a:gd name="connsiteX118" fmla="*/ 426921 w 2768355"/>
                <a:gd name="connsiteY118" fmla="*/ 749184 h 1790261"/>
                <a:gd name="connsiteX119" fmla="*/ 459670 w 2768355"/>
                <a:gd name="connsiteY119" fmla="*/ 816865 h 1790261"/>
                <a:gd name="connsiteX120" fmla="*/ 685854 w 2768355"/>
                <a:gd name="connsiteY120" fmla="*/ 826471 h 1790261"/>
                <a:gd name="connsiteX121" fmla="*/ 834315 w 2768355"/>
                <a:gd name="connsiteY121" fmla="*/ 841754 h 1790261"/>
                <a:gd name="connsiteX122" fmla="*/ 903742 w 2768355"/>
                <a:gd name="connsiteY122" fmla="*/ 866643 h 1790261"/>
                <a:gd name="connsiteX123" fmla="*/ 802876 w 2768355"/>
                <a:gd name="connsiteY123" fmla="*/ 871446 h 1790261"/>
                <a:gd name="connsiteX124" fmla="*/ 483249 w 2768355"/>
                <a:gd name="connsiteY124" fmla="*/ 871446 h 1790261"/>
                <a:gd name="connsiteX125" fmla="*/ 459670 w 2768355"/>
                <a:gd name="connsiteY125" fmla="*/ 816865 h 1790261"/>
                <a:gd name="connsiteX126" fmla="*/ 526041 w 2768355"/>
                <a:gd name="connsiteY126" fmla="*/ 953536 h 1790261"/>
                <a:gd name="connsiteX127" fmla="*/ 502025 w 2768355"/>
                <a:gd name="connsiteY127" fmla="*/ 918167 h 1790261"/>
                <a:gd name="connsiteX128" fmla="*/ 502898 w 2768355"/>
                <a:gd name="connsiteY128" fmla="*/ 912491 h 1790261"/>
                <a:gd name="connsiteX129" fmla="*/ 881036 w 2768355"/>
                <a:gd name="connsiteY129" fmla="*/ 937817 h 1790261"/>
                <a:gd name="connsiteX130" fmla="*/ 882346 w 2768355"/>
                <a:gd name="connsiteY130" fmla="*/ 944366 h 1790261"/>
                <a:gd name="connsiteX131" fmla="*/ 853091 w 2768355"/>
                <a:gd name="connsiteY131" fmla="*/ 957029 h 1790261"/>
                <a:gd name="connsiteX132" fmla="*/ 721223 w 2768355"/>
                <a:gd name="connsiteY132" fmla="*/ 967509 h 1790261"/>
                <a:gd name="connsiteX133" fmla="*/ 539577 w 2768355"/>
                <a:gd name="connsiteY133" fmla="*/ 960086 h 1790261"/>
                <a:gd name="connsiteX134" fmla="*/ 526041 w 2768355"/>
                <a:gd name="connsiteY134" fmla="*/ 953536 h 1790261"/>
                <a:gd name="connsiteX135" fmla="*/ 583679 w 2768355"/>
                <a:gd name="connsiteY135" fmla="*/ 1062262 h 1790261"/>
                <a:gd name="connsiteX136" fmla="*/ 556606 w 2768355"/>
                <a:gd name="connsiteY136" fmla="*/ 1005497 h 1790261"/>
                <a:gd name="connsiteX137" fmla="*/ 908545 w 2768355"/>
                <a:gd name="connsiteY137" fmla="*/ 1034316 h 1790261"/>
                <a:gd name="connsiteX138" fmla="*/ 864444 w 2768355"/>
                <a:gd name="connsiteY138" fmla="*/ 1057459 h 1790261"/>
                <a:gd name="connsiteX139" fmla="*/ 749169 w 2768355"/>
                <a:gd name="connsiteY139" fmla="*/ 1062698 h 1790261"/>
                <a:gd name="connsiteX140" fmla="*/ 583679 w 2768355"/>
                <a:gd name="connsiteY140" fmla="*/ 1062262 h 1790261"/>
                <a:gd name="connsiteX141" fmla="*/ 628217 w 2768355"/>
                <a:gd name="connsiteY141" fmla="*/ 1156141 h 1790261"/>
                <a:gd name="connsiteX142" fmla="*/ 605074 w 2768355"/>
                <a:gd name="connsiteY142" fmla="*/ 1101560 h 1790261"/>
                <a:gd name="connsiteX143" fmla="*/ 815103 w 2768355"/>
                <a:gd name="connsiteY143" fmla="*/ 1118153 h 1790261"/>
                <a:gd name="connsiteX144" fmla="*/ 926885 w 2768355"/>
                <a:gd name="connsiteY144" fmla="*/ 1128196 h 1790261"/>
                <a:gd name="connsiteX145" fmla="*/ 967493 w 2768355"/>
                <a:gd name="connsiteY145" fmla="*/ 1146972 h 1790261"/>
                <a:gd name="connsiteX146" fmla="*/ 628217 w 2768355"/>
                <a:gd name="connsiteY146" fmla="*/ 1156141 h 1790261"/>
                <a:gd name="connsiteX147" fmla="*/ 687601 w 2768355"/>
                <a:gd name="connsiteY147" fmla="*/ 1280150 h 1790261"/>
                <a:gd name="connsiteX148" fmla="*/ 657909 w 2768355"/>
                <a:gd name="connsiteY148" fmla="*/ 1216836 h 1790261"/>
                <a:gd name="connsiteX149" fmla="*/ 1070542 w 2768355"/>
                <a:gd name="connsiteY149" fmla="*/ 1233428 h 1790261"/>
                <a:gd name="connsiteX150" fmla="*/ 1053513 w 2768355"/>
                <a:gd name="connsiteY150" fmla="*/ 1243471 h 1790261"/>
                <a:gd name="connsiteX151" fmla="*/ 936928 w 2768355"/>
                <a:gd name="connsiteY151" fmla="*/ 1266614 h 1790261"/>
                <a:gd name="connsiteX152" fmla="*/ 687601 w 2768355"/>
                <a:gd name="connsiteY152" fmla="*/ 1280150 h 1790261"/>
                <a:gd name="connsiteX153" fmla="*/ 726899 w 2768355"/>
                <a:gd name="connsiteY153" fmla="*/ 1363550 h 1790261"/>
                <a:gd name="connsiteX154" fmla="*/ 711617 w 2768355"/>
                <a:gd name="connsiteY154" fmla="*/ 1322068 h 1790261"/>
                <a:gd name="connsiteX155" fmla="*/ 1105038 w 2768355"/>
                <a:gd name="connsiteY155" fmla="*/ 1325998 h 1790261"/>
                <a:gd name="connsiteX156" fmla="*/ 1019891 w 2768355"/>
                <a:gd name="connsiteY156" fmla="*/ 1357437 h 1790261"/>
                <a:gd name="connsiteX157" fmla="*/ 740872 w 2768355"/>
                <a:gd name="connsiteY157" fmla="*/ 1363550 h 1790261"/>
                <a:gd name="connsiteX158" fmla="*/ 726899 w 2768355"/>
                <a:gd name="connsiteY158" fmla="*/ 1363550 h 1790261"/>
                <a:gd name="connsiteX159" fmla="*/ 1094558 w 2768355"/>
                <a:gd name="connsiteY159" fmla="*/ 1429484 h 1790261"/>
                <a:gd name="connsiteX160" fmla="*/ 1077092 w 2768355"/>
                <a:gd name="connsiteY160" fmla="*/ 1439090 h 1790261"/>
                <a:gd name="connsiteX161" fmla="*/ 979719 w 2768355"/>
                <a:gd name="connsiteY161" fmla="*/ 1461359 h 1790261"/>
                <a:gd name="connsiteX162" fmla="*/ 760085 w 2768355"/>
                <a:gd name="connsiteY162" fmla="*/ 1454373 h 1790261"/>
                <a:gd name="connsiteX163" fmla="*/ 745675 w 2768355"/>
                <a:gd name="connsiteY163" fmla="*/ 1401975 h 1790261"/>
                <a:gd name="connsiteX164" fmla="*/ 1094558 w 2768355"/>
                <a:gd name="connsiteY164" fmla="*/ 1429484 h 1790261"/>
                <a:gd name="connsiteX165" fmla="*/ 1140843 w 2768355"/>
                <a:gd name="connsiteY165" fmla="*/ 1527293 h 1790261"/>
                <a:gd name="connsiteX166" fmla="*/ 1074909 w 2768355"/>
                <a:gd name="connsiteY166" fmla="*/ 1549562 h 1790261"/>
                <a:gd name="connsiteX167" fmla="*/ 774057 w 2768355"/>
                <a:gd name="connsiteY167" fmla="*/ 1529040 h 1790261"/>
                <a:gd name="connsiteX168" fmla="*/ 768381 w 2768355"/>
                <a:gd name="connsiteY168" fmla="*/ 1493234 h 1790261"/>
                <a:gd name="connsiteX169" fmla="*/ 793270 w 2768355"/>
                <a:gd name="connsiteY169" fmla="*/ 1493234 h 1790261"/>
                <a:gd name="connsiteX170" fmla="*/ 920772 w 2768355"/>
                <a:gd name="connsiteY170" fmla="*/ 1501531 h 1790261"/>
                <a:gd name="connsiteX171" fmla="*/ 1140843 w 2768355"/>
                <a:gd name="connsiteY171" fmla="*/ 1527293 h 1790261"/>
                <a:gd name="connsiteX172" fmla="*/ 1412438 w 2768355"/>
                <a:gd name="connsiteY172" fmla="*/ 1668331 h 1790261"/>
                <a:gd name="connsiteX173" fmla="*/ 1111587 w 2768355"/>
                <a:gd name="connsiteY173" fmla="*/ 1680557 h 1790261"/>
                <a:gd name="connsiteX174" fmla="*/ 932124 w 2768355"/>
                <a:gd name="connsiteY174" fmla="*/ 1668331 h 1790261"/>
                <a:gd name="connsiteX175" fmla="*/ 782790 w 2768355"/>
                <a:gd name="connsiteY175" fmla="*/ 1644752 h 1790261"/>
                <a:gd name="connsiteX176" fmla="*/ 776677 w 2768355"/>
                <a:gd name="connsiteY176" fmla="*/ 1642568 h 1790261"/>
                <a:gd name="connsiteX177" fmla="*/ 751352 w 2768355"/>
                <a:gd name="connsiteY177" fmla="*/ 1581001 h 1790261"/>
                <a:gd name="connsiteX178" fmla="*/ 1474006 w 2768355"/>
                <a:gd name="connsiteY178" fmla="*/ 1640822 h 1790261"/>
                <a:gd name="connsiteX179" fmla="*/ 1412438 w 2768355"/>
                <a:gd name="connsiteY179" fmla="*/ 1668331 h 1790261"/>
                <a:gd name="connsiteX180" fmla="*/ 1831185 w 2768355"/>
                <a:gd name="connsiteY180" fmla="*/ 400302 h 1790261"/>
                <a:gd name="connsiteX181" fmla="*/ 1575745 w 2768355"/>
                <a:gd name="connsiteY181" fmla="*/ 429557 h 1790261"/>
                <a:gd name="connsiteX182" fmla="*/ 1210270 w 2768355"/>
                <a:gd name="connsiteY182" fmla="*/ 438727 h 1790261"/>
                <a:gd name="connsiteX183" fmla="*/ 1033427 w 2768355"/>
                <a:gd name="connsiteY183" fmla="*/ 434360 h 1790261"/>
                <a:gd name="connsiteX184" fmla="*/ 796327 w 2768355"/>
                <a:gd name="connsiteY184" fmla="*/ 421261 h 1790261"/>
                <a:gd name="connsiteX185" fmla="*/ 571452 w 2768355"/>
                <a:gd name="connsiteY185" fmla="*/ 403795 h 1790261"/>
                <a:gd name="connsiteX186" fmla="*/ 291560 w 2768355"/>
                <a:gd name="connsiteY186" fmla="*/ 369736 h 1790261"/>
                <a:gd name="connsiteX187" fmla="*/ 211217 w 2768355"/>
                <a:gd name="connsiteY187" fmla="*/ 332621 h 1790261"/>
                <a:gd name="connsiteX188" fmla="*/ 176722 w 2768355"/>
                <a:gd name="connsiteY188" fmla="*/ 291576 h 1790261"/>
                <a:gd name="connsiteX189" fmla="*/ 284574 w 2768355"/>
                <a:gd name="connsiteY189" fmla="*/ 319522 h 1790261"/>
                <a:gd name="connsiteX190" fmla="*/ 594158 w 2768355"/>
                <a:gd name="connsiteY190" fmla="*/ 369300 h 1790261"/>
                <a:gd name="connsiteX191" fmla="*/ 1022074 w 2768355"/>
                <a:gd name="connsiteY191" fmla="*/ 396372 h 1790261"/>
                <a:gd name="connsiteX192" fmla="*/ 1463526 w 2768355"/>
                <a:gd name="connsiteY192" fmla="*/ 398555 h 1790261"/>
                <a:gd name="connsiteX193" fmla="*/ 1850834 w 2768355"/>
                <a:gd name="connsiteY193" fmla="*/ 385456 h 1790261"/>
                <a:gd name="connsiteX194" fmla="*/ 1895372 w 2768355"/>
                <a:gd name="connsiteY194" fmla="*/ 381962 h 1790261"/>
                <a:gd name="connsiteX195" fmla="*/ 1896246 w 2768355"/>
                <a:gd name="connsiteY195" fmla="*/ 386766 h 1790261"/>
                <a:gd name="connsiteX196" fmla="*/ 1831185 w 2768355"/>
                <a:gd name="connsiteY196" fmla="*/ 400302 h 1790261"/>
                <a:gd name="connsiteX197" fmla="*/ 1979209 w 2768355"/>
                <a:gd name="connsiteY197" fmla="*/ 1325998 h 1790261"/>
                <a:gd name="connsiteX198" fmla="*/ 1931614 w 2768355"/>
                <a:gd name="connsiteY198" fmla="*/ 1382762 h 1790261"/>
                <a:gd name="connsiteX199" fmla="*/ 1925065 w 2768355"/>
                <a:gd name="connsiteY199" fmla="*/ 1388875 h 1790261"/>
                <a:gd name="connsiteX200" fmla="*/ 1920698 w 2768355"/>
                <a:gd name="connsiteY200" fmla="*/ 1386692 h 1790261"/>
                <a:gd name="connsiteX201" fmla="*/ 1974406 w 2768355"/>
                <a:gd name="connsiteY201" fmla="*/ 1259191 h 1790261"/>
                <a:gd name="connsiteX202" fmla="*/ 2132036 w 2768355"/>
                <a:gd name="connsiteY202" fmla="*/ 965762 h 1790261"/>
                <a:gd name="connsiteX203" fmla="*/ 2230719 w 2768355"/>
                <a:gd name="connsiteY203" fmla="*/ 768834 h 1790261"/>
                <a:gd name="connsiteX204" fmla="*/ 2248185 w 2768355"/>
                <a:gd name="connsiteY204" fmla="*/ 753551 h 1790261"/>
                <a:gd name="connsiteX205" fmla="*/ 2328528 w 2768355"/>
                <a:gd name="connsiteY205" fmla="*/ 706393 h 1790261"/>
                <a:gd name="connsiteX206" fmla="*/ 2416295 w 2768355"/>
                <a:gd name="connsiteY206" fmla="*/ 617753 h 1790261"/>
                <a:gd name="connsiteX207" fmla="*/ 2586588 w 2768355"/>
                <a:gd name="connsiteY207" fmla="*/ 578891 h 1790261"/>
                <a:gd name="connsiteX208" fmla="*/ 2672608 w 2768355"/>
                <a:gd name="connsiteY208" fmla="*/ 688927 h 1790261"/>
                <a:gd name="connsiteX209" fmla="*/ 2604927 w 2768355"/>
                <a:gd name="connsiteY209" fmla="*/ 875813 h 1790261"/>
                <a:gd name="connsiteX210" fmla="*/ 2443367 w 2768355"/>
                <a:gd name="connsiteY210" fmla="*/ 1019907 h 1790261"/>
                <a:gd name="connsiteX211" fmla="*/ 2306696 w 2768355"/>
                <a:gd name="connsiteY211" fmla="*/ 1106363 h 1790261"/>
                <a:gd name="connsiteX212" fmla="*/ 1979209 w 2768355"/>
                <a:gd name="connsiteY212" fmla="*/ 1325998 h 1790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</a:cxnLst>
              <a:rect l="l" t="t" r="r" b="b"/>
              <a:pathLst>
                <a:path w="2768355" h="1790261">
                  <a:moveTo>
                    <a:pt x="2454283" y="1124266"/>
                  </a:moveTo>
                  <a:cubicBezTo>
                    <a:pt x="2540303" y="1067502"/>
                    <a:pt x="2621083" y="1003751"/>
                    <a:pt x="2685271" y="922097"/>
                  </a:cubicBezTo>
                  <a:cubicBezTo>
                    <a:pt x="2742908" y="848740"/>
                    <a:pt x="2781770" y="767960"/>
                    <a:pt x="2768234" y="670587"/>
                  </a:cubicBezTo>
                  <a:cubicBezTo>
                    <a:pt x="2757754" y="595047"/>
                    <a:pt x="2725006" y="531733"/>
                    <a:pt x="2666058" y="483265"/>
                  </a:cubicBezTo>
                  <a:cubicBezTo>
                    <a:pt x="2616280" y="442657"/>
                    <a:pt x="2557333" y="425191"/>
                    <a:pt x="2494892" y="421697"/>
                  </a:cubicBezTo>
                  <a:cubicBezTo>
                    <a:pt x="2443367" y="418641"/>
                    <a:pt x="2401449" y="439163"/>
                    <a:pt x="2376123" y="485885"/>
                  </a:cubicBezTo>
                  <a:cubicBezTo>
                    <a:pt x="2362587" y="510337"/>
                    <a:pt x="2349487" y="536100"/>
                    <a:pt x="2337261" y="561425"/>
                  </a:cubicBezTo>
                  <a:cubicBezTo>
                    <a:pt x="2319359" y="592864"/>
                    <a:pt x="2281807" y="646572"/>
                    <a:pt x="2280497" y="645699"/>
                  </a:cubicBezTo>
                  <a:cubicBezTo>
                    <a:pt x="2287047" y="622119"/>
                    <a:pt x="2288793" y="618190"/>
                    <a:pt x="2294906" y="594174"/>
                  </a:cubicBezTo>
                  <a:cubicBezTo>
                    <a:pt x="2308443" y="543086"/>
                    <a:pt x="2323288" y="491998"/>
                    <a:pt x="2335078" y="440037"/>
                  </a:cubicBezTo>
                  <a:cubicBezTo>
                    <a:pt x="2346868" y="386766"/>
                    <a:pt x="2330275" y="380652"/>
                    <a:pt x="2291850" y="367116"/>
                  </a:cubicBezTo>
                  <a:cubicBezTo>
                    <a:pt x="2277004" y="361877"/>
                    <a:pt x="2264778" y="355763"/>
                    <a:pt x="2253861" y="348340"/>
                  </a:cubicBezTo>
                  <a:cubicBezTo>
                    <a:pt x="2275257" y="337861"/>
                    <a:pt x="2298836" y="328255"/>
                    <a:pt x="2315866" y="321705"/>
                  </a:cubicBezTo>
                  <a:cubicBezTo>
                    <a:pt x="2352544" y="307295"/>
                    <a:pt x="2381800" y="295943"/>
                    <a:pt x="2418041" y="281097"/>
                  </a:cubicBezTo>
                  <a:cubicBezTo>
                    <a:pt x="2436381" y="273673"/>
                    <a:pt x="2451663" y="261011"/>
                    <a:pt x="2459523" y="241361"/>
                  </a:cubicBezTo>
                  <a:cubicBezTo>
                    <a:pt x="2472622" y="209049"/>
                    <a:pt x="2463890" y="178484"/>
                    <a:pt x="2428958" y="155778"/>
                  </a:cubicBezTo>
                  <a:cubicBezTo>
                    <a:pt x="2398829" y="136566"/>
                    <a:pt x="2366517" y="119973"/>
                    <a:pt x="2333332" y="107747"/>
                  </a:cubicBezTo>
                  <a:cubicBezTo>
                    <a:pt x="2200590" y="58405"/>
                    <a:pt x="2061736" y="34826"/>
                    <a:pt x="1921135" y="23910"/>
                  </a:cubicBezTo>
                  <a:cubicBezTo>
                    <a:pt x="1837298" y="17360"/>
                    <a:pt x="1752588" y="19980"/>
                    <a:pt x="1668752" y="15614"/>
                  </a:cubicBezTo>
                  <a:cubicBezTo>
                    <a:pt x="1629016" y="13431"/>
                    <a:pt x="1601071" y="31770"/>
                    <a:pt x="1576182" y="57969"/>
                  </a:cubicBezTo>
                  <a:cubicBezTo>
                    <a:pt x="1567449" y="67138"/>
                    <a:pt x="1562209" y="79365"/>
                    <a:pt x="1556969" y="91154"/>
                  </a:cubicBezTo>
                  <a:cubicBezTo>
                    <a:pt x="1553040" y="99450"/>
                    <a:pt x="1556096" y="104690"/>
                    <a:pt x="1566139" y="105564"/>
                  </a:cubicBezTo>
                  <a:cubicBezTo>
                    <a:pt x="1587535" y="107310"/>
                    <a:pt x="1608494" y="110803"/>
                    <a:pt x="1629453" y="112550"/>
                  </a:cubicBezTo>
                  <a:cubicBezTo>
                    <a:pt x="1726826" y="120410"/>
                    <a:pt x="1823762" y="129143"/>
                    <a:pt x="1921135" y="135256"/>
                  </a:cubicBezTo>
                  <a:cubicBezTo>
                    <a:pt x="2001915" y="140059"/>
                    <a:pt x="2082695" y="141369"/>
                    <a:pt x="2163912" y="144425"/>
                  </a:cubicBezTo>
                  <a:cubicBezTo>
                    <a:pt x="2124613" y="133509"/>
                    <a:pt x="2084442" y="125213"/>
                    <a:pt x="2044270" y="119100"/>
                  </a:cubicBezTo>
                  <a:cubicBezTo>
                    <a:pt x="2003661" y="112987"/>
                    <a:pt x="1963053" y="108620"/>
                    <a:pt x="1922445" y="104254"/>
                  </a:cubicBezTo>
                  <a:cubicBezTo>
                    <a:pt x="1881836" y="99887"/>
                    <a:pt x="1840791" y="97704"/>
                    <a:pt x="1800183" y="93337"/>
                  </a:cubicBezTo>
                  <a:cubicBezTo>
                    <a:pt x="1760448" y="88971"/>
                    <a:pt x="1721149" y="83294"/>
                    <a:pt x="1681414" y="78491"/>
                  </a:cubicBezTo>
                  <a:cubicBezTo>
                    <a:pt x="1681851" y="76745"/>
                    <a:pt x="1681851" y="74998"/>
                    <a:pt x="1682288" y="73688"/>
                  </a:cubicBezTo>
                  <a:cubicBezTo>
                    <a:pt x="1691894" y="74125"/>
                    <a:pt x="1701063" y="75435"/>
                    <a:pt x="1710670" y="75435"/>
                  </a:cubicBezTo>
                  <a:cubicBezTo>
                    <a:pt x="1822452" y="75871"/>
                    <a:pt x="1933798" y="81111"/>
                    <a:pt x="2044706" y="96394"/>
                  </a:cubicBezTo>
                  <a:cubicBezTo>
                    <a:pt x="2114134" y="106000"/>
                    <a:pt x="2182688" y="120846"/>
                    <a:pt x="2246002" y="152722"/>
                  </a:cubicBezTo>
                  <a:cubicBezTo>
                    <a:pt x="2256045" y="157961"/>
                    <a:pt x="2265651" y="163638"/>
                    <a:pt x="2277004" y="170624"/>
                  </a:cubicBezTo>
                  <a:cubicBezTo>
                    <a:pt x="2271764" y="174991"/>
                    <a:pt x="2269144" y="177174"/>
                    <a:pt x="2266524" y="178921"/>
                  </a:cubicBezTo>
                  <a:cubicBezTo>
                    <a:pt x="2255608" y="185907"/>
                    <a:pt x="2244692" y="192893"/>
                    <a:pt x="2233339" y="199006"/>
                  </a:cubicBezTo>
                  <a:cubicBezTo>
                    <a:pt x="2146446" y="244418"/>
                    <a:pt x="2052129" y="263194"/>
                    <a:pt x="1956503" y="276293"/>
                  </a:cubicBezTo>
                  <a:cubicBezTo>
                    <a:pt x="1844721" y="291576"/>
                    <a:pt x="1731629" y="297252"/>
                    <a:pt x="1618973" y="296379"/>
                  </a:cubicBezTo>
                  <a:cubicBezTo>
                    <a:pt x="1455667" y="295069"/>
                    <a:pt x="1291923" y="289393"/>
                    <a:pt x="1128617" y="287646"/>
                  </a:cubicBezTo>
                  <a:cubicBezTo>
                    <a:pt x="951774" y="285463"/>
                    <a:pt x="774931" y="287646"/>
                    <a:pt x="598088" y="273673"/>
                  </a:cubicBezTo>
                  <a:cubicBezTo>
                    <a:pt x="513378" y="267124"/>
                    <a:pt x="429541" y="256644"/>
                    <a:pt x="347888" y="235248"/>
                  </a:cubicBezTo>
                  <a:cubicBezTo>
                    <a:pt x="319069" y="227825"/>
                    <a:pt x="290687" y="215599"/>
                    <a:pt x="263615" y="202936"/>
                  </a:cubicBezTo>
                  <a:cubicBezTo>
                    <a:pt x="247022" y="195077"/>
                    <a:pt x="233486" y="181104"/>
                    <a:pt x="235669" y="160581"/>
                  </a:cubicBezTo>
                  <a:cubicBezTo>
                    <a:pt x="236542" y="150102"/>
                    <a:pt x="242656" y="140059"/>
                    <a:pt x="246585" y="130016"/>
                  </a:cubicBezTo>
                  <a:cubicBezTo>
                    <a:pt x="250515" y="119536"/>
                    <a:pt x="268418" y="131762"/>
                    <a:pt x="274531" y="144862"/>
                  </a:cubicBezTo>
                  <a:cubicBezTo>
                    <a:pt x="296800" y="176737"/>
                    <a:pt x="325619" y="180231"/>
                    <a:pt x="359241" y="169751"/>
                  </a:cubicBezTo>
                  <a:cubicBezTo>
                    <a:pt x="442204" y="143989"/>
                    <a:pt x="526914" y="128706"/>
                    <a:pt x="613371" y="124339"/>
                  </a:cubicBezTo>
                  <a:cubicBezTo>
                    <a:pt x="704630" y="119536"/>
                    <a:pt x="796327" y="117353"/>
                    <a:pt x="887586" y="113423"/>
                  </a:cubicBezTo>
                  <a:cubicBezTo>
                    <a:pt x="932998" y="111677"/>
                    <a:pt x="978409" y="109057"/>
                    <a:pt x="1023821" y="106000"/>
                  </a:cubicBezTo>
                  <a:cubicBezTo>
                    <a:pt x="1028624" y="105564"/>
                    <a:pt x="1036920" y="99887"/>
                    <a:pt x="1036484" y="97267"/>
                  </a:cubicBezTo>
                  <a:cubicBezTo>
                    <a:pt x="1033427" y="72378"/>
                    <a:pt x="1029934" y="47489"/>
                    <a:pt x="1023821" y="23037"/>
                  </a:cubicBezTo>
                  <a:cubicBezTo>
                    <a:pt x="1019891" y="6881"/>
                    <a:pt x="1006791" y="-1852"/>
                    <a:pt x="988889" y="331"/>
                  </a:cubicBezTo>
                  <a:cubicBezTo>
                    <a:pt x="972733" y="2514"/>
                    <a:pt x="956577" y="5571"/>
                    <a:pt x="940421" y="6881"/>
                  </a:cubicBezTo>
                  <a:cubicBezTo>
                    <a:pt x="858331" y="13867"/>
                    <a:pt x="776241" y="20854"/>
                    <a:pt x="694151" y="27840"/>
                  </a:cubicBezTo>
                  <a:cubicBezTo>
                    <a:pt x="572762" y="37883"/>
                    <a:pt x="451374" y="47053"/>
                    <a:pt x="330422" y="57969"/>
                  </a:cubicBezTo>
                  <a:cubicBezTo>
                    <a:pt x="252698" y="64955"/>
                    <a:pt x="176285" y="79365"/>
                    <a:pt x="101618" y="102507"/>
                  </a:cubicBezTo>
                  <a:cubicBezTo>
                    <a:pt x="70179" y="112113"/>
                    <a:pt x="41360" y="126523"/>
                    <a:pt x="18655" y="151412"/>
                  </a:cubicBezTo>
                  <a:cubicBezTo>
                    <a:pt x="-1868" y="174118"/>
                    <a:pt x="-6671" y="197697"/>
                    <a:pt x="10358" y="223459"/>
                  </a:cubicBezTo>
                  <a:cubicBezTo>
                    <a:pt x="23458" y="243108"/>
                    <a:pt x="40487" y="261011"/>
                    <a:pt x="57516" y="278040"/>
                  </a:cubicBezTo>
                  <a:cubicBezTo>
                    <a:pt x="82842" y="304239"/>
                    <a:pt x="112534" y="326945"/>
                    <a:pt x="135677" y="354454"/>
                  </a:cubicBezTo>
                  <a:cubicBezTo>
                    <a:pt x="178905" y="405978"/>
                    <a:pt x="205540" y="467982"/>
                    <a:pt x="233486" y="528677"/>
                  </a:cubicBezTo>
                  <a:cubicBezTo>
                    <a:pt x="310336" y="696786"/>
                    <a:pt x="387623" y="864896"/>
                    <a:pt x="464473" y="1033443"/>
                  </a:cubicBezTo>
                  <a:cubicBezTo>
                    <a:pt x="507265" y="1127759"/>
                    <a:pt x="550930" y="1221639"/>
                    <a:pt x="591538" y="1317265"/>
                  </a:cubicBezTo>
                  <a:cubicBezTo>
                    <a:pt x="627780" y="1402411"/>
                    <a:pt x="643936" y="1492798"/>
                    <a:pt x="655289" y="1584494"/>
                  </a:cubicBezTo>
                  <a:cubicBezTo>
                    <a:pt x="664022" y="1655231"/>
                    <a:pt x="700700" y="1701953"/>
                    <a:pt x="767944" y="1728152"/>
                  </a:cubicBezTo>
                  <a:cubicBezTo>
                    <a:pt x="878417" y="1770943"/>
                    <a:pt x="993692" y="1784479"/>
                    <a:pt x="1110714" y="1788846"/>
                  </a:cubicBezTo>
                  <a:cubicBezTo>
                    <a:pt x="1244765" y="1793649"/>
                    <a:pt x="1378816" y="1787973"/>
                    <a:pt x="1512431" y="1770070"/>
                  </a:cubicBezTo>
                  <a:cubicBezTo>
                    <a:pt x="1595831" y="1758717"/>
                    <a:pt x="1678358" y="1744308"/>
                    <a:pt x="1759575" y="1721602"/>
                  </a:cubicBezTo>
                  <a:cubicBezTo>
                    <a:pt x="1765688" y="1719855"/>
                    <a:pt x="1772674" y="1716362"/>
                    <a:pt x="1775731" y="1711559"/>
                  </a:cubicBezTo>
                  <a:cubicBezTo>
                    <a:pt x="1807169" y="1658725"/>
                    <a:pt x="1836861" y="1605017"/>
                    <a:pt x="1846031" y="1543449"/>
                  </a:cubicBezTo>
                  <a:cubicBezTo>
                    <a:pt x="1849088" y="1524673"/>
                    <a:pt x="1857384" y="1520743"/>
                    <a:pt x="1872667" y="1519870"/>
                  </a:cubicBezTo>
                  <a:cubicBezTo>
                    <a:pt x="1914585" y="1517687"/>
                    <a:pt x="1952573" y="1503714"/>
                    <a:pt x="1982266" y="1474459"/>
                  </a:cubicBezTo>
                  <a:cubicBezTo>
                    <a:pt x="2008028" y="1449133"/>
                    <a:pt x="2031170" y="1420314"/>
                    <a:pt x="2053439" y="1391495"/>
                  </a:cubicBezTo>
                  <a:cubicBezTo>
                    <a:pt x="2082258" y="1354380"/>
                    <a:pt x="2111514" y="1326871"/>
                    <a:pt x="2154742" y="1296742"/>
                  </a:cubicBezTo>
                  <a:cubicBezTo>
                    <a:pt x="2191857" y="1268360"/>
                    <a:pt x="2395772" y="1162691"/>
                    <a:pt x="2454283" y="1124266"/>
                  </a:cubicBezTo>
                  <a:close/>
                  <a:moveTo>
                    <a:pt x="96378" y="180667"/>
                  </a:moveTo>
                  <a:cubicBezTo>
                    <a:pt x="95941" y="179794"/>
                    <a:pt x="93758" y="152722"/>
                    <a:pt x="99435" y="147919"/>
                  </a:cubicBezTo>
                  <a:cubicBezTo>
                    <a:pt x="109478" y="139186"/>
                    <a:pt x="119520" y="149665"/>
                    <a:pt x="128253" y="157088"/>
                  </a:cubicBezTo>
                  <a:cubicBezTo>
                    <a:pt x="209034" y="228262"/>
                    <a:pt x="303350" y="270617"/>
                    <a:pt x="410329" y="284153"/>
                  </a:cubicBezTo>
                  <a:cubicBezTo>
                    <a:pt x="444824" y="288519"/>
                    <a:pt x="525168" y="297252"/>
                    <a:pt x="525168" y="298999"/>
                  </a:cubicBezTo>
                  <a:cubicBezTo>
                    <a:pt x="506828" y="302492"/>
                    <a:pt x="488926" y="307732"/>
                    <a:pt x="470586" y="308605"/>
                  </a:cubicBezTo>
                  <a:cubicBezTo>
                    <a:pt x="376270" y="312535"/>
                    <a:pt x="282391" y="306422"/>
                    <a:pt x="191131" y="278913"/>
                  </a:cubicBezTo>
                  <a:cubicBezTo>
                    <a:pt x="141790" y="264067"/>
                    <a:pt x="111224" y="229572"/>
                    <a:pt x="96378" y="180667"/>
                  </a:cubicBezTo>
                  <a:close/>
                  <a:moveTo>
                    <a:pt x="347451" y="467546"/>
                  </a:moveTo>
                  <a:cubicBezTo>
                    <a:pt x="347888" y="455320"/>
                    <a:pt x="338718" y="443093"/>
                    <a:pt x="338718" y="431740"/>
                  </a:cubicBezTo>
                  <a:cubicBezTo>
                    <a:pt x="380637" y="436980"/>
                    <a:pt x="437838" y="443093"/>
                    <a:pt x="478009" y="446587"/>
                  </a:cubicBezTo>
                  <a:cubicBezTo>
                    <a:pt x="522548" y="450953"/>
                    <a:pt x="567522" y="453136"/>
                    <a:pt x="612061" y="456193"/>
                  </a:cubicBezTo>
                  <a:cubicBezTo>
                    <a:pt x="690658" y="461869"/>
                    <a:pt x="769691" y="464926"/>
                    <a:pt x="846541" y="487195"/>
                  </a:cubicBezTo>
                  <a:cubicBezTo>
                    <a:pt x="856584" y="490251"/>
                    <a:pt x="866627" y="494181"/>
                    <a:pt x="876670" y="497674"/>
                  </a:cubicBezTo>
                  <a:cubicBezTo>
                    <a:pt x="877980" y="498111"/>
                    <a:pt x="878853" y="499858"/>
                    <a:pt x="881473" y="503351"/>
                  </a:cubicBezTo>
                  <a:cubicBezTo>
                    <a:pt x="811173" y="503351"/>
                    <a:pt x="743492" y="503788"/>
                    <a:pt x="675375" y="502914"/>
                  </a:cubicBezTo>
                  <a:cubicBezTo>
                    <a:pt x="643063" y="502478"/>
                    <a:pt x="610314" y="500294"/>
                    <a:pt x="578002" y="498111"/>
                  </a:cubicBezTo>
                  <a:cubicBezTo>
                    <a:pt x="508138" y="492871"/>
                    <a:pt x="429541" y="486758"/>
                    <a:pt x="360114" y="481082"/>
                  </a:cubicBezTo>
                  <a:cubicBezTo>
                    <a:pt x="350944" y="480645"/>
                    <a:pt x="347015" y="477152"/>
                    <a:pt x="347451" y="467546"/>
                  </a:cubicBezTo>
                  <a:close/>
                  <a:moveTo>
                    <a:pt x="363607" y="517760"/>
                  </a:moveTo>
                  <a:cubicBezTo>
                    <a:pt x="395483" y="522563"/>
                    <a:pt x="425612" y="527367"/>
                    <a:pt x="455740" y="531733"/>
                  </a:cubicBezTo>
                  <a:cubicBezTo>
                    <a:pt x="518181" y="541339"/>
                    <a:pt x="580622" y="552692"/>
                    <a:pt x="643063" y="559679"/>
                  </a:cubicBezTo>
                  <a:cubicBezTo>
                    <a:pt x="670572" y="562735"/>
                    <a:pt x="807679" y="574088"/>
                    <a:pt x="813356" y="592864"/>
                  </a:cubicBezTo>
                  <a:cubicBezTo>
                    <a:pt x="805060" y="592864"/>
                    <a:pt x="798946" y="592864"/>
                    <a:pt x="792833" y="592864"/>
                  </a:cubicBezTo>
                  <a:cubicBezTo>
                    <a:pt x="715110" y="592864"/>
                    <a:pt x="637823" y="595484"/>
                    <a:pt x="560099" y="591991"/>
                  </a:cubicBezTo>
                  <a:cubicBezTo>
                    <a:pt x="499842" y="589371"/>
                    <a:pt x="402469" y="586751"/>
                    <a:pt x="373650" y="573215"/>
                  </a:cubicBezTo>
                  <a:cubicBezTo>
                    <a:pt x="365354" y="568848"/>
                    <a:pt x="363607" y="532170"/>
                    <a:pt x="363607" y="517760"/>
                  </a:cubicBezTo>
                  <a:close/>
                  <a:moveTo>
                    <a:pt x="396356" y="621683"/>
                  </a:moveTo>
                  <a:cubicBezTo>
                    <a:pt x="427795" y="624303"/>
                    <a:pt x="458797" y="627359"/>
                    <a:pt x="489362" y="629106"/>
                  </a:cubicBezTo>
                  <a:cubicBezTo>
                    <a:pt x="526914" y="631289"/>
                    <a:pt x="564466" y="633472"/>
                    <a:pt x="602018" y="634782"/>
                  </a:cubicBezTo>
                  <a:cubicBezTo>
                    <a:pt x="671882" y="636966"/>
                    <a:pt x="742182" y="638712"/>
                    <a:pt x="810736" y="655305"/>
                  </a:cubicBezTo>
                  <a:cubicBezTo>
                    <a:pt x="826019" y="658798"/>
                    <a:pt x="840865" y="664911"/>
                    <a:pt x="858767" y="670587"/>
                  </a:cubicBezTo>
                  <a:cubicBezTo>
                    <a:pt x="853964" y="673644"/>
                    <a:pt x="853091" y="674954"/>
                    <a:pt x="851781" y="674954"/>
                  </a:cubicBezTo>
                  <a:cubicBezTo>
                    <a:pt x="751788" y="676701"/>
                    <a:pt x="651796" y="679320"/>
                    <a:pt x="552240" y="679757"/>
                  </a:cubicBezTo>
                  <a:cubicBezTo>
                    <a:pt x="506828" y="680194"/>
                    <a:pt x="450937" y="689363"/>
                    <a:pt x="407272" y="674954"/>
                  </a:cubicBezTo>
                  <a:cubicBezTo>
                    <a:pt x="400286" y="660981"/>
                    <a:pt x="397229" y="652685"/>
                    <a:pt x="396356" y="621683"/>
                  </a:cubicBezTo>
                  <a:close/>
                  <a:moveTo>
                    <a:pt x="426921" y="749184"/>
                  </a:moveTo>
                  <a:cubicBezTo>
                    <a:pt x="423865" y="736958"/>
                    <a:pt x="419498" y="724732"/>
                    <a:pt x="414695" y="708139"/>
                  </a:cubicBezTo>
                  <a:cubicBezTo>
                    <a:pt x="577129" y="740888"/>
                    <a:pt x="738252" y="726915"/>
                    <a:pt x="895009" y="755297"/>
                  </a:cubicBezTo>
                  <a:cubicBezTo>
                    <a:pt x="895009" y="757917"/>
                    <a:pt x="895446" y="760537"/>
                    <a:pt x="895446" y="763157"/>
                  </a:cubicBezTo>
                  <a:cubicBezTo>
                    <a:pt x="858331" y="766650"/>
                    <a:pt x="821652" y="773200"/>
                    <a:pt x="784537" y="773637"/>
                  </a:cubicBezTo>
                  <a:cubicBezTo>
                    <a:pt x="721660" y="774510"/>
                    <a:pt x="658782" y="771017"/>
                    <a:pt x="596341" y="769707"/>
                  </a:cubicBezTo>
                  <a:cubicBezTo>
                    <a:pt x="550930" y="768834"/>
                    <a:pt x="505518" y="767524"/>
                    <a:pt x="460107" y="769707"/>
                  </a:cubicBezTo>
                  <a:cubicBezTo>
                    <a:pt x="440894" y="770580"/>
                    <a:pt x="431288" y="766650"/>
                    <a:pt x="426921" y="749184"/>
                  </a:cubicBezTo>
                  <a:close/>
                  <a:moveTo>
                    <a:pt x="459670" y="816865"/>
                  </a:moveTo>
                  <a:cubicBezTo>
                    <a:pt x="536084" y="819921"/>
                    <a:pt x="610751" y="821668"/>
                    <a:pt x="685854" y="826471"/>
                  </a:cubicBezTo>
                  <a:cubicBezTo>
                    <a:pt x="735632" y="829528"/>
                    <a:pt x="784974" y="834768"/>
                    <a:pt x="834315" y="841754"/>
                  </a:cubicBezTo>
                  <a:cubicBezTo>
                    <a:pt x="858331" y="844810"/>
                    <a:pt x="904179" y="864460"/>
                    <a:pt x="903742" y="866643"/>
                  </a:cubicBezTo>
                  <a:cubicBezTo>
                    <a:pt x="870120" y="868390"/>
                    <a:pt x="836498" y="871883"/>
                    <a:pt x="802876" y="871446"/>
                  </a:cubicBezTo>
                  <a:cubicBezTo>
                    <a:pt x="699827" y="870573"/>
                    <a:pt x="586735" y="873629"/>
                    <a:pt x="483249" y="871446"/>
                  </a:cubicBezTo>
                  <a:cubicBezTo>
                    <a:pt x="474953" y="857473"/>
                    <a:pt x="466220" y="844374"/>
                    <a:pt x="459670" y="816865"/>
                  </a:cubicBezTo>
                  <a:close/>
                  <a:moveTo>
                    <a:pt x="526041" y="953536"/>
                  </a:moveTo>
                  <a:cubicBezTo>
                    <a:pt x="517308" y="942183"/>
                    <a:pt x="509885" y="929957"/>
                    <a:pt x="502025" y="918167"/>
                  </a:cubicBezTo>
                  <a:cubicBezTo>
                    <a:pt x="502462" y="916421"/>
                    <a:pt x="502462" y="914238"/>
                    <a:pt x="502898" y="912491"/>
                  </a:cubicBezTo>
                  <a:cubicBezTo>
                    <a:pt x="629090" y="920788"/>
                    <a:pt x="754845" y="929520"/>
                    <a:pt x="881036" y="937817"/>
                  </a:cubicBezTo>
                  <a:cubicBezTo>
                    <a:pt x="881473" y="940000"/>
                    <a:pt x="881910" y="942183"/>
                    <a:pt x="882346" y="944366"/>
                  </a:cubicBezTo>
                  <a:cubicBezTo>
                    <a:pt x="872740" y="948733"/>
                    <a:pt x="863134" y="953536"/>
                    <a:pt x="853091" y="957029"/>
                  </a:cubicBezTo>
                  <a:cubicBezTo>
                    <a:pt x="810299" y="971002"/>
                    <a:pt x="765324" y="968819"/>
                    <a:pt x="721223" y="967509"/>
                  </a:cubicBezTo>
                  <a:cubicBezTo>
                    <a:pt x="660529" y="966199"/>
                    <a:pt x="600271" y="963143"/>
                    <a:pt x="539577" y="960086"/>
                  </a:cubicBezTo>
                  <a:cubicBezTo>
                    <a:pt x="535210" y="960086"/>
                    <a:pt x="529097" y="957029"/>
                    <a:pt x="526041" y="953536"/>
                  </a:cubicBezTo>
                  <a:close/>
                  <a:moveTo>
                    <a:pt x="583679" y="1062262"/>
                  </a:moveTo>
                  <a:cubicBezTo>
                    <a:pt x="578875" y="1062262"/>
                    <a:pt x="563156" y="1022527"/>
                    <a:pt x="556606" y="1005497"/>
                  </a:cubicBezTo>
                  <a:cubicBezTo>
                    <a:pt x="673628" y="1008554"/>
                    <a:pt x="789777" y="1012484"/>
                    <a:pt x="908545" y="1034316"/>
                  </a:cubicBezTo>
                  <a:cubicBezTo>
                    <a:pt x="895883" y="1050472"/>
                    <a:pt x="879727" y="1055712"/>
                    <a:pt x="864444" y="1057459"/>
                  </a:cubicBezTo>
                  <a:cubicBezTo>
                    <a:pt x="826019" y="1060952"/>
                    <a:pt x="787594" y="1062262"/>
                    <a:pt x="749169" y="1062698"/>
                  </a:cubicBezTo>
                  <a:cubicBezTo>
                    <a:pt x="695024" y="1062698"/>
                    <a:pt x="637386" y="1063572"/>
                    <a:pt x="583679" y="1062262"/>
                  </a:cubicBezTo>
                  <a:close/>
                  <a:moveTo>
                    <a:pt x="628217" y="1156141"/>
                  </a:moveTo>
                  <a:cubicBezTo>
                    <a:pt x="619920" y="1136929"/>
                    <a:pt x="612934" y="1120336"/>
                    <a:pt x="605074" y="1101560"/>
                  </a:cubicBezTo>
                  <a:cubicBezTo>
                    <a:pt x="628653" y="1106363"/>
                    <a:pt x="766198" y="1115970"/>
                    <a:pt x="815103" y="1118153"/>
                  </a:cubicBezTo>
                  <a:cubicBezTo>
                    <a:pt x="852654" y="1119899"/>
                    <a:pt x="889769" y="1123393"/>
                    <a:pt x="926885" y="1128196"/>
                  </a:cubicBezTo>
                  <a:cubicBezTo>
                    <a:pt x="941294" y="1129942"/>
                    <a:pt x="954394" y="1138675"/>
                    <a:pt x="967493" y="1146972"/>
                  </a:cubicBezTo>
                  <a:cubicBezTo>
                    <a:pt x="853528" y="1162254"/>
                    <a:pt x="739999" y="1168804"/>
                    <a:pt x="628217" y="1156141"/>
                  </a:cubicBezTo>
                  <a:close/>
                  <a:moveTo>
                    <a:pt x="687601" y="1280150"/>
                  </a:moveTo>
                  <a:cubicBezTo>
                    <a:pt x="675375" y="1265304"/>
                    <a:pt x="667515" y="1245654"/>
                    <a:pt x="657909" y="1216836"/>
                  </a:cubicBezTo>
                  <a:cubicBezTo>
                    <a:pt x="789340" y="1221202"/>
                    <a:pt x="1069669" y="1232118"/>
                    <a:pt x="1070542" y="1233428"/>
                  </a:cubicBezTo>
                  <a:cubicBezTo>
                    <a:pt x="1064866" y="1236921"/>
                    <a:pt x="1059626" y="1240851"/>
                    <a:pt x="1053513" y="1243471"/>
                  </a:cubicBezTo>
                  <a:cubicBezTo>
                    <a:pt x="1016398" y="1260064"/>
                    <a:pt x="976663" y="1264430"/>
                    <a:pt x="936928" y="1266614"/>
                  </a:cubicBezTo>
                  <a:cubicBezTo>
                    <a:pt x="865754" y="1270543"/>
                    <a:pt x="758775" y="1277966"/>
                    <a:pt x="687601" y="1280150"/>
                  </a:cubicBezTo>
                  <a:close/>
                  <a:moveTo>
                    <a:pt x="726899" y="1363550"/>
                  </a:moveTo>
                  <a:cubicBezTo>
                    <a:pt x="721660" y="1352197"/>
                    <a:pt x="716420" y="1340844"/>
                    <a:pt x="711617" y="1322068"/>
                  </a:cubicBezTo>
                  <a:cubicBezTo>
                    <a:pt x="710743" y="1319012"/>
                    <a:pt x="1097178" y="1324688"/>
                    <a:pt x="1105038" y="1325998"/>
                  </a:cubicBezTo>
                  <a:cubicBezTo>
                    <a:pt x="1076655" y="1346084"/>
                    <a:pt x="1048273" y="1353070"/>
                    <a:pt x="1019891" y="1357437"/>
                  </a:cubicBezTo>
                  <a:cubicBezTo>
                    <a:pt x="927321" y="1371846"/>
                    <a:pt x="834315" y="1366170"/>
                    <a:pt x="740872" y="1363550"/>
                  </a:cubicBezTo>
                  <a:cubicBezTo>
                    <a:pt x="739562" y="1363986"/>
                    <a:pt x="726026" y="1363550"/>
                    <a:pt x="726899" y="1363550"/>
                  </a:cubicBezTo>
                  <a:close/>
                  <a:moveTo>
                    <a:pt x="1094558" y="1429484"/>
                  </a:moveTo>
                  <a:cubicBezTo>
                    <a:pt x="1088881" y="1432977"/>
                    <a:pt x="1083205" y="1437780"/>
                    <a:pt x="1077092" y="1439090"/>
                  </a:cubicBezTo>
                  <a:cubicBezTo>
                    <a:pt x="1044780" y="1447386"/>
                    <a:pt x="1012468" y="1458739"/>
                    <a:pt x="979719" y="1461359"/>
                  </a:cubicBezTo>
                  <a:cubicBezTo>
                    <a:pt x="911165" y="1467472"/>
                    <a:pt x="828202" y="1469656"/>
                    <a:pt x="760085" y="1454373"/>
                  </a:cubicBezTo>
                  <a:cubicBezTo>
                    <a:pt x="752662" y="1445640"/>
                    <a:pt x="745675" y="1413328"/>
                    <a:pt x="745675" y="1401975"/>
                  </a:cubicBezTo>
                  <a:cubicBezTo>
                    <a:pt x="859204" y="1409835"/>
                    <a:pt x="1094121" y="1427737"/>
                    <a:pt x="1094558" y="1429484"/>
                  </a:cubicBezTo>
                  <a:close/>
                  <a:moveTo>
                    <a:pt x="1140843" y="1527293"/>
                  </a:moveTo>
                  <a:cubicBezTo>
                    <a:pt x="1141279" y="1529040"/>
                    <a:pt x="1097614" y="1546506"/>
                    <a:pt x="1074909" y="1549562"/>
                  </a:cubicBezTo>
                  <a:cubicBezTo>
                    <a:pt x="986269" y="1561352"/>
                    <a:pt x="777551" y="1537773"/>
                    <a:pt x="774057" y="1529040"/>
                  </a:cubicBezTo>
                  <a:cubicBezTo>
                    <a:pt x="768818" y="1515940"/>
                    <a:pt x="764015" y="1503714"/>
                    <a:pt x="768381" y="1493234"/>
                  </a:cubicBezTo>
                  <a:cubicBezTo>
                    <a:pt x="769691" y="1489305"/>
                    <a:pt x="786284" y="1492798"/>
                    <a:pt x="793270" y="1493234"/>
                  </a:cubicBezTo>
                  <a:cubicBezTo>
                    <a:pt x="835625" y="1495418"/>
                    <a:pt x="878417" y="1499348"/>
                    <a:pt x="920772" y="1501531"/>
                  </a:cubicBezTo>
                  <a:cubicBezTo>
                    <a:pt x="992382" y="1505461"/>
                    <a:pt x="1139096" y="1526420"/>
                    <a:pt x="1140843" y="1527293"/>
                  </a:cubicBezTo>
                  <a:close/>
                  <a:moveTo>
                    <a:pt x="1412438" y="1668331"/>
                  </a:moveTo>
                  <a:cubicBezTo>
                    <a:pt x="1312446" y="1681867"/>
                    <a:pt x="1212453" y="1684923"/>
                    <a:pt x="1111587" y="1680557"/>
                  </a:cubicBezTo>
                  <a:cubicBezTo>
                    <a:pt x="1051766" y="1677937"/>
                    <a:pt x="991509" y="1674444"/>
                    <a:pt x="932124" y="1668331"/>
                  </a:cubicBezTo>
                  <a:cubicBezTo>
                    <a:pt x="881910" y="1663091"/>
                    <a:pt x="832569" y="1653048"/>
                    <a:pt x="782790" y="1644752"/>
                  </a:cubicBezTo>
                  <a:cubicBezTo>
                    <a:pt x="780607" y="1644315"/>
                    <a:pt x="777551" y="1643878"/>
                    <a:pt x="776677" y="1642568"/>
                  </a:cubicBezTo>
                  <a:cubicBezTo>
                    <a:pt x="766198" y="1623793"/>
                    <a:pt x="749169" y="1582747"/>
                    <a:pt x="751352" y="1581001"/>
                  </a:cubicBezTo>
                  <a:cubicBezTo>
                    <a:pt x="988452" y="1631216"/>
                    <a:pt x="1229483" y="1637765"/>
                    <a:pt x="1474006" y="1640822"/>
                  </a:cubicBezTo>
                  <a:cubicBezTo>
                    <a:pt x="1455667" y="1660471"/>
                    <a:pt x="1433834" y="1665274"/>
                    <a:pt x="1412438" y="1668331"/>
                  </a:cubicBezTo>
                  <a:close/>
                  <a:moveTo>
                    <a:pt x="1831185" y="400302"/>
                  </a:moveTo>
                  <a:cubicBezTo>
                    <a:pt x="1746038" y="410781"/>
                    <a:pt x="1661328" y="424754"/>
                    <a:pt x="1575745" y="429557"/>
                  </a:cubicBezTo>
                  <a:cubicBezTo>
                    <a:pt x="1454357" y="436544"/>
                    <a:pt x="1332095" y="436980"/>
                    <a:pt x="1210270" y="438727"/>
                  </a:cubicBezTo>
                  <a:cubicBezTo>
                    <a:pt x="1151322" y="439600"/>
                    <a:pt x="1092375" y="436980"/>
                    <a:pt x="1033427" y="434360"/>
                  </a:cubicBezTo>
                  <a:cubicBezTo>
                    <a:pt x="954394" y="430867"/>
                    <a:pt x="875360" y="426501"/>
                    <a:pt x="796327" y="421261"/>
                  </a:cubicBezTo>
                  <a:cubicBezTo>
                    <a:pt x="721223" y="416458"/>
                    <a:pt x="646556" y="410781"/>
                    <a:pt x="571452" y="403795"/>
                  </a:cubicBezTo>
                  <a:cubicBezTo>
                    <a:pt x="478009" y="395062"/>
                    <a:pt x="383257" y="393752"/>
                    <a:pt x="291560" y="369736"/>
                  </a:cubicBezTo>
                  <a:cubicBezTo>
                    <a:pt x="263615" y="362313"/>
                    <a:pt x="236106" y="350524"/>
                    <a:pt x="211217" y="332621"/>
                  </a:cubicBezTo>
                  <a:cubicBezTo>
                    <a:pt x="203357" y="326945"/>
                    <a:pt x="175412" y="293323"/>
                    <a:pt x="176722" y="291576"/>
                  </a:cubicBezTo>
                  <a:cubicBezTo>
                    <a:pt x="209470" y="299872"/>
                    <a:pt x="251825" y="311662"/>
                    <a:pt x="284574" y="319522"/>
                  </a:cubicBezTo>
                  <a:cubicBezTo>
                    <a:pt x="386750" y="342664"/>
                    <a:pt x="490236" y="357947"/>
                    <a:pt x="594158" y="369300"/>
                  </a:cubicBezTo>
                  <a:cubicBezTo>
                    <a:pt x="736506" y="385019"/>
                    <a:pt x="879290" y="394189"/>
                    <a:pt x="1022074" y="396372"/>
                  </a:cubicBezTo>
                  <a:cubicBezTo>
                    <a:pt x="1169225" y="398118"/>
                    <a:pt x="1316376" y="400302"/>
                    <a:pt x="1463526" y="398555"/>
                  </a:cubicBezTo>
                  <a:cubicBezTo>
                    <a:pt x="1592775" y="396809"/>
                    <a:pt x="1721586" y="390259"/>
                    <a:pt x="1850834" y="385456"/>
                  </a:cubicBezTo>
                  <a:cubicBezTo>
                    <a:pt x="1865680" y="385019"/>
                    <a:pt x="1880526" y="383272"/>
                    <a:pt x="1895372" y="381962"/>
                  </a:cubicBezTo>
                  <a:cubicBezTo>
                    <a:pt x="1895809" y="383709"/>
                    <a:pt x="1895809" y="385456"/>
                    <a:pt x="1896246" y="386766"/>
                  </a:cubicBezTo>
                  <a:cubicBezTo>
                    <a:pt x="1875287" y="391569"/>
                    <a:pt x="1853454" y="397245"/>
                    <a:pt x="1831185" y="400302"/>
                  </a:cubicBezTo>
                  <a:close/>
                  <a:moveTo>
                    <a:pt x="1979209" y="1325998"/>
                  </a:moveTo>
                  <a:cubicBezTo>
                    <a:pt x="1963053" y="1344774"/>
                    <a:pt x="1947334" y="1363986"/>
                    <a:pt x="1931614" y="1382762"/>
                  </a:cubicBezTo>
                  <a:cubicBezTo>
                    <a:pt x="1929868" y="1384945"/>
                    <a:pt x="1927248" y="1386692"/>
                    <a:pt x="1925065" y="1388875"/>
                  </a:cubicBezTo>
                  <a:cubicBezTo>
                    <a:pt x="1923754" y="1388002"/>
                    <a:pt x="1922008" y="1387129"/>
                    <a:pt x="1920698" y="1386692"/>
                  </a:cubicBezTo>
                  <a:cubicBezTo>
                    <a:pt x="1938601" y="1343900"/>
                    <a:pt x="1953447" y="1299799"/>
                    <a:pt x="1974406" y="1259191"/>
                  </a:cubicBezTo>
                  <a:cubicBezTo>
                    <a:pt x="2025494" y="1160508"/>
                    <a:pt x="2080512" y="1064008"/>
                    <a:pt x="2132036" y="965762"/>
                  </a:cubicBezTo>
                  <a:cubicBezTo>
                    <a:pt x="2166095" y="900701"/>
                    <a:pt x="2197534" y="834331"/>
                    <a:pt x="2230719" y="768834"/>
                  </a:cubicBezTo>
                  <a:cubicBezTo>
                    <a:pt x="2234212" y="762284"/>
                    <a:pt x="2241198" y="755734"/>
                    <a:pt x="2248185" y="753551"/>
                  </a:cubicBezTo>
                  <a:cubicBezTo>
                    <a:pt x="2279187" y="744381"/>
                    <a:pt x="2305822" y="728662"/>
                    <a:pt x="2328528" y="706393"/>
                  </a:cubicBezTo>
                  <a:cubicBezTo>
                    <a:pt x="2358220" y="677137"/>
                    <a:pt x="2385729" y="645699"/>
                    <a:pt x="2416295" y="617753"/>
                  </a:cubicBezTo>
                  <a:cubicBezTo>
                    <a:pt x="2465199" y="573215"/>
                    <a:pt x="2525457" y="561862"/>
                    <a:pt x="2586588" y="578891"/>
                  </a:cubicBezTo>
                  <a:cubicBezTo>
                    <a:pt x="2634619" y="591991"/>
                    <a:pt x="2670424" y="638275"/>
                    <a:pt x="2672608" y="688927"/>
                  </a:cubicBezTo>
                  <a:cubicBezTo>
                    <a:pt x="2676101" y="764904"/>
                    <a:pt x="2654269" y="822978"/>
                    <a:pt x="2604927" y="875813"/>
                  </a:cubicBezTo>
                  <a:cubicBezTo>
                    <a:pt x="2552529" y="931704"/>
                    <a:pt x="2503188" y="973185"/>
                    <a:pt x="2443367" y="1019907"/>
                  </a:cubicBezTo>
                  <a:cubicBezTo>
                    <a:pt x="2408435" y="1047416"/>
                    <a:pt x="2350361" y="1078855"/>
                    <a:pt x="2306696" y="1106363"/>
                  </a:cubicBezTo>
                  <a:cubicBezTo>
                    <a:pt x="2301019" y="1111166"/>
                    <a:pt x="2065229" y="1226442"/>
                    <a:pt x="1979209" y="1325998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7A4ADD73-0F6D-4B90-A0FD-A51FDB5302A9}"/>
                </a:ext>
              </a:extLst>
            </p:cNvPr>
            <p:cNvSpPr/>
            <p:nvPr/>
          </p:nvSpPr>
          <p:spPr>
            <a:xfrm>
              <a:off x="733697" y="5502546"/>
              <a:ext cx="3624187" cy="934429"/>
            </a:xfrm>
            <a:custGeom>
              <a:avLst/>
              <a:gdLst>
                <a:gd name="connsiteX0" fmla="*/ 3528866 w 3624187"/>
                <a:gd name="connsiteY0" fmla="*/ 206026 h 934429"/>
                <a:gd name="connsiteX1" fmla="*/ 3376039 w 3624187"/>
                <a:gd name="connsiteY1" fmla="*/ 128739 h 934429"/>
                <a:gd name="connsiteX2" fmla="*/ 3067764 w 3624187"/>
                <a:gd name="connsiteY2" fmla="*/ 42283 h 934429"/>
                <a:gd name="connsiteX3" fmla="*/ 2883498 w 3624187"/>
                <a:gd name="connsiteY3" fmla="*/ 21760 h 934429"/>
                <a:gd name="connsiteX4" fmla="*/ 2744208 w 3624187"/>
                <a:gd name="connsiteY4" fmla="*/ 101230 h 934429"/>
                <a:gd name="connsiteX5" fmla="*/ 2792676 w 3624187"/>
                <a:gd name="connsiteY5" fmla="*/ 177644 h 934429"/>
                <a:gd name="connsiteX6" fmla="*/ 2883062 w 3624187"/>
                <a:gd name="connsiteY6" fmla="*/ 182447 h 934429"/>
                <a:gd name="connsiteX7" fmla="*/ 3107500 w 3624187"/>
                <a:gd name="connsiteY7" fmla="*/ 244451 h 934429"/>
                <a:gd name="connsiteX8" fmla="*/ 3171687 w 3624187"/>
                <a:gd name="connsiteY8" fmla="*/ 275890 h 934429"/>
                <a:gd name="connsiteX9" fmla="*/ 3015803 w 3624187"/>
                <a:gd name="connsiteY9" fmla="*/ 278946 h 934429"/>
                <a:gd name="connsiteX10" fmla="*/ 2800972 w 3624187"/>
                <a:gd name="connsiteY10" fmla="*/ 232661 h 934429"/>
                <a:gd name="connsiteX11" fmla="*/ 2584831 w 3624187"/>
                <a:gd name="connsiteY11" fmla="*/ 269777 h 934429"/>
                <a:gd name="connsiteX12" fmla="*/ 2613649 w 3624187"/>
                <a:gd name="connsiteY12" fmla="*/ 279383 h 934429"/>
                <a:gd name="connsiteX13" fmla="*/ 2851187 w 3624187"/>
                <a:gd name="connsiteY13" fmla="*/ 323048 h 934429"/>
                <a:gd name="connsiteX14" fmla="*/ 3041129 w 3624187"/>
                <a:gd name="connsiteY14" fmla="*/ 385052 h 934429"/>
                <a:gd name="connsiteX15" fmla="*/ 2798352 w 3624187"/>
                <a:gd name="connsiteY15" fmla="*/ 380249 h 934429"/>
                <a:gd name="connsiteX16" fmla="*/ 2649891 w 3624187"/>
                <a:gd name="connsiteY16" fmla="*/ 381996 h 934429"/>
                <a:gd name="connsiteX17" fmla="*/ 2582211 w 3624187"/>
                <a:gd name="connsiteY17" fmla="*/ 424351 h 934429"/>
                <a:gd name="connsiteX18" fmla="*/ 2853806 w 3624187"/>
                <a:gd name="connsiteY18" fmla="*/ 494651 h 934429"/>
                <a:gd name="connsiteX19" fmla="*/ 2710586 w 3624187"/>
                <a:gd name="connsiteY19" fmla="*/ 516483 h 934429"/>
                <a:gd name="connsiteX20" fmla="*/ 2564308 w 3624187"/>
                <a:gd name="connsiteY20" fmla="*/ 520850 h 934429"/>
                <a:gd name="connsiteX21" fmla="*/ 2484401 w 3624187"/>
                <a:gd name="connsiteY21" fmla="*/ 553599 h 934429"/>
                <a:gd name="connsiteX22" fmla="*/ 2660807 w 3624187"/>
                <a:gd name="connsiteY22" fmla="*/ 574558 h 934429"/>
                <a:gd name="connsiteX23" fmla="*/ 2734165 w 3624187"/>
                <a:gd name="connsiteY23" fmla="*/ 571065 h 934429"/>
                <a:gd name="connsiteX24" fmla="*/ 2682640 w 3624187"/>
                <a:gd name="connsiteY24" fmla="*/ 621279 h 934429"/>
                <a:gd name="connsiteX25" fmla="*/ 2589197 w 3624187"/>
                <a:gd name="connsiteY25" fmla="*/ 629576 h 934429"/>
                <a:gd name="connsiteX26" fmla="*/ 2871709 w 3624187"/>
                <a:gd name="connsiteY26" fmla="*/ 612546 h 934429"/>
                <a:gd name="connsiteX27" fmla="*/ 3251594 w 3624187"/>
                <a:gd name="connsiteY27" fmla="*/ 501637 h 934429"/>
                <a:gd name="connsiteX28" fmla="*/ 3434987 w 3624187"/>
                <a:gd name="connsiteY28" fmla="*/ 386362 h 934429"/>
                <a:gd name="connsiteX29" fmla="*/ 3422324 w 3624187"/>
                <a:gd name="connsiteY29" fmla="*/ 238775 h 934429"/>
                <a:gd name="connsiteX30" fmla="*/ 3455946 w 3624187"/>
                <a:gd name="connsiteY30" fmla="*/ 268030 h 934429"/>
                <a:gd name="connsiteX31" fmla="*/ 3495244 w 3624187"/>
                <a:gd name="connsiteY31" fmla="*/ 353177 h 934429"/>
                <a:gd name="connsiteX32" fmla="*/ 3422324 w 3624187"/>
                <a:gd name="connsiteY32" fmla="*/ 488975 h 934429"/>
                <a:gd name="connsiteX33" fmla="*/ 3227141 w 3624187"/>
                <a:gd name="connsiteY33" fmla="*/ 581544 h 934429"/>
                <a:gd name="connsiteX34" fmla="*/ 2097967 w 3624187"/>
                <a:gd name="connsiteY34" fmla="*/ 815588 h 934429"/>
                <a:gd name="connsiteX35" fmla="*/ 1143889 w 3624187"/>
                <a:gd name="connsiteY35" fmla="*/ 774980 h 934429"/>
                <a:gd name="connsiteX36" fmla="*/ 491098 w 3624187"/>
                <a:gd name="connsiteY36" fmla="*/ 635252 h 934429"/>
                <a:gd name="connsiteX37" fmla="*/ 199417 w 3624187"/>
                <a:gd name="connsiteY37" fmla="*/ 492031 h 934429"/>
                <a:gd name="connsiteX38" fmla="*/ 161865 w 3624187"/>
                <a:gd name="connsiteY38" fmla="*/ 288553 h 934429"/>
                <a:gd name="connsiteX39" fmla="*/ 211643 w 3624187"/>
                <a:gd name="connsiteY39" fmla="*/ 247071 h 934429"/>
                <a:gd name="connsiteX40" fmla="*/ 198107 w 3624187"/>
                <a:gd name="connsiteY40" fmla="*/ 373263 h 934429"/>
                <a:gd name="connsiteX41" fmla="*/ 407262 w 3624187"/>
                <a:gd name="connsiteY41" fmla="*/ 512990 h 934429"/>
                <a:gd name="connsiteX42" fmla="*/ 773173 w 3624187"/>
                <a:gd name="connsiteY42" fmla="*/ 621716 h 934429"/>
                <a:gd name="connsiteX43" fmla="*/ 1040839 w 3624187"/>
                <a:gd name="connsiteY43" fmla="*/ 636562 h 934429"/>
                <a:gd name="connsiteX44" fmla="*/ 975342 w 3624187"/>
                <a:gd name="connsiteY44" fmla="*/ 632195 h 934429"/>
                <a:gd name="connsiteX45" fmla="*/ 930804 w 3624187"/>
                <a:gd name="connsiteY45" fmla="*/ 624773 h 934429"/>
                <a:gd name="connsiteX46" fmla="*/ 863560 w 3624187"/>
                <a:gd name="connsiteY46" fmla="*/ 581544 h 934429"/>
                <a:gd name="connsiteX47" fmla="*/ 1153058 w 3624187"/>
                <a:gd name="connsiteY47" fmla="*/ 567571 h 934429"/>
                <a:gd name="connsiteX48" fmla="*/ 1083631 w 3624187"/>
                <a:gd name="connsiteY48" fmla="*/ 531766 h 934429"/>
                <a:gd name="connsiteX49" fmla="*/ 838234 w 3624187"/>
                <a:gd name="connsiteY49" fmla="*/ 520850 h 934429"/>
                <a:gd name="connsiteX50" fmla="*/ 761384 w 3624187"/>
                <a:gd name="connsiteY50" fmla="*/ 494214 h 934429"/>
                <a:gd name="connsiteX51" fmla="*/ 1043459 w 3624187"/>
                <a:gd name="connsiteY51" fmla="*/ 431774 h 934429"/>
                <a:gd name="connsiteX52" fmla="*/ 968792 w 3624187"/>
                <a:gd name="connsiteY52" fmla="*/ 386799 h 934429"/>
                <a:gd name="connsiteX53" fmla="*/ 654842 w 3624187"/>
                <a:gd name="connsiteY53" fmla="*/ 405575 h 934429"/>
                <a:gd name="connsiteX54" fmla="*/ 569695 w 3624187"/>
                <a:gd name="connsiteY54" fmla="*/ 378066 h 934429"/>
                <a:gd name="connsiteX55" fmla="*/ 764877 w 3624187"/>
                <a:gd name="connsiteY55" fmla="*/ 340077 h 934429"/>
                <a:gd name="connsiteX56" fmla="*/ 962679 w 3624187"/>
                <a:gd name="connsiteY56" fmla="*/ 299906 h 934429"/>
                <a:gd name="connsiteX57" fmla="*/ 1042149 w 3624187"/>
                <a:gd name="connsiteY57" fmla="*/ 278510 h 934429"/>
                <a:gd name="connsiteX58" fmla="*/ 891069 w 3624187"/>
                <a:gd name="connsiteY58" fmla="*/ 233098 h 934429"/>
                <a:gd name="connsiteX59" fmla="*/ 512057 w 3624187"/>
                <a:gd name="connsiteY59" fmla="*/ 294229 h 934429"/>
                <a:gd name="connsiteX60" fmla="*/ 421234 w 3624187"/>
                <a:gd name="connsiteY60" fmla="*/ 269340 h 934429"/>
                <a:gd name="connsiteX61" fmla="*/ 823388 w 3624187"/>
                <a:gd name="connsiteY61" fmla="*/ 178954 h 934429"/>
                <a:gd name="connsiteX62" fmla="*/ 1039529 w 3624187"/>
                <a:gd name="connsiteY62" fmla="*/ 161488 h 934429"/>
                <a:gd name="connsiteX63" fmla="*/ 1103717 w 3624187"/>
                <a:gd name="connsiteY63" fmla="*/ 156685 h 934429"/>
                <a:gd name="connsiteX64" fmla="*/ 1078391 w 3624187"/>
                <a:gd name="connsiteY64" fmla="*/ 61495 h 934429"/>
                <a:gd name="connsiteX65" fmla="*/ 1028177 w 3624187"/>
                <a:gd name="connsiteY65" fmla="*/ 5604 h 934429"/>
                <a:gd name="connsiteX66" fmla="*/ 791076 w 3624187"/>
                <a:gd name="connsiteY66" fmla="*/ 13027 h 934429"/>
                <a:gd name="connsiteX67" fmla="*/ 545679 w 3624187"/>
                <a:gd name="connsiteY67" fmla="*/ 52762 h 934429"/>
                <a:gd name="connsiteX68" fmla="*/ 185444 w 3624187"/>
                <a:gd name="connsiteY68" fmla="*/ 163671 h 934429"/>
                <a:gd name="connsiteX69" fmla="*/ 57506 w 3624187"/>
                <a:gd name="connsiteY69" fmla="*/ 251438 h 934429"/>
                <a:gd name="connsiteX70" fmla="*/ 64492 w 3624187"/>
                <a:gd name="connsiteY70" fmla="*/ 544866 h 934429"/>
                <a:gd name="connsiteX71" fmla="*/ 198107 w 3624187"/>
                <a:gd name="connsiteY71" fmla="*/ 637435 h 934429"/>
                <a:gd name="connsiteX72" fmla="*/ 426474 w 3624187"/>
                <a:gd name="connsiteY72" fmla="*/ 731315 h 934429"/>
                <a:gd name="connsiteX73" fmla="*/ 1987058 w 3624187"/>
                <a:gd name="connsiteY73" fmla="*/ 938723 h 934429"/>
                <a:gd name="connsiteX74" fmla="*/ 2912754 w 3624187"/>
                <a:gd name="connsiteY74" fmla="*/ 802052 h 934429"/>
                <a:gd name="connsiteX75" fmla="*/ 3378222 w 3624187"/>
                <a:gd name="connsiteY75" fmla="*/ 655775 h 934429"/>
                <a:gd name="connsiteX76" fmla="*/ 3555065 w 3624187"/>
                <a:gd name="connsiteY76" fmla="*/ 547486 h 934429"/>
                <a:gd name="connsiteX77" fmla="*/ 3625802 w 3624187"/>
                <a:gd name="connsiteY77" fmla="*/ 409941 h 934429"/>
                <a:gd name="connsiteX78" fmla="*/ 3528866 w 3624187"/>
                <a:gd name="connsiteY78" fmla="*/ 206026 h 934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3624187" h="934429">
                  <a:moveTo>
                    <a:pt x="3528866" y="206026"/>
                  </a:moveTo>
                  <a:cubicBezTo>
                    <a:pt x="3483454" y="170221"/>
                    <a:pt x="3429747" y="149262"/>
                    <a:pt x="3376039" y="128739"/>
                  </a:cubicBezTo>
                  <a:cubicBezTo>
                    <a:pt x="3276046" y="90314"/>
                    <a:pt x="3172560" y="62805"/>
                    <a:pt x="3067764" y="42283"/>
                  </a:cubicBezTo>
                  <a:cubicBezTo>
                    <a:pt x="3007943" y="30493"/>
                    <a:pt x="2943756" y="13464"/>
                    <a:pt x="2883498" y="21760"/>
                  </a:cubicBezTo>
                  <a:cubicBezTo>
                    <a:pt x="2838524" y="27873"/>
                    <a:pt x="2766477" y="61495"/>
                    <a:pt x="2744208" y="101230"/>
                  </a:cubicBezTo>
                  <a:cubicBezTo>
                    <a:pt x="2721938" y="140529"/>
                    <a:pt x="2747701" y="172404"/>
                    <a:pt x="2792676" y="177644"/>
                  </a:cubicBezTo>
                  <a:cubicBezTo>
                    <a:pt x="2822804" y="181137"/>
                    <a:pt x="2853370" y="178080"/>
                    <a:pt x="2883062" y="182447"/>
                  </a:cubicBezTo>
                  <a:cubicBezTo>
                    <a:pt x="2959912" y="194673"/>
                    <a:pt x="3035889" y="212576"/>
                    <a:pt x="3107500" y="244451"/>
                  </a:cubicBezTo>
                  <a:cubicBezTo>
                    <a:pt x="3129332" y="254057"/>
                    <a:pt x="3150291" y="265410"/>
                    <a:pt x="3171687" y="275890"/>
                  </a:cubicBezTo>
                  <a:cubicBezTo>
                    <a:pt x="3165137" y="281130"/>
                    <a:pt x="3061652" y="288116"/>
                    <a:pt x="3015803" y="278946"/>
                  </a:cubicBezTo>
                  <a:cubicBezTo>
                    <a:pt x="2944193" y="264100"/>
                    <a:pt x="2873019" y="245761"/>
                    <a:pt x="2800972" y="232661"/>
                  </a:cubicBezTo>
                  <a:cubicBezTo>
                    <a:pt x="2726305" y="219125"/>
                    <a:pt x="2651638" y="216069"/>
                    <a:pt x="2584831" y="269777"/>
                  </a:cubicBezTo>
                  <a:cubicBezTo>
                    <a:pt x="2595747" y="273707"/>
                    <a:pt x="2604480" y="277637"/>
                    <a:pt x="2613649" y="279383"/>
                  </a:cubicBezTo>
                  <a:cubicBezTo>
                    <a:pt x="2692683" y="294229"/>
                    <a:pt x="2771716" y="309075"/>
                    <a:pt x="2851187" y="323048"/>
                  </a:cubicBezTo>
                  <a:cubicBezTo>
                    <a:pt x="2907514" y="332654"/>
                    <a:pt x="3032396" y="379812"/>
                    <a:pt x="3041129" y="385052"/>
                  </a:cubicBezTo>
                  <a:cubicBezTo>
                    <a:pt x="3040692" y="386799"/>
                    <a:pt x="2855990" y="386799"/>
                    <a:pt x="2798352" y="380249"/>
                  </a:cubicBezTo>
                  <a:cubicBezTo>
                    <a:pt x="2748574" y="374572"/>
                    <a:pt x="2699233" y="367586"/>
                    <a:pt x="2649891" y="381996"/>
                  </a:cubicBezTo>
                  <a:cubicBezTo>
                    <a:pt x="2624129" y="389419"/>
                    <a:pt x="2601860" y="402518"/>
                    <a:pt x="2582211" y="424351"/>
                  </a:cubicBezTo>
                  <a:cubicBezTo>
                    <a:pt x="2673034" y="452296"/>
                    <a:pt x="2768223" y="454916"/>
                    <a:pt x="2853806" y="494651"/>
                  </a:cubicBezTo>
                  <a:cubicBezTo>
                    <a:pt x="2844637" y="499891"/>
                    <a:pt x="2749011" y="514737"/>
                    <a:pt x="2710586" y="516483"/>
                  </a:cubicBezTo>
                  <a:cubicBezTo>
                    <a:pt x="2661681" y="518667"/>
                    <a:pt x="2612776" y="517794"/>
                    <a:pt x="2564308" y="520850"/>
                  </a:cubicBezTo>
                  <a:cubicBezTo>
                    <a:pt x="2535053" y="522597"/>
                    <a:pt x="2507544" y="532203"/>
                    <a:pt x="2484401" y="553599"/>
                  </a:cubicBezTo>
                  <a:cubicBezTo>
                    <a:pt x="2500557" y="568881"/>
                    <a:pt x="2620636" y="576304"/>
                    <a:pt x="2660807" y="574558"/>
                  </a:cubicBezTo>
                  <a:cubicBezTo>
                    <a:pt x="2685260" y="573685"/>
                    <a:pt x="2709276" y="572375"/>
                    <a:pt x="2734165" y="571065"/>
                  </a:cubicBezTo>
                  <a:cubicBezTo>
                    <a:pt x="2731108" y="599884"/>
                    <a:pt x="2713642" y="617349"/>
                    <a:pt x="2682640" y="621279"/>
                  </a:cubicBezTo>
                  <a:cubicBezTo>
                    <a:pt x="2651638" y="625209"/>
                    <a:pt x="2620199" y="626956"/>
                    <a:pt x="2589197" y="629576"/>
                  </a:cubicBezTo>
                  <a:cubicBezTo>
                    <a:pt x="2684387" y="636562"/>
                    <a:pt x="2778266" y="628266"/>
                    <a:pt x="2871709" y="612546"/>
                  </a:cubicBezTo>
                  <a:cubicBezTo>
                    <a:pt x="2992661" y="592024"/>
                    <a:pt x="3138938" y="546612"/>
                    <a:pt x="3251594" y="501637"/>
                  </a:cubicBezTo>
                  <a:cubicBezTo>
                    <a:pt x="3332811" y="469325"/>
                    <a:pt x="3375602" y="461029"/>
                    <a:pt x="3434987" y="386362"/>
                  </a:cubicBezTo>
                  <a:cubicBezTo>
                    <a:pt x="3469482" y="343134"/>
                    <a:pt x="3420140" y="240085"/>
                    <a:pt x="3422324" y="238775"/>
                  </a:cubicBezTo>
                  <a:cubicBezTo>
                    <a:pt x="3433676" y="248381"/>
                    <a:pt x="3445903" y="257114"/>
                    <a:pt x="3455946" y="268030"/>
                  </a:cubicBezTo>
                  <a:cubicBezTo>
                    <a:pt x="3477341" y="292046"/>
                    <a:pt x="3492624" y="322175"/>
                    <a:pt x="3495244" y="353177"/>
                  </a:cubicBezTo>
                  <a:cubicBezTo>
                    <a:pt x="3498737" y="396405"/>
                    <a:pt x="3464242" y="464085"/>
                    <a:pt x="3422324" y="488975"/>
                  </a:cubicBezTo>
                  <a:cubicBezTo>
                    <a:pt x="3360319" y="526090"/>
                    <a:pt x="3293076" y="552725"/>
                    <a:pt x="3227141" y="581544"/>
                  </a:cubicBezTo>
                  <a:cubicBezTo>
                    <a:pt x="2944193" y="704679"/>
                    <a:pt x="2422397" y="792009"/>
                    <a:pt x="2097967" y="815588"/>
                  </a:cubicBezTo>
                  <a:cubicBezTo>
                    <a:pt x="1810215" y="836111"/>
                    <a:pt x="1469629" y="823448"/>
                    <a:pt x="1143889" y="774980"/>
                  </a:cubicBezTo>
                  <a:cubicBezTo>
                    <a:pt x="1078828" y="765373"/>
                    <a:pt x="665758" y="691143"/>
                    <a:pt x="491098" y="635252"/>
                  </a:cubicBezTo>
                  <a:cubicBezTo>
                    <a:pt x="412938" y="610363"/>
                    <a:pt x="266224" y="540499"/>
                    <a:pt x="199417" y="492031"/>
                  </a:cubicBezTo>
                  <a:cubicBezTo>
                    <a:pt x="134792" y="445310"/>
                    <a:pt x="118636" y="355797"/>
                    <a:pt x="161865" y="288553"/>
                  </a:cubicBezTo>
                  <a:cubicBezTo>
                    <a:pt x="173654" y="270213"/>
                    <a:pt x="187627" y="254057"/>
                    <a:pt x="211643" y="247071"/>
                  </a:cubicBezTo>
                  <a:cubicBezTo>
                    <a:pt x="210769" y="253184"/>
                    <a:pt x="151822" y="330908"/>
                    <a:pt x="198107" y="373263"/>
                  </a:cubicBezTo>
                  <a:cubicBezTo>
                    <a:pt x="260984" y="431337"/>
                    <a:pt x="330411" y="477185"/>
                    <a:pt x="407262" y="512990"/>
                  </a:cubicBezTo>
                  <a:cubicBezTo>
                    <a:pt x="523847" y="567571"/>
                    <a:pt x="646109" y="601630"/>
                    <a:pt x="773173" y="621716"/>
                  </a:cubicBezTo>
                  <a:cubicBezTo>
                    <a:pt x="862250" y="635689"/>
                    <a:pt x="951326" y="641365"/>
                    <a:pt x="1040839" y="636562"/>
                  </a:cubicBezTo>
                  <a:cubicBezTo>
                    <a:pt x="1019007" y="634815"/>
                    <a:pt x="997174" y="633942"/>
                    <a:pt x="975342" y="632195"/>
                  </a:cubicBezTo>
                  <a:cubicBezTo>
                    <a:pt x="960496" y="630886"/>
                    <a:pt x="945213" y="629139"/>
                    <a:pt x="930804" y="624773"/>
                  </a:cubicBezTo>
                  <a:cubicBezTo>
                    <a:pt x="909408" y="618659"/>
                    <a:pt x="866180" y="607307"/>
                    <a:pt x="863560" y="581544"/>
                  </a:cubicBezTo>
                  <a:cubicBezTo>
                    <a:pt x="870983" y="581108"/>
                    <a:pt x="1081448" y="583291"/>
                    <a:pt x="1153058" y="567571"/>
                  </a:cubicBezTo>
                  <a:cubicBezTo>
                    <a:pt x="1136902" y="549669"/>
                    <a:pt x="1105027" y="533949"/>
                    <a:pt x="1083631" y="531766"/>
                  </a:cubicBezTo>
                  <a:cubicBezTo>
                    <a:pt x="1042586" y="527400"/>
                    <a:pt x="878843" y="523033"/>
                    <a:pt x="838234" y="520850"/>
                  </a:cubicBezTo>
                  <a:cubicBezTo>
                    <a:pt x="815965" y="519540"/>
                    <a:pt x="783216" y="508624"/>
                    <a:pt x="761384" y="494214"/>
                  </a:cubicBezTo>
                  <a:cubicBezTo>
                    <a:pt x="875786" y="462776"/>
                    <a:pt x="953073" y="459282"/>
                    <a:pt x="1043459" y="431774"/>
                  </a:cubicBezTo>
                  <a:cubicBezTo>
                    <a:pt x="1022500" y="406448"/>
                    <a:pt x="997174" y="393349"/>
                    <a:pt x="968792" y="386799"/>
                  </a:cubicBezTo>
                  <a:cubicBezTo>
                    <a:pt x="913338" y="373263"/>
                    <a:pt x="704620" y="402955"/>
                    <a:pt x="654842" y="405575"/>
                  </a:cubicBezTo>
                  <a:cubicBezTo>
                    <a:pt x="632572" y="406885"/>
                    <a:pt x="569695" y="379812"/>
                    <a:pt x="569695" y="378066"/>
                  </a:cubicBezTo>
                  <a:cubicBezTo>
                    <a:pt x="578428" y="373263"/>
                    <a:pt x="715972" y="348373"/>
                    <a:pt x="764877" y="340077"/>
                  </a:cubicBezTo>
                  <a:cubicBezTo>
                    <a:pt x="834304" y="328288"/>
                    <a:pt x="893252" y="312568"/>
                    <a:pt x="962679" y="299906"/>
                  </a:cubicBezTo>
                  <a:cubicBezTo>
                    <a:pt x="989751" y="295102"/>
                    <a:pt x="1015514" y="285933"/>
                    <a:pt x="1042149" y="278510"/>
                  </a:cubicBezTo>
                  <a:cubicBezTo>
                    <a:pt x="996301" y="240958"/>
                    <a:pt x="945213" y="226985"/>
                    <a:pt x="891069" y="233098"/>
                  </a:cubicBezTo>
                  <a:cubicBezTo>
                    <a:pt x="832994" y="239648"/>
                    <a:pt x="582358" y="296412"/>
                    <a:pt x="512057" y="294229"/>
                  </a:cubicBezTo>
                  <a:cubicBezTo>
                    <a:pt x="493718" y="293792"/>
                    <a:pt x="421671" y="271087"/>
                    <a:pt x="421234" y="269340"/>
                  </a:cubicBezTo>
                  <a:cubicBezTo>
                    <a:pt x="426037" y="266720"/>
                    <a:pt x="700690" y="192490"/>
                    <a:pt x="823388" y="178954"/>
                  </a:cubicBezTo>
                  <a:cubicBezTo>
                    <a:pt x="895435" y="171094"/>
                    <a:pt x="967482" y="167164"/>
                    <a:pt x="1039529" y="161488"/>
                  </a:cubicBezTo>
                  <a:cubicBezTo>
                    <a:pt x="1060489" y="159741"/>
                    <a:pt x="1081884" y="158431"/>
                    <a:pt x="1103717" y="156685"/>
                  </a:cubicBezTo>
                  <a:cubicBezTo>
                    <a:pt x="1103280" y="122189"/>
                    <a:pt x="1096730" y="99483"/>
                    <a:pt x="1078391" y="61495"/>
                  </a:cubicBezTo>
                  <a:cubicBezTo>
                    <a:pt x="1056122" y="15210"/>
                    <a:pt x="1056995" y="13027"/>
                    <a:pt x="1028177" y="5604"/>
                  </a:cubicBezTo>
                  <a:cubicBezTo>
                    <a:pt x="974905" y="-7932"/>
                    <a:pt x="845657" y="6477"/>
                    <a:pt x="791076" y="13027"/>
                  </a:cubicBezTo>
                  <a:cubicBezTo>
                    <a:pt x="708986" y="23070"/>
                    <a:pt x="626896" y="36606"/>
                    <a:pt x="545679" y="52762"/>
                  </a:cubicBezTo>
                  <a:cubicBezTo>
                    <a:pt x="421671" y="77214"/>
                    <a:pt x="300719" y="110836"/>
                    <a:pt x="185444" y="163671"/>
                  </a:cubicBezTo>
                  <a:cubicBezTo>
                    <a:pt x="137849" y="185503"/>
                    <a:pt x="91128" y="208646"/>
                    <a:pt x="57506" y="251438"/>
                  </a:cubicBezTo>
                  <a:cubicBezTo>
                    <a:pt x="-22838" y="354487"/>
                    <a:pt x="-17598" y="456663"/>
                    <a:pt x="64492" y="544866"/>
                  </a:cubicBezTo>
                  <a:cubicBezTo>
                    <a:pt x="102044" y="585037"/>
                    <a:pt x="147892" y="615603"/>
                    <a:pt x="198107" y="637435"/>
                  </a:cubicBezTo>
                  <a:cubicBezTo>
                    <a:pt x="273647" y="670621"/>
                    <a:pt x="348751" y="704243"/>
                    <a:pt x="426474" y="731315"/>
                  </a:cubicBezTo>
                  <a:cubicBezTo>
                    <a:pt x="697633" y="825194"/>
                    <a:pt x="1221175" y="938723"/>
                    <a:pt x="1987058" y="938723"/>
                  </a:cubicBezTo>
                  <a:cubicBezTo>
                    <a:pt x="2327644" y="938723"/>
                    <a:pt x="2829354" y="823448"/>
                    <a:pt x="2912754" y="802052"/>
                  </a:cubicBezTo>
                  <a:cubicBezTo>
                    <a:pt x="3057722" y="764500"/>
                    <a:pt x="3239368" y="711666"/>
                    <a:pt x="3378222" y="655775"/>
                  </a:cubicBezTo>
                  <a:cubicBezTo>
                    <a:pt x="3442846" y="629576"/>
                    <a:pt x="3503977" y="596390"/>
                    <a:pt x="3555065" y="547486"/>
                  </a:cubicBezTo>
                  <a:cubicBezTo>
                    <a:pt x="3594363" y="509497"/>
                    <a:pt x="3621435" y="464959"/>
                    <a:pt x="3625802" y="409941"/>
                  </a:cubicBezTo>
                  <a:cubicBezTo>
                    <a:pt x="3631479" y="323485"/>
                    <a:pt x="3593490" y="257114"/>
                    <a:pt x="3528866" y="206026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023787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935BBDE-1A46-4006-90E7-D9F150E5A033}"/>
              </a:ext>
            </a:extLst>
          </p:cNvPr>
          <p:cNvSpPr/>
          <p:nvPr/>
        </p:nvSpPr>
        <p:spPr>
          <a:xfrm>
            <a:off x="739197" y="507832"/>
            <a:ext cx="2066197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5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Tổng</a:t>
            </a:r>
            <a:endParaRPr lang="en-US" altLang="ko-KR" sz="54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  <a:p>
            <a:r>
              <a:rPr lang="en-US" altLang="ko-KR" sz="5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Quan</a:t>
            </a:r>
            <a:endParaRPr lang="ko-KR" altLang="en-US" sz="5400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D96EB3E-F896-494C-A3BE-99B98348FF1F}"/>
              </a:ext>
            </a:extLst>
          </p:cNvPr>
          <p:cNvSpPr/>
          <p:nvPr/>
        </p:nvSpPr>
        <p:spPr>
          <a:xfrm>
            <a:off x="739197" y="3093155"/>
            <a:ext cx="203405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Giao </a:t>
            </a:r>
            <a:r>
              <a:rPr lang="en-US" altLang="ko-KR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diên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nhóm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hướng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tới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bao </a:t>
            </a:r>
            <a:r>
              <a:rPr lang="en-US" altLang="ko-KR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gồm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: </a:t>
            </a:r>
            <a:r>
              <a:rPr lang="en-US" altLang="ko-KR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Đăng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nhập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, </a:t>
            </a:r>
            <a:r>
              <a:rPr lang="en-US" altLang="ko-KR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đặt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hang, </a:t>
            </a:r>
            <a:r>
              <a:rPr lang="en-US" altLang="ko-KR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xem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lịch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sử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đặt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hang, </a:t>
            </a:r>
            <a:r>
              <a:rPr lang="en-US" altLang="ko-KR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khung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tìm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kiếm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, …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49" name="Graphic 98">
            <a:extLst>
              <a:ext uri="{FF2B5EF4-FFF2-40B4-BE49-F238E27FC236}">
                <a16:creationId xmlns:a16="http://schemas.microsoft.com/office/drawing/2014/main" id="{FF6526E4-3097-4376-A549-D94C81846E01}"/>
              </a:ext>
            </a:extLst>
          </p:cNvPr>
          <p:cNvGrpSpPr/>
          <p:nvPr/>
        </p:nvGrpSpPr>
        <p:grpSpPr>
          <a:xfrm>
            <a:off x="1844029" y="4866616"/>
            <a:ext cx="1193161" cy="1410185"/>
            <a:chOff x="8465277" y="228137"/>
            <a:chExt cx="1519045" cy="1795345"/>
          </a:xfrm>
          <a:solidFill>
            <a:schemeClr val="accent1"/>
          </a:solidFill>
        </p:grpSpPr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FC61033E-E105-43BB-A236-779184255253}"/>
                </a:ext>
              </a:extLst>
            </p:cNvPr>
            <p:cNvSpPr/>
            <p:nvPr/>
          </p:nvSpPr>
          <p:spPr>
            <a:xfrm>
              <a:off x="8465277" y="1643215"/>
              <a:ext cx="1519045" cy="380267"/>
            </a:xfrm>
            <a:custGeom>
              <a:avLst/>
              <a:gdLst>
                <a:gd name="connsiteX0" fmla="*/ 0 w 1519045"/>
                <a:gd name="connsiteY0" fmla="*/ 143005 h 380266"/>
                <a:gd name="connsiteX1" fmla="*/ 4045 w 1519045"/>
                <a:gd name="connsiteY1" fmla="*/ 126823 h 380266"/>
                <a:gd name="connsiteX2" fmla="*/ 47129 w 1519045"/>
                <a:gd name="connsiteY2" fmla="*/ 65535 h 380266"/>
                <a:gd name="connsiteX3" fmla="*/ 164648 w 1519045"/>
                <a:gd name="connsiteY3" fmla="*/ 2630 h 380266"/>
                <a:gd name="connsiteX4" fmla="*/ 172536 w 1519045"/>
                <a:gd name="connsiteY4" fmla="*/ 0 h 380266"/>
                <a:gd name="connsiteX5" fmla="*/ 172536 w 1519045"/>
                <a:gd name="connsiteY5" fmla="*/ 0 h 380266"/>
                <a:gd name="connsiteX6" fmla="*/ 123182 w 1519045"/>
                <a:gd name="connsiteY6" fmla="*/ 25081 h 380266"/>
                <a:gd name="connsiteX7" fmla="*/ 65333 w 1519045"/>
                <a:gd name="connsiteY7" fmla="*/ 73626 h 380266"/>
                <a:gd name="connsiteX8" fmla="*/ 44702 w 1519045"/>
                <a:gd name="connsiteY8" fmla="*/ 124194 h 380266"/>
                <a:gd name="connsiteX9" fmla="*/ 67356 w 1519045"/>
                <a:gd name="connsiteY9" fmla="*/ 182245 h 380266"/>
                <a:gd name="connsiteX10" fmla="*/ 150286 w 1519045"/>
                <a:gd name="connsiteY10" fmla="*/ 236251 h 380266"/>
                <a:gd name="connsiteX11" fmla="*/ 302798 w 1519045"/>
                <a:gd name="connsiteY11" fmla="*/ 283987 h 380266"/>
                <a:gd name="connsiteX12" fmla="*/ 454702 w 1519045"/>
                <a:gd name="connsiteY12" fmla="*/ 317159 h 380266"/>
                <a:gd name="connsiteX13" fmla="*/ 558871 w 1519045"/>
                <a:gd name="connsiteY13" fmla="*/ 332127 h 380266"/>
                <a:gd name="connsiteX14" fmla="*/ 734037 w 1519045"/>
                <a:gd name="connsiteY14" fmla="*/ 343454 h 380266"/>
                <a:gd name="connsiteX15" fmla="*/ 871782 w 1519045"/>
                <a:gd name="connsiteY15" fmla="*/ 341431 h 380266"/>
                <a:gd name="connsiteX16" fmla="*/ 1008719 w 1519045"/>
                <a:gd name="connsiteY16" fmla="*/ 329295 h 380266"/>
                <a:gd name="connsiteX17" fmla="*/ 1214832 w 1519045"/>
                <a:gd name="connsiteY17" fmla="*/ 295921 h 380266"/>
                <a:gd name="connsiteX18" fmla="*/ 1388784 w 1519045"/>
                <a:gd name="connsiteY18" fmla="*/ 244949 h 380266"/>
                <a:gd name="connsiteX19" fmla="*/ 1469287 w 1519045"/>
                <a:gd name="connsiteY19" fmla="*/ 193168 h 380266"/>
                <a:gd name="connsiteX20" fmla="*/ 1497402 w 1519045"/>
                <a:gd name="connsiteY20" fmla="*/ 123789 h 380266"/>
                <a:gd name="connsiteX21" fmla="*/ 1484862 w 1519045"/>
                <a:gd name="connsiteY21" fmla="*/ 83133 h 380266"/>
                <a:gd name="connsiteX22" fmla="*/ 1481625 w 1519045"/>
                <a:gd name="connsiteY22" fmla="*/ 76256 h 380266"/>
                <a:gd name="connsiteX23" fmla="*/ 1519652 w 1519045"/>
                <a:gd name="connsiteY23" fmla="*/ 144825 h 380266"/>
                <a:gd name="connsiteX24" fmla="*/ 1505089 w 1519045"/>
                <a:gd name="connsiteY24" fmla="*/ 197011 h 380266"/>
                <a:gd name="connsiteX25" fmla="*/ 1454319 w 1519045"/>
                <a:gd name="connsiteY25" fmla="*/ 243937 h 380266"/>
                <a:gd name="connsiteX26" fmla="*/ 1341655 w 1519045"/>
                <a:gd name="connsiteY26" fmla="*/ 297336 h 380266"/>
                <a:gd name="connsiteX27" fmla="*/ 1123608 w 1519045"/>
                <a:gd name="connsiteY27" fmla="*/ 352152 h 380266"/>
                <a:gd name="connsiteX28" fmla="*/ 1000021 w 1519045"/>
                <a:gd name="connsiteY28" fmla="*/ 368940 h 380266"/>
                <a:gd name="connsiteX29" fmla="*/ 809483 w 1519045"/>
                <a:gd name="connsiteY29" fmla="*/ 380671 h 380266"/>
                <a:gd name="connsiteX30" fmla="*/ 796336 w 1519045"/>
                <a:gd name="connsiteY30" fmla="*/ 382087 h 380266"/>
                <a:gd name="connsiteX31" fmla="*/ 737273 w 1519045"/>
                <a:gd name="connsiteY31" fmla="*/ 382087 h 380266"/>
                <a:gd name="connsiteX32" fmla="*/ 728980 w 1519045"/>
                <a:gd name="connsiteY32" fmla="*/ 380874 h 380266"/>
                <a:gd name="connsiteX33" fmla="*/ 640588 w 1519045"/>
                <a:gd name="connsiteY33" fmla="*/ 377435 h 380266"/>
                <a:gd name="connsiteX34" fmla="*/ 506483 w 1519045"/>
                <a:gd name="connsiteY34" fmla="*/ 366108 h 380266"/>
                <a:gd name="connsiteX35" fmla="*/ 390583 w 1519045"/>
                <a:gd name="connsiteY35" fmla="*/ 349320 h 380266"/>
                <a:gd name="connsiteX36" fmla="*/ 166872 w 1519045"/>
                <a:gd name="connsiteY36" fmla="*/ 291875 h 380266"/>
                <a:gd name="connsiteX37" fmla="*/ 52186 w 1519045"/>
                <a:gd name="connsiteY37" fmla="*/ 233621 h 380266"/>
                <a:gd name="connsiteX38" fmla="*/ 4045 w 1519045"/>
                <a:gd name="connsiteY38" fmla="*/ 170513 h 380266"/>
                <a:gd name="connsiteX39" fmla="*/ 0 w 1519045"/>
                <a:gd name="connsiteY39" fmla="*/ 154332 h 380266"/>
                <a:gd name="connsiteX40" fmla="*/ 0 w 1519045"/>
                <a:gd name="connsiteY40" fmla="*/ 143005 h 380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1519045" h="380266">
                  <a:moveTo>
                    <a:pt x="0" y="143005"/>
                  </a:moveTo>
                  <a:cubicBezTo>
                    <a:pt x="1416" y="137543"/>
                    <a:pt x="2427" y="132082"/>
                    <a:pt x="4045" y="126823"/>
                  </a:cubicBezTo>
                  <a:cubicBezTo>
                    <a:pt x="11327" y="101539"/>
                    <a:pt x="27509" y="82324"/>
                    <a:pt x="47129" y="65535"/>
                  </a:cubicBezTo>
                  <a:cubicBezTo>
                    <a:pt x="81717" y="36004"/>
                    <a:pt x="122171" y="17395"/>
                    <a:pt x="164648" y="2630"/>
                  </a:cubicBezTo>
                  <a:cubicBezTo>
                    <a:pt x="167277" y="1618"/>
                    <a:pt x="169907" y="809"/>
                    <a:pt x="172536" y="0"/>
                  </a:cubicBezTo>
                  <a:cubicBezTo>
                    <a:pt x="172738" y="0"/>
                    <a:pt x="172941" y="202"/>
                    <a:pt x="172536" y="0"/>
                  </a:cubicBezTo>
                  <a:cubicBezTo>
                    <a:pt x="156354" y="8091"/>
                    <a:pt x="139364" y="15979"/>
                    <a:pt x="123182" y="25081"/>
                  </a:cubicBezTo>
                  <a:cubicBezTo>
                    <a:pt x="100933" y="37622"/>
                    <a:pt x="81110" y="53197"/>
                    <a:pt x="65333" y="73626"/>
                  </a:cubicBezTo>
                  <a:cubicBezTo>
                    <a:pt x="53804" y="88594"/>
                    <a:pt x="45713" y="104978"/>
                    <a:pt x="44702" y="124194"/>
                  </a:cubicBezTo>
                  <a:cubicBezTo>
                    <a:pt x="43488" y="146848"/>
                    <a:pt x="52792" y="165659"/>
                    <a:pt x="67356" y="182245"/>
                  </a:cubicBezTo>
                  <a:cubicBezTo>
                    <a:pt x="90212" y="207731"/>
                    <a:pt x="119339" y="223508"/>
                    <a:pt x="150286" y="236251"/>
                  </a:cubicBezTo>
                  <a:cubicBezTo>
                    <a:pt x="199842" y="256478"/>
                    <a:pt x="251017" y="271244"/>
                    <a:pt x="302798" y="283987"/>
                  </a:cubicBezTo>
                  <a:cubicBezTo>
                    <a:pt x="353163" y="296325"/>
                    <a:pt x="403933" y="307450"/>
                    <a:pt x="454702" y="317159"/>
                  </a:cubicBezTo>
                  <a:cubicBezTo>
                    <a:pt x="489088" y="323834"/>
                    <a:pt x="524081" y="327677"/>
                    <a:pt x="558871" y="332127"/>
                  </a:cubicBezTo>
                  <a:cubicBezTo>
                    <a:pt x="616923" y="339409"/>
                    <a:pt x="675378" y="343656"/>
                    <a:pt x="734037" y="343454"/>
                  </a:cubicBezTo>
                  <a:cubicBezTo>
                    <a:pt x="779952" y="343454"/>
                    <a:pt x="825867" y="343656"/>
                    <a:pt x="871782" y="341431"/>
                  </a:cubicBezTo>
                  <a:cubicBezTo>
                    <a:pt x="917495" y="339004"/>
                    <a:pt x="963208" y="334149"/>
                    <a:pt x="1008719" y="329295"/>
                  </a:cubicBezTo>
                  <a:cubicBezTo>
                    <a:pt x="1078097" y="322013"/>
                    <a:pt x="1146465" y="309675"/>
                    <a:pt x="1214832" y="295921"/>
                  </a:cubicBezTo>
                  <a:cubicBezTo>
                    <a:pt x="1274299" y="283784"/>
                    <a:pt x="1332957" y="269423"/>
                    <a:pt x="1388784" y="244949"/>
                  </a:cubicBezTo>
                  <a:cubicBezTo>
                    <a:pt x="1418315" y="232003"/>
                    <a:pt x="1446431" y="216631"/>
                    <a:pt x="1469287" y="193168"/>
                  </a:cubicBezTo>
                  <a:cubicBezTo>
                    <a:pt x="1488098" y="173952"/>
                    <a:pt x="1499628" y="151702"/>
                    <a:pt x="1497402" y="123789"/>
                  </a:cubicBezTo>
                  <a:cubicBezTo>
                    <a:pt x="1496391" y="109226"/>
                    <a:pt x="1491537" y="95876"/>
                    <a:pt x="1484862" y="83133"/>
                  </a:cubicBezTo>
                  <a:cubicBezTo>
                    <a:pt x="1483648" y="80908"/>
                    <a:pt x="1482435" y="78683"/>
                    <a:pt x="1481625" y="76256"/>
                  </a:cubicBezTo>
                  <a:cubicBezTo>
                    <a:pt x="1500639" y="95674"/>
                    <a:pt x="1516416" y="116710"/>
                    <a:pt x="1519652" y="144825"/>
                  </a:cubicBezTo>
                  <a:cubicBezTo>
                    <a:pt x="1521877" y="164243"/>
                    <a:pt x="1515607" y="181436"/>
                    <a:pt x="1505089" y="197011"/>
                  </a:cubicBezTo>
                  <a:cubicBezTo>
                    <a:pt x="1491941" y="216631"/>
                    <a:pt x="1473939" y="231194"/>
                    <a:pt x="1454319" y="243937"/>
                  </a:cubicBezTo>
                  <a:cubicBezTo>
                    <a:pt x="1419326" y="266996"/>
                    <a:pt x="1380895" y="283380"/>
                    <a:pt x="1341655" y="297336"/>
                  </a:cubicBezTo>
                  <a:cubicBezTo>
                    <a:pt x="1270658" y="322418"/>
                    <a:pt x="1197841" y="340218"/>
                    <a:pt x="1123608" y="352152"/>
                  </a:cubicBezTo>
                  <a:cubicBezTo>
                    <a:pt x="1082547" y="358826"/>
                    <a:pt x="1041284" y="364085"/>
                    <a:pt x="1000021" y="368940"/>
                  </a:cubicBezTo>
                  <a:cubicBezTo>
                    <a:pt x="936711" y="376424"/>
                    <a:pt x="873198" y="379458"/>
                    <a:pt x="809483" y="380671"/>
                  </a:cubicBezTo>
                  <a:cubicBezTo>
                    <a:pt x="805033" y="380671"/>
                    <a:pt x="800786" y="381481"/>
                    <a:pt x="796336" y="382087"/>
                  </a:cubicBezTo>
                  <a:cubicBezTo>
                    <a:pt x="776716" y="382087"/>
                    <a:pt x="756893" y="382087"/>
                    <a:pt x="737273" y="382087"/>
                  </a:cubicBezTo>
                  <a:cubicBezTo>
                    <a:pt x="734441" y="381683"/>
                    <a:pt x="731812" y="381076"/>
                    <a:pt x="728980" y="380874"/>
                  </a:cubicBezTo>
                  <a:cubicBezTo>
                    <a:pt x="699449" y="379660"/>
                    <a:pt x="669917" y="379458"/>
                    <a:pt x="640588" y="377435"/>
                  </a:cubicBezTo>
                  <a:cubicBezTo>
                    <a:pt x="595887" y="374401"/>
                    <a:pt x="550983" y="370963"/>
                    <a:pt x="506483" y="366108"/>
                  </a:cubicBezTo>
                  <a:cubicBezTo>
                    <a:pt x="467648" y="361860"/>
                    <a:pt x="429216" y="355792"/>
                    <a:pt x="390583" y="349320"/>
                  </a:cubicBezTo>
                  <a:cubicBezTo>
                    <a:pt x="314327" y="336779"/>
                    <a:pt x="239690" y="317968"/>
                    <a:pt x="166872" y="291875"/>
                  </a:cubicBezTo>
                  <a:cubicBezTo>
                    <a:pt x="126216" y="277312"/>
                    <a:pt x="86571" y="260321"/>
                    <a:pt x="52186" y="233621"/>
                  </a:cubicBezTo>
                  <a:cubicBezTo>
                    <a:pt x="30543" y="217035"/>
                    <a:pt x="11934" y="197617"/>
                    <a:pt x="4045" y="170513"/>
                  </a:cubicBezTo>
                  <a:cubicBezTo>
                    <a:pt x="2427" y="165254"/>
                    <a:pt x="1416" y="159793"/>
                    <a:pt x="0" y="154332"/>
                  </a:cubicBezTo>
                  <a:cubicBezTo>
                    <a:pt x="0" y="150489"/>
                    <a:pt x="0" y="146645"/>
                    <a:pt x="0" y="143005"/>
                  </a:cubicBezTo>
                  <a:close/>
                </a:path>
              </a:pathLst>
            </a:custGeom>
            <a:grpFill/>
            <a:ln w="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05C4763A-2359-4620-998D-2A173F7D4026}"/>
                </a:ext>
              </a:extLst>
            </p:cNvPr>
            <p:cNvSpPr/>
            <p:nvPr/>
          </p:nvSpPr>
          <p:spPr>
            <a:xfrm>
              <a:off x="8747862" y="392784"/>
              <a:ext cx="981008" cy="1385547"/>
            </a:xfrm>
            <a:custGeom>
              <a:avLst/>
              <a:gdLst>
                <a:gd name="connsiteX0" fmla="*/ 846888 w 981007"/>
                <a:gd name="connsiteY0" fmla="*/ 0 h 1385546"/>
                <a:gd name="connsiteX1" fmla="*/ 915256 w 981007"/>
                <a:gd name="connsiteY1" fmla="*/ 137341 h 1385546"/>
                <a:gd name="connsiteX2" fmla="*/ 880263 w 981007"/>
                <a:gd name="connsiteY2" fmla="*/ 274278 h 1385546"/>
                <a:gd name="connsiteX3" fmla="*/ 778117 w 981007"/>
                <a:gd name="connsiteY3" fmla="*/ 364490 h 1385546"/>
                <a:gd name="connsiteX4" fmla="*/ 637944 w 981007"/>
                <a:gd name="connsiteY4" fmla="*/ 451870 h 1385546"/>
                <a:gd name="connsiteX5" fmla="*/ 566138 w 981007"/>
                <a:gd name="connsiteY5" fmla="*/ 508101 h 1385546"/>
                <a:gd name="connsiteX6" fmla="*/ 559059 w 981007"/>
                <a:gd name="connsiteY6" fmla="*/ 516192 h 1385546"/>
                <a:gd name="connsiteX7" fmla="*/ 689927 w 981007"/>
                <a:gd name="connsiteY7" fmla="*/ 541880 h 1385546"/>
                <a:gd name="connsiteX8" fmla="*/ 650687 w 981007"/>
                <a:gd name="connsiteY8" fmla="*/ 539858 h 1385546"/>
                <a:gd name="connsiteX9" fmla="*/ 588995 w 981007"/>
                <a:gd name="connsiteY9" fmla="*/ 536015 h 1385546"/>
                <a:gd name="connsiteX10" fmla="*/ 556025 w 981007"/>
                <a:gd name="connsiteY10" fmla="*/ 534801 h 1385546"/>
                <a:gd name="connsiteX11" fmla="*/ 549754 w 981007"/>
                <a:gd name="connsiteY11" fmla="*/ 536621 h 1385546"/>
                <a:gd name="connsiteX12" fmla="*/ 524268 w 981007"/>
                <a:gd name="connsiteY12" fmla="*/ 573839 h 1385546"/>
                <a:gd name="connsiteX13" fmla="*/ 552586 w 981007"/>
                <a:gd name="connsiteY13" fmla="*/ 576266 h 1385546"/>
                <a:gd name="connsiteX14" fmla="*/ 648664 w 981007"/>
                <a:gd name="connsiteY14" fmla="*/ 587796 h 1385546"/>
                <a:gd name="connsiteX15" fmla="*/ 778926 w 981007"/>
                <a:gd name="connsiteY15" fmla="*/ 625620 h 1385546"/>
                <a:gd name="connsiteX16" fmla="*/ 827471 w 981007"/>
                <a:gd name="connsiteY16" fmla="*/ 654949 h 1385546"/>
                <a:gd name="connsiteX17" fmla="*/ 836977 w 981007"/>
                <a:gd name="connsiteY17" fmla="*/ 664253 h 1385546"/>
                <a:gd name="connsiteX18" fmla="*/ 835359 w 981007"/>
                <a:gd name="connsiteY18" fmla="*/ 726148 h 1385546"/>
                <a:gd name="connsiteX19" fmla="*/ 829089 w 981007"/>
                <a:gd name="connsiteY19" fmla="*/ 732621 h 1385546"/>
                <a:gd name="connsiteX20" fmla="*/ 831920 w 981007"/>
                <a:gd name="connsiteY20" fmla="*/ 732823 h 1385546"/>
                <a:gd name="connsiteX21" fmla="*/ 883904 w 981007"/>
                <a:gd name="connsiteY21" fmla="*/ 696819 h 1385546"/>
                <a:gd name="connsiteX22" fmla="*/ 908581 w 981007"/>
                <a:gd name="connsiteY22" fmla="*/ 639981 h 1385546"/>
                <a:gd name="connsiteX23" fmla="*/ 910401 w 981007"/>
                <a:gd name="connsiteY23" fmla="*/ 635733 h 1385546"/>
                <a:gd name="connsiteX24" fmla="*/ 933864 w 981007"/>
                <a:gd name="connsiteY24" fmla="*/ 685694 h 1385546"/>
                <a:gd name="connsiteX25" fmla="*/ 976746 w 981007"/>
                <a:gd name="connsiteY25" fmla="*/ 827687 h 1385546"/>
                <a:gd name="connsiteX26" fmla="*/ 981802 w 981007"/>
                <a:gd name="connsiteY26" fmla="*/ 926395 h 1385546"/>
                <a:gd name="connsiteX27" fmla="*/ 927594 w 981007"/>
                <a:gd name="connsiteY27" fmla="*/ 1123203 h 1385546"/>
                <a:gd name="connsiteX28" fmla="*/ 767801 w 981007"/>
                <a:gd name="connsiteY28" fmla="*/ 1294121 h 1385546"/>
                <a:gd name="connsiteX29" fmla="*/ 600726 w 981007"/>
                <a:gd name="connsiteY29" fmla="*/ 1375838 h 1385546"/>
                <a:gd name="connsiteX30" fmla="*/ 572813 w 981007"/>
                <a:gd name="connsiteY30" fmla="*/ 1386356 h 1385546"/>
                <a:gd name="connsiteX31" fmla="*/ 624189 w 981007"/>
                <a:gd name="connsiteY31" fmla="*/ 1355004 h 1385546"/>
                <a:gd name="connsiteX32" fmla="*/ 830505 w 981007"/>
                <a:gd name="connsiteY32" fmla="*/ 1167096 h 1385546"/>
                <a:gd name="connsiteX33" fmla="*/ 914851 w 981007"/>
                <a:gd name="connsiteY33" fmla="*/ 995571 h 1385546"/>
                <a:gd name="connsiteX34" fmla="*/ 874599 w 981007"/>
                <a:gd name="connsiteY34" fmla="*/ 742330 h 1385546"/>
                <a:gd name="connsiteX35" fmla="*/ 871161 w 981007"/>
                <a:gd name="connsiteY35" fmla="*/ 737677 h 1385546"/>
                <a:gd name="connsiteX36" fmla="*/ 833943 w 981007"/>
                <a:gd name="connsiteY36" fmla="*/ 756488 h 1385546"/>
                <a:gd name="connsiteX37" fmla="*/ 703682 w 981007"/>
                <a:gd name="connsiteY37" fmla="*/ 797145 h 1385546"/>
                <a:gd name="connsiteX38" fmla="*/ 598097 w 981007"/>
                <a:gd name="connsiteY38" fmla="*/ 811506 h 1385546"/>
                <a:gd name="connsiteX39" fmla="*/ 402097 w 981007"/>
                <a:gd name="connsiteY39" fmla="*/ 815349 h 1385546"/>
                <a:gd name="connsiteX40" fmla="*/ 308851 w 981007"/>
                <a:gd name="connsiteY40" fmla="*/ 809888 h 1385546"/>
                <a:gd name="connsiteX41" fmla="*/ 72802 w 981007"/>
                <a:gd name="connsiteY41" fmla="*/ 728171 h 1385546"/>
                <a:gd name="connsiteX42" fmla="*/ 67139 w 981007"/>
                <a:gd name="connsiteY42" fmla="*/ 724732 h 1385546"/>
                <a:gd name="connsiteX43" fmla="*/ 64105 w 981007"/>
                <a:gd name="connsiteY43" fmla="*/ 736464 h 1385546"/>
                <a:gd name="connsiteX44" fmla="*/ 48530 w 981007"/>
                <a:gd name="connsiteY44" fmla="*/ 840430 h 1385546"/>
                <a:gd name="connsiteX45" fmla="*/ 46507 w 981007"/>
                <a:gd name="connsiteY45" fmla="*/ 966647 h 1385546"/>
                <a:gd name="connsiteX46" fmla="*/ 77252 w 981007"/>
                <a:gd name="connsiteY46" fmla="*/ 1107224 h 1385546"/>
                <a:gd name="connsiteX47" fmla="*/ 176162 w 981007"/>
                <a:gd name="connsiteY47" fmla="*/ 1258522 h 1385546"/>
                <a:gd name="connsiteX48" fmla="*/ 299344 w 981007"/>
                <a:gd name="connsiteY48" fmla="*/ 1365522 h 1385546"/>
                <a:gd name="connsiteX49" fmla="*/ 302581 w 981007"/>
                <a:gd name="connsiteY49" fmla="*/ 1369972 h 1385546"/>
                <a:gd name="connsiteX50" fmla="*/ 296310 w 981007"/>
                <a:gd name="connsiteY50" fmla="*/ 1367545 h 1385546"/>
                <a:gd name="connsiteX51" fmla="*/ 32551 w 981007"/>
                <a:gd name="connsiteY51" fmla="*/ 1094076 h 1385546"/>
                <a:gd name="connsiteX52" fmla="*/ 3828 w 981007"/>
                <a:gd name="connsiteY52" fmla="*/ 972108 h 1385546"/>
                <a:gd name="connsiteX53" fmla="*/ 3019 w 981007"/>
                <a:gd name="connsiteY53" fmla="*/ 848723 h 1385546"/>
                <a:gd name="connsiteX54" fmla="*/ 42664 w 981007"/>
                <a:gd name="connsiteY54" fmla="*/ 686301 h 1385546"/>
                <a:gd name="connsiteX55" fmla="*/ 45091 w 981007"/>
                <a:gd name="connsiteY55" fmla="*/ 668906 h 1385546"/>
                <a:gd name="connsiteX56" fmla="*/ 54194 w 981007"/>
                <a:gd name="connsiteY56" fmla="*/ 638161 h 1385546"/>
                <a:gd name="connsiteX57" fmla="*/ 92625 w 981007"/>
                <a:gd name="connsiteY57" fmla="*/ 601348 h 1385546"/>
                <a:gd name="connsiteX58" fmla="*/ 241698 w 981007"/>
                <a:gd name="connsiteY58" fmla="*/ 534801 h 1385546"/>
                <a:gd name="connsiteX59" fmla="*/ 363059 w 981007"/>
                <a:gd name="connsiteY59" fmla="*/ 512956 h 1385546"/>
                <a:gd name="connsiteX60" fmla="*/ 474510 w 981007"/>
                <a:gd name="connsiteY60" fmla="*/ 512551 h 1385546"/>
                <a:gd name="connsiteX61" fmla="*/ 489882 w 981007"/>
                <a:gd name="connsiteY61" fmla="*/ 504056 h 1385546"/>
                <a:gd name="connsiteX62" fmla="*/ 561688 w 981007"/>
                <a:gd name="connsiteY62" fmla="*/ 415057 h 1385546"/>
                <a:gd name="connsiteX63" fmla="*/ 693366 w 981007"/>
                <a:gd name="connsiteY63" fmla="*/ 328081 h 1385546"/>
                <a:gd name="connsiteX64" fmla="*/ 798951 w 981007"/>
                <a:gd name="connsiteY64" fmla="*/ 257692 h 1385546"/>
                <a:gd name="connsiteX65" fmla="*/ 859834 w 981007"/>
                <a:gd name="connsiteY65" fmla="*/ 171525 h 1385546"/>
                <a:gd name="connsiteX66" fmla="*/ 865295 w 981007"/>
                <a:gd name="connsiteY66" fmla="*/ 92437 h 1385546"/>
                <a:gd name="connsiteX67" fmla="*/ 846888 w 981007"/>
                <a:gd name="connsiteY67" fmla="*/ 0 h 1385546"/>
                <a:gd name="connsiteX68" fmla="*/ 479971 w 981007"/>
                <a:gd name="connsiteY68" fmla="*/ 533587 h 1385546"/>
                <a:gd name="connsiteX69" fmla="*/ 473701 w 981007"/>
                <a:gd name="connsiteY69" fmla="*/ 533183 h 1385546"/>
                <a:gd name="connsiteX70" fmla="*/ 317549 w 981007"/>
                <a:gd name="connsiteY70" fmla="*/ 542892 h 1385546"/>
                <a:gd name="connsiteX71" fmla="*/ 202053 w 981007"/>
                <a:gd name="connsiteY71" fmla="*/ 571816 h 1385546"/>
                <a:gd name="connsiteX72" fmla="*/ 106379 w 981007"/>
                <a:gd name="connsiteY72" fmla="*/ 625620 h 1385546"/>
                <a:gd name="connsiteX73" fmla="*/ 95457 w 981007"/>
                <a:gd name="connsiteY73" fmla="*/ 690144 h 1385546"/>
                <a:gd name="connsiteX74" fmla="*/ 118515 w 981007"/>
                <a:gd name="connsiteY74" fmla="*/ 715428 h 1385546"/>
                <a:gd name="connsiteX75" fmla="*/ 190119 w 981007"/>
                <a:gd name="connsiteY75" fmla="*/ 752039 h 1385546"/>
                <a:gd name="connsiteX76" fmla="*/ 343237 w 981007"/>
                <a:gd name="connsiteY76" fmla="*/ 781368 h 1385546"/>
                <a:gd name="connsiteX77" fmla="*/ 454081 w 981007"/>
                <a:gd name="connsiteY77" fmla="*/ 786829 h 1385546"/>
                <a:gd name="connsiteX78" fmla="*/ 670105 w 981007"/>
                <a:gd name="connsiteY78" fmla="*/ 777524 h 1385546"/>
                <a:gd name="connsiteX79" fmla="*/ 740697 w 981007"/>
                <a:gd name="connsiteY79" fmla="*/ 762961 h 1385546"/>
                <a:gd name="connsiteX80" fmla="*/ 794703 w 981007"/>
                <a:gd name="connsiteY80" fmla="*/ 731407 h 1385546"/>
                <a:gd name="connsiteX81" fmla="*/ 797332 w 981007"/>
                <a:gd name="connsiteY81" fmla="*/ 680840 h 1385546"/>
                <a:gd name="connsiteX82" fmla="*/ 768812 w 981007"/>
                <a:gd name="connsiteY82" fmla="*/ 654949 h 1385546"/>
                <a:gd name="connsiteX83" fmla="*/ 595265 w 981007"/>
                <a:gd name="connsiteY83" fmla="*/ 600943 h 1385546"/>
                <a:gd name="connsiteX84" fmla="*/ 524673 w 981007"/>
                <a:gd name="connsiteY84" fmla="*/ 595482 h 1385546"/>
                <a:gd name="connsiteX85" fmla="*/ 514559 w 981007"/>
                <a:gd name="connsiteY85" fmla="*/ 602157 h 1385546"/>
                <a:gd name="connsiteX86" fmla="*/ 503637 w 981007"/>
                <a:gd name="connsiteY86" fmla="*/ 676187 h 1385546"/>
                <a:gd name="connsiteX87" fmla="*/ 502625 w 981007"/>
                <a:gd name="connsiteY87" fmla="*/ 688728 h 1385546"/>
                <a:gd name="connsiteX88" fmla="*/ 473701 w 981007"/>
                <a:gd name="connsiteY88" fmla="*/ 603168 h 1385546"/>
                <a:gd name="connsiteX89" fmla="*/ 464599 w 981007"/>
                <a:gd name="connsiteY89" fmla="*/ 595280 h 1385546"/>
                <a:gd name="connsiteX90" fmla="*/ 330494 w 981007"/>
                <a:gd name="connsiteY90" fmla="*/ 607416 h 1385546"/>
                <a:gd name="connsiteX91" fmla="*/ 203266 w 981007"/>
                <a:gd name="connsiteY91" fmla="*/ 635936 h 1385546"/>
                <a:gd name="connsiteX92" fmla="*/ 169690 w 981007"/>
                <a:gd name="connsiteY92" fmla="*/ 647061 h 1385546"/>
                <a:gd name="connsiteX93" fmla="*/ 173937 w 981007"/>
                <a:gd name="connsiteY93" fmla="*/ 643420 h 1385546"/>
                <a:gd name="connsiteX94" fmla="*/ 423336 w 981007"/>
                <a:gd name="connsiteY94" fmla="*/ 576468 h 1385546"/>
                <a:gd name="connsiteX95" fmla="*/ 466217 w 981007"/>
                <a:gd name="connsiteY95" fmla="*/ 574243 h 1385546"/>
                <a:gd name="connsiteX96" fmla="*/ 472892 w 981007"/>
                <a:gd name="connsiteY96" fmla="*/ 571007 h 1385546"/>
                <a:gd name="connsiteX97" fmla="*/ 479971 w 981007"/>
                <a:gd name="connsiteY97" fmla="*/ 533587 h 1385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</a:cxnLst>
              <a:rect l="l" t="t" r="r" b="b"/>
              <a:pathLst>
                <a:path w="981007" h="1385546">
                  <a:moveTo>
                    <a:pt x="846888" y="0"/>
                  </a:moveTo>
                  <a:cubicBezTo>
                    <a:pt x="878645" y="40858"/>
                    <a:pt x="906356" y="84549"/>
                    <a:pt x="915256" y="137341"/>
                  </a:cubicBezTo>
                  <a:cubicBezTo>
                    <a:pt x="923751" y="187908"/>
                    <a:pt x="910401" y="233419"/>
                    <a:pt x="880263" y="274278"/>
                  </a:cubicBezTo>
                  <a:cubicBezTo>
                    <a:pt x="852552" y="311698"/>
                    <a:pt x="816952" y="340015"/>
                    <a:pt x="778117" y="364490"/>
                  </a:cubicBezTo>
                  <a:cubicBezTo>
                    <a:pt x="731595" y="393819"/>
                    <a:pt x="684466" y="422339"/>
                    <a:pt x="637944" y="451870"/>
                  </a:cubicBezTo>
                  <a:cubicBezTo>
                    <a:pt x="612256" y="468254"/>
                    <a:pt x="587579" y="486256"/>
                    <a:pt x="566138" y="508101"/>
                  </a:cubicBezTo>
                  <a:cubicBezTo>
                    <a:pt x="564115" y="510124"/>
                    <a:pt x="562295" y="512551"/>
                    <a:pt x="559059" y="516192"/>
                  </a:cubicBezTo>
                  <a:cubicBezTo>
                    <a:pt x="604772" y="520238"/>
                    <a:pt x="648664" y="524081"/>
                    <a:pt x="689927" y="541880"/>
                  </a:cubicBezTo>
                  <a:cubicBezTo>
                    <a:pt x="676780" y="541274"/>
                    <a:pt x="663632" y="540667"/>
                    <a:pt x="650687" y="539858"/>
                  </a:cubicBezTo>
                  <a:cubicBezTo>
                    <a:pt x="630055" y="538644"/>
                    <a:pt x="609626" y="537228"/>
                    <a:pt x="588995" y="536015"/>
                  </a:cubicBezTo>
                  <a:cubicBezTo>
                    <a:pt x="578072" y="535408"/>
                    <a:pt x="566947" y="535003"/>
                    <a:pt x="556025" y="534801"/>
                  </a:cubicBezTo>
                  <a:cubicBezTo>
                    <a:pt x="553800" y="534801"/>
                    <a:pt x="550766" y="535205"/>
                    <a:pt x="549754" y="536621"/>
                  </a:cubicBezTo>
                  <a:cubicBezTo>
                    <a:pt x="541461" y="548353"/>
                    <a:pt x="533370" y="560287"/>
                    <a:pt x="524268" y="573839"/>
                  </a:cubicBezTo>
                  <a:cubicBezTo>
                    <a:pt x="535595" y="574850"/>
                    <a:pt x="544091" y="575255"/>
                    <a:pt x="552586" y="576266"/>
                  </a:cubicBezTo>
                  <a:cubicBezTo>
                    <a:pt x="584545" y="579907"/>
                    <a:pt x="616706" y="582739"/>
                    <a:pt x="648664" y="587796"/>
                  </a:cubicBezTo>
                  <a:cubicBezTo>
                    <a:pt x="693568" y="594875"/>
                    <a:pt x="737663" y="606202"/>
                    <a:pt x="778926" y="625620"/>
                  </a:cubicBezTo>
                  <a:cubicBezTo>
                    <a:pt x="795917" y="633711"/>
                    <a:pt x="811491" y="644836"/>
                    <a:pt x="827471" y="654949"/>
                  </a:cubicBezTo>
                  <a:cubicBezTo>
                    <a:pt x="831111" y="657174"/>
                    <a:pt x="834145" y="661017"/>
                    <a:pt x="836977" y="664253"/>
                  </a:cubicBezTo>
                  <a:cubicBezTo>
                    <a:pt x="854979" y="685290"/>
                    <a:pt x="854372" y="706326"/>
                    <a:pt x="835359" y="726148"/>
                  </a:cubicBezTo>
                  <a:cubicBezTo>
                    <a:pt x="833539" y="728171"/>
                    <a:pt x="831516" y="730193"/>
                    <a:pt x="829089" y="732621"/>
                  </a:cubicBezTo>
                  <a:cubicBezTo>
                    <a:pt x="830707" y="732823"/>
                    <a:pt x="831516" y="733025"/>
                    <a:pt x="831920" y="732823"/>
                  </a:cubicBezTo>
                  <a:cubicBezTo>
                    <a:pt x="849316" y="720889"/>
                    <a:pt x="867115" y="709764"/>
                    <a:pt x="883904" y="696819"/>
                  </a:cubicBezTo>
                  <a:cubicBezTo>
                    <a:pt x="902108" y="682660"/>
                    <a:pt x="907569" y="662029"/>
                    <a:pt x="908581" y="639981"/>
                  </a:cubicBezTo>
                  <a:cubicBezTo>
                    <a:pt x="908581" y="638768"/>
                    <a:pt x="908783" y="637352"/>
                    <a:pt x="910401" y="635733"/>
                  </a:cubicBezTo>
                  <a:cubicBezTo>
                    <a:pt x="918290" y="652320"/>
                    <a:pt x="926380" y="668906"/>
                    <a:pt x="933864" y="685694"/>
                  </a:cubicBezTo>
                  <a:cubicBezTo>
                    <a:pt x="954091" y="731205"/>
                    <a:pt x="969059" y="778334"/>
                    <a:pt x="976746" y="827687"/>
                  </a:cubicBezTo>
                  <a:cubicBezTo>
                    <a:pt x="981802" y="860253"/>
                    <a:pt x="983825" y="893223"/>
                    <a:pt x="981802" y="926395"/>
                  </a:cubicBezTo>
                  <a:cubicBezTo>
                    <a:pt x="977555" y="995976"/>
                    <a:pt x="958946" y="1061309"/>
                    <a:pt x="927594" y="1123203"/>
                  </a:cubicBezTo>
                  <a:cubicBezTo>
                    <a:pt x="890983" y="1195616"/>
                    <a:pt x="836168" y="1251240"/>
                    <a:pt x="767801" y="1294121"/>
                  </a:cubicBezTo>
                  <a:cubicBezTo>
                    <a:pt x="715009" y="1327293"/>
                    <a:pt x="658171" y="1351970"/>
                    <a:pt x="600726" y="1375838"/>
                  </a:cubicBezTo>
                  <a:cubicBezTo>
                    <a:pt x="591624" y="1379681"/>
                    <a:pt x="582320" y="1383524"/>
                    <a:pt x="572813" y="1386356"/>
                  </a:cubicBezTo>
                  <a:cubicBezTo>
                    <a:pt x="590006" y="1375838"/>
                    <a:pt x="607401" y="1365927"/>
                    <a:pt x="624189" y="1355004"/>
                  </a:cubicBezTo>
                  <a:cubicBezTo>
                    <a:pt x="703479" y="1303830"/>
                    <a:pt x="773667" y="1242745"/>
                    <a:pt x="830505" y="1167096"/>
                  </a:cubicBezTo>
                  <a:cubicBezTo>
                    <a:pt x="869340" y="1115315"/>
                    <a:pt x="899479" y="1059084"/>
                    <a:pt x="914851" y="995571"/>
                  </a:cubicBezTo>
                  <a:cubicBezTo>
                    <a:pt x="936494" y="905561"/>
                    <a:pt x="921324" y="821417"/>
                    <a:pt x="874599" y="742330"/>
                  </a:cubicBezTo>
                  <a:cubicBezTo>
                    <a:pt x="873588" y="740711"/>
                    <a:pt x="872374" y="739296"/>
                    <a:pt x="871161" y="737677"/>
                  </a:cubicBezTo>
                  <a:cubicBezTo>
                    <a:pt x="858620" y="744150"/>
                    <a:pt x="846484" y="750825"/>
                    <a:pt x="833943" y="756488"/>
                  </a:cubicBezTo>
                  <a:cubicBezTo>
                    <a:pt x="792478" y="775906"/>
                    <a:pt x="748788" y="789256"/>
                    <a:pt x="703682" y="797145"/>
                  </a:cubicBezTo>
                  <a:cubicBezTo>
                    <a:pt x="668689" y="803213"/>
                    <a:pt x="633494" y="807663"/>
                    <a:pt x="598097" y="811506"/>
                  </a:cubicBezTo>
                  <a:cubicBezTo>
                    <a:pt x="532966" y="818585"/>
                    <a:pt x="467430" y="816360"/>
                    <a:pt x="402097" y="815349"/>
                  </a:cubicBezTo>
                  <a:cubicBezTo>
                    <a:pt x="370948" y="814944"/>
                    <a:pt x="339798" y="812922"/>
                    <a:pt x="308851" y="809888"/>
                  </a:cubicBezTo>
                  <a:cubicBezTo>
                    <a:pt x="223696" y="801595"/>
                    <a:pt x="143597" y="778131"/>
                    <a:pt x="72802" y="728171"/>
                  </a:cubicBezTo>
                  <a:cubicBezTo>
                    <a:pt x="71386" y="727159"/>
                    <a:pt x="69566" y="726350"/>
                    <a:pt x="67139" y="724732"/>
                  </a:cubicBezTo>
                  <a:cubicBezTo>
                    <a:pt x="65925" y="728980"/>
                    <a:pt x="64712" y="732621"/>
                    <a:pt x="64105" y="736464"/>
                  </a:cubicBezTo>
                  <a:cubicBezTo>
                    <a:pt x="58846" y="771052"/>
                    <a:pt x="52373" y="805640"/>
                    <a:pt x="48530" y="840430"/>
                  </a:cubicBezTo>
                  <a:cubicBezTo>
                    <a:pt x="43878" y="882300"/>
                    <a:pt x="43069" y="924575"/>
                    <a:pt x="46507" y="966647"/>
                  </a:cubicBezTo>
                  <a:cubicBezTo>
                    <a:pt x="50350" y="1014989"/>
                    <a:pt x="59655" y="1061916"/>
                    <a:pt x="77252" y="1107224"/>
                  </a:cubicBezTo>
                  <a:cubicBezTo>
                    <a:pt x="99502" y="1164669"/>
                    <a:pt x="133686" y="1214427"/>
                    <a:pt x="176162" y="1258522"/>
                  </a:cubicBezTo>
                  <a:cubicBezTo>
                    <a:pt x="213987" y="1297762"/>
                    <a:pt x="256665" y="1331541"/>
                    <a:pt x="299344" y="1365522"/>
                  </a:cubicBezTo>
                  <a:cubicBezTo>
                    <a:pt x="300558" y="1366534"/>
                    <a:pt x="301772" y="1367545"/>
                    <a:pt x="302581" y="1369972"/>
                  </a:cubicBezTo>
                  <a:cubicBezTo>
                    <a:pt x="300558" y="1369163"/>
                    <a:pt x="298333" y="1368354"/>
                    <a:pt x="296310" y="1367545"/>
                  </a:cubicBezTo>
                  <a:cubicBezTo>
                    <a:pt x="168678" y="1314753"/>
                    <a:pt x="81095" y="1223124"/>
                    <a:pt x="32551" y="1094076"/>
                  </a:cubicBezTo>
                  <a:cubicBezTo>
                    <a:pt x="17785" y="1054836"/>
                    <a:pt x="8683" y="1013978"/>
                    <a:pt x="3828" y="972108"/>
                  </a:cubicBezTo>
                  <a:cubicBezTo>
                    <a:pt x="-1026" y="930845"/>
                    <a:pt x="-1228" y="889784"/>
                    <a:pt x="3019" y="848723"/>
                  </a:cubicBezTo>
                  <a:cubicBezTo>
                    <a:pt x="8683" y="792897"/>
                    <a:pt x="22033" y="738689"/>
                    <a:pt x="42664" y="686301"/>
                  </a:cubicBezTo>
                  <a:cubicBezTo>
                    <a:pt x="44889" y="680637"/>
                    <a:pt x="46305" y="675378"/>
                    <a:pt x="45091" y="668906"/>
                  </a:cubicBezTo>
                  <a:cubicBezTo>
                    <a:pt x="42866" y="657376"/>
                    <a:pt x="47519" y="647263"/>
                    <a:pt x="54194" y="638161"/>
                  </a:cubicBezTo>
                  <a:cubicBezTo>
                    <a:pt x="64509" y="623395"/>
                    <a:pt x="78061" y="611866"/>
                    <a:pt x="92625" y="601348"/>
                  </a:cubicBezTo>
                  <a:cubicBezTo>
                    <a:pt x="137731" y="568985"/>
                    <a:pt x="188096" y="548353"/>
                    <a:pt x="241698" y="534801"/>
                  </a:cubicBezTo>
                  <a:cubicBezTo>
                    <a:pt x="281747" y="524687"/>
                    <a:pt x="321999" y="516799"/>
                    <a:pt x="363059" y="512956"/>
                  </a:cubicBezTo>
                  <a:cubicBezTo>
                    <a:pt x="400075" y="509315"/>
                    <a:pt x="437495" y="507697"/>
                    <a:pt x="474510" y="512551"/>
                  </a:cubicBezTo>
                  <a:cubicBezTo>
                    <a:pt x="482196" y="513563"/>
                    <a:pt x="486242" y="511944"/>
                    <a:pt x="489882" y="504056"/>
                  </a:cubicBezTo>
                  <a:cubicBezTo>
                    <a:pt x="505862" y="468052"/>
                    <a:pt x="532157" y="440139"/>
                    <a:pt x="561688" y="415057"/>
                  </a:cubicBezTo>
                  <a:cubicBezTo>
                    <a:pt x="602142" y="380874"/>
                    <a:pt x="647248" y="353567"/>
                    <a:pt x="693366" y="328081"/>
                  </a:cubicBezTo>
                  <a:cubicBezTo>
                    <a:pt x="730583" y="307450"/>
                    <a:pt x="766992" y="285807"/>
                    <a:pt x="798951" y="257692"/>
                  </a:cubicBezTo>
                  <a:cubicBezTo>
                    <a:pt x="826055" y="233824"/>
                    <a:pt x="848709" y="206720"/>
                    <a:pt x="859834" y="171525"/>
                  </a:cubicBezTo>
                  <a:cubicBezTo>
                    <a:pt x="868127" y="145634"/>
                    <a:pt x="869947" y="119137"/>
                    <a:pt x="865295" y="92437"/>
                  </a:cubicBezTo>
                  <a:cubicBezTo>
                    <a:pt x="859631" y="61490"/>
                    <a:pt x="852957" y="30745"/>
                    <a:pt x="846888" y="0"/>
                  </a:cubicBezTo>
                  <a:close/>
                  <a:moveTo>
                    <a:pt x="479971" y="533587"/>
                  </a:moveTo>
                  <a:cubicBezTo>
                    <a:pt x="477746" y="533385"/>
                    <a:pt x="475724" y="533183"/>
                    <a:pt x="473701" y="533183"/>
                  </a:cubicBezTo>
                  <a:cubicBezTo>
                    <a:pt x="421515" y="532778"/>
                    <a:pt x="369330" y="535205"/>
                    <a:pt x="317549" y="542892"/>
                  </a:cubicBezTo>
                  <a:cubicBezTo>
                    <a:pt x="278106" y="548758"/>
                    <a:pt x="239473" y="557455"/>
                    <a:pt x="202053" y="571816"/>
                  </a:cubicBezTo>
                  <a:cubicBezTo>
                    <a:pt x="167465" y="584964"/>
                    <a:pt x="135101" y="602359"/>
                    <a:pt x="106379" y="625620"/>
                  </a:cubicBezTo>
                  <a:cubicBezTo>
                    <a:pt x="85343" y="642611"/>
                    <a:pt x="80691" y="667490"/>
                    <a:pt x="95457" y="690144"/>
                  </a:cubicBezTo>
                  <a:cubicBezTo>
                    <a:pt x="101525" y="699651"/>
                    <a:pt x="109818" y="708146"/>
                    <a:pt x="118515" y="715428"/>
                  </a:cubicBezTo>
                  <a:cubicBezTo>
                    <a:pt x="139551" y="732823"/>
                    <a:pt x="164431" y="743341"/>
                    <a:pt x="190119" y="752039"/>
                  </a:cubicBezTo>
                  <a:cubicBezTo>
                    <a:pt x="239877" y="768827"/>
                    <a:pt x="291254" y="777120"/>
                    <a:pt x="343237" y="781368"/>
                  </a:cubicBezTo>
                  <a:cubicBezTo>
                    <a:pt x="380050" y="784402"/>
                    <a:pt x="417065" y="786222"/>
                    <a:pt x="454081" y="786829"/>
                  </a:cubicBezTo>
                  <a:cubicBezTo>
                    <a:pt x="526291" y="788043"/>
                    <a:pt x="598299" y="785818"/>
                    <a:pt x="670105" y="777524"/>
                  </a:cubicBezTo>
                  <a:cubicBezTo>
                    <a:pt x="694175" y="774895"/>
                    <a:pt x="717840" y="771659"/>
                    <a:pt x="740697" y="762961"/>
                  </a:cubicBezTo>
                  <a:cubicBezTo>
                    <a:pt x="760519" y="755477"/>
                    <a:pt x="779937" y="747184"/>
                    <a:pt x="794703" y="731407"/>
                  </a:cubicBezTo>
                  <a:cubicBezTo>
                    <a:pt x="809671" y="715428"/>
                    <a:pt x="811289" y="697628"/>
                    <a:pt x="797332" y="680840"/>
                  </a:cubicBezTo>
                  <a:cubicBezTo>
                    <a:pt x="789242" y="671131"/>
                    <a:pt x="779330" y="662231"/>
                    <a:pt x="768812" y="654949"/>
                  </a:cubicBezTo>
                  <a:cubicBezTo>
                    <a:pt x="716627" y="619552"/>
                    <a:pt x="656350" y="608023"/>
                    <a:pt x="595265" y="600943"/>
                  </a:cubicBezTo>
                  <a:cubicBezTo>
                    <a:pt x="571802" y="598111"/>
                    <a:pt x="548136" y="597504"/>
                    <a:pt x="524673" y="595482"/>
                  </a:cubicBezTo>
                  <a:cubicBezTo>
                    <a:pt x="519009" y="595077"/>
                    <a:pt x="516177" y="596493"/>
                    <a:pt x="514559" y="602157"/>
                  </a:cubicBezTo>
                  <a:cubicBezTo>
                    <a:pt x="507682" y="626429"/>
                    <a:pt x="505053" y="651308"/>
                    <a:pt x="503637" y="676187"/>
                  </a:cubicBezTo>
                  <a:cubicBezTo>
                    <a:pt x="503435" y="680435"/>
                    <a:pt x="503030" y="684480"/>
                    <a:pt x="502625" y="688728"/>
                  </a:cubicBezTo>
                  <a:cubicBezTo>
                    <a:pt x="486646" y="661826"/>
                    <a:pt x="476128" y="633711"/>
                    <a:pt x="473701" y="603168"/>
                  </a:cubicBezTo>
                  <a:cubicBezTo>
                    <a:pt x="473094" y="596291"/>
                    <a:pt x="470869" y="594875"/>
                    <a:pt x="464599" y="595280"/>
                  </a:cubicBezTo>
                  <a:cubicBezTo>
                    <a:pt x="419695" y="597504"/>
                    <a:pt x="374993" y="600741"/>
                    <a:pt x="330494" y="607416"/>
                  </a:cubicBezTo>
                  <a:cubicBezTo>
                    <a:pt x="287410" y="614091"/>
                    <a:pt x="244934" y="622990"/>
                    <a:pt x="203266" y="635936"/>
                  </a:cubicBezTo>
                  <a:cubicBezTo>
                    <a:pt x="191939" y="639374"/>
                    <a:pt x="181017" y="643217"/>
                    <a:pt x="169690" y="647061"/>
                  </a:cubicBezTo>
                  <a:cubicBezTo>
                    <a:pt x="170701" y="645038"/>
                    <a:pt x="172319" y="644229"/>
                    <a:pt x="173937" y="643420"/>
                  </a:cubicBezTo>
                  <a:cubicBezTo>
                    <a:pt x="251609" y="600741"/>
                    <a:pt x="335955" y="583143"/>
                    <a:pt x="423336" y="576468"/>
                  </a:cubicBezTo>
                  <a:cubicBezTo>
                    <a:pt x="437495" y="575457"/>
                    <a:pt x="451856" y="575255"/>
                    <a:pt x="466217" y="574243"/>
                  </a:cubicBezTo>
                  <a:cubicBezTo>
                    <a:pt x="468644" y="574041"/>
                    <a:pt x="472689" y="572625"/>
                    <a:pt x="472892" y="571007"/>
                  </a:cubicBezTo>
                  <a:cubicBezTo>
                    <a:pt x="475724" y="558871"/>
                    <a:pt x="477746" y="546330"/>
                    <a:pt x="479971" y="533587"/>
                  </a:cubicBezTo>
                  <a:close/>
                </a:path>
              </a:pathLst>
            </a:custGeom>
            <a:grpFill/>
            <a:ln w="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F8F637E0-5567-4EC6-B1C6-0DE1039B6A3D}"/>
                </a:ext>
              </a:extLst>
            </p:cNvPr>
            <p:cNvSpPr/>
            <p:nvPr/>
          </p:nvSpPr>
          <p:spPr>
            <a:xfrm>
              <a:off x="9646532" y="1158426"/>
              <a:ext cx="325654" cy="501629"/>
            </a:xfrm>
            <a:custGeom>
              <a:avLst/>
              <a:gdLst>
                <a:gd name="connsiteX0" fmla="*/ 0 w 325654"/>
                <a:gd name="connsiteY0" fmla="*/ 502589 h 501628"/>
                <a:gd name="connsiteX1" fmla="*/ 85560 w 325654"/>
                <a:gd name="connsiteY1" fmla="*/ 426536 h 501628"/>
                <a:gd name="connsiteX2" fmla="*/ 179818 w 325654"/>
                <a:gd name="connsiteY2" fmla="*/ 314478 h 501628"/>
                <a:gd name="connsiteX3" fmla="*/ 204495 w 325654"/>
                <a:gd name="connsiteY3" fmla="*/ 239841 h 501628"/>
                <a:gd name="connsiteX4" fmla="*/ 182852 w 325654"/>
                <a:gd name="connsiteY4" fmla="*/ 164394 h 501628"/>
                <a:gd name="connsiteX5" fmla="*/ 135723 w 325654"/>
                <a:gd name="connsiteY5" fmla="*/ 116456 h 501628"/>
                <a:gd name="connsiteX6" fmla="*/ 116507 w 325654"/>
                <a:gd name="connsiteY6" fmla="*/ 100073 h 501628"/>
                <a:gd name="connsiteX7" fmla="*/ 144016 w 325654"/>
                <a:gd name="connsiteY7" fmla="*/ 3388 h 501628"/>
                <a:gd name="connsiteX8" fmla="*/ 211776 w 325654"/>
                <a:gd name="connsiteY8" fmla="*/ 9658 h 501628"/>
                <a:gd name="connsiteX9" fmla="*/ 292886 w 325654"/>
                <a:gd name="connsiteY9" fmla="*/ 70946 h 501628"/>
                <a:gd name="connsiteX10" fmla="*/ 313316 w 325654"/>
                <a:gd name="connsiteY10" fmla="*/ 228918 h 501628"/>
                <a:gd name="connsiteX11" fmla="*/ 237667 w 325654"/>
                <a:gd name="connsiteY11" fmla="*/ 338751 h 501628"/>
                <a:gd name="connsiteX12" fmla="*/ 79897 w 325654"/>
                <a:gd name="connsiteY12" fmla="*/ 458697 h 501628"/>
                <a:gd name="connsiteX13" fmla="*/ 405 w 325654"/>
                <a:gd name="connsiteY13" fmla="*/ 503398 h 501628"/>
                <a:gd name="connsiteX14" fmla="*/ 0 w 325654"/>
                <a:gd name="connsiteY14" fmla="*/ 502589 h 501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25654" h="501628">
                  <a:moveTo>
                    <a:pt x="0" y="502589"/>
                  </a:moveTo>
                  <a:cubicBezTo>
                    <a:pt x="28520" y="477305"/>
                    <a:pt x="57647" y="452426"/>
                    <a:pt x="85560" y="426536"/>
                  </a:cubicBezTo>
                  <a:cubicBezTo>
                    <a:pt x="121564" y="393161"/>
                    <a:pt x="155141" y="357562"/>
                    <a:pt x="179818" y="314478"/>
                  </a:cubicBezTo>
                  <a:cubicBezTo>
                    <a:pt x="193168" y="291217"/>
                    <a:pt x="202674" y="266743"/>
                    <a:pt x="204495" y="239841"/>
                  </a:cubicBezTo>
                  <a:cubicBezTo>
                    <a:pt x="206315" y="212130"/>
                    <a:pt x="198224" y="187049"/>
                    <a:pt x="182852" y="164394"/>
                  </a:cubicBezTo>
                  <a:cubicBezTo>
                    <a:pt x="170109" y="145583"/>
                    <a:pt x="153725" y="130211"/>
                    <a:pt x="135723" y="116456"/>
                  </a:cubicBezTo>
                  <a:cubicBezTo>
                    <a:pt x="129048" y="111400"/>
                    <a:pt x="122373" y="106141"/>
                    <a:pt x="116507" y="100073"/>
                  </a:cubicBezTo>
                  <a:cubicBezTo>
                    <a:pt x="83335" y="65080"/>
                    <a:pt x="97494" y="16131"/>
                    <a:pt x="144016" y="3388"/>
                  </a:cubicBezTo>
                  <a:cubicBezTo>
                    <a:pt x="167277" y="-2883"/>
                    <a:pt x="190134" y="-253"/>
                    <a:pt x="211776" y="9658"/>
                  </a:cubicBezTo>
                  <a:cubicBezTo>
                    <a:pt x="243330" y="23817"/>
                    <a:pt x="271041" y="43842"/>
                    <a:pt x="292886" y="70946"/>
                  </a:cubicBezTo>
                  <a:cubicBezTo>
                    <a:pt x="331722" y="119288"/>
                    <a:pt x="335565" y="172687"/>
                    <a:pt x="313316" y="228918"/>
                  </a:cubicBezTo>
                  <a:cubicBezTo>
                    <a:pt x="296527" y="271193"/>
                    <a:pt x="268614" y="306185"/>
                    <a:pt x="237667" y="338751"/>
                  </a:cubicBezTo>
                  <a:cubicBezTo>
                    <a:pt x="191549" y="387296"/>
                    <a:pt x="137543" y="425524"/>
                    <a:pt x="79897" y="458697"/>
                  </a:cubicBezTo>
                  <a:cubicBezTo>
                    <a:pt x="53601" y="473867"/>
                    <a:pt x="26902" y="488633"/>
                    <a:pt x="405" y="503398"/>
                  </a:cubicBezTo>
                  <a:cubicBezTo>
                    <a:pt x="405" y="503196"/>
                    <a:pt x="202" y="502994"/>
                    <a:pt x="0" y="502589"/>
                  </a:cubicBezTo>
                  <a:close/>
                </a:path>
              </a:pathLst>
            </a:custGeom>
            <a:grpFill/>
            <a:ln w="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3F60E58-C985-480D-AD5A-6BE0B9DD6021}"/>
                </a:ext>
              </a:extLst>
            </p:cNvPr>
            <p:cNvSpPr/>
            <p:nvPr/>
          </p:nvSpPr>
          <p:spPr>
            <a:xfrm>
              <a:off x="9287796" y="296706"/>
              <a:ext cx="258905" cy="404539"/>
            </a:xfrm>
            <a:custGeom>
              <a:avLst/>
              <a:gdLst>
                <a:gd name="connsiteX0" fmla="*/ 217754 w 258905"/>
                <a:gd name="connsiteY0" fmla="*/ 0 h 404539"/>
                <a:gd name="connsiteX1" fmla="*/ 260028 w 258905"/>
                <a:gd name="connsiteY1" fmla="*/ 95067 h 404539"/>
                <a:gd name="connsiteX2" fmla="*/ 241217 w 258905"/>
                <a:gd name="connsiteY2" fmla="*/ 157164 h 404539"/>
                <a:gd name="connsiteX3" fmla="*/ 181750 w 258905"/>
                <a:gd name="connsiteY3" fmla="*/ 212181 h 404539"/>
                <a:gd name="connsiteX4" fmla="*/ 81020 w 258905"/>
                <a:gd name="connsiteY4" fmla="*/ 280143 h 404539"/>
                <a:gd name="connsiteX5" fmla="*/ 34700 w 258905"/>
                <a:gd name="connsiteY5" fmla="*/ 329497 h 404539"/>
                <a:gd name="connsiteX6" fmla="*/ 18721 w 258905"/>
                <a:gd name="connsiteY6" fmla="*/ 386335 h 404539"/>
                <a:gd name="connsiteX7" fmla="*/ 17305 w 258905"/>
                <a:gd name="connsiteY7" fmla="*/ 404944 h 404539"/>
                <a:gd name="connsiteX8" fmla="*/ 1123 w 258905"/>
                <a:gd name="connsiteY8" fmla="*/ 359433 h 404539"/>
                <a:gd name="connsiteX9" fmla="*/ 34902 w 258905"/>
                <a:gd name="connsiteY9" fmla="*/ 263355 h 404539"/>
                <a:gd name="connsiteX10" fmla="*/ 124710 w 258905"/>
                <a:gd name="connsiteY10" fmla="*/ 195392 h 404539"/>
                <a:gd name="connsiteX11" fmla="*/ 190852 w 258905"/>
                <a:gd name="connsiteY11" fmla="*/ 151702 h 404539"/>
                <a:gd name="connsiteX12" fmla="*/ 228474 w 258905"/>
                <a:gd name="connsiteY12" fmla="*/ 93853 h 404539"/>
                <a:gd name="connsiteX13" fmla="*/ 225845 w 258905"/>
                <a:gd name="connsiteY13" fmla="*/ 32565 h 404539"/>
                <a:gd name="connsiteX14" fmla="*/ 217754 w 258905"/>
                <a:gd name="connsiteY14" fmla="*/ 0 h 404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8905" h="404539">
                  <a:moveTo>
                    <a:pt x="217754" y="0"/>
                  </a:moveTo>
                  <a:cubicBezTo>
                    <a:pt x="240408" y="29329"/>
                    <a:pt x="258410" y="58658"/>
                    <a:pt x="260028" y="95067"/>
                  </a:cubicBezTo>
                  <a:cubicBezTo>
                    <a:pt x="261040" y="117721"/>
                    <a:pt x="253960" y="138352"/>
                    <a:pt x="241217" y="157164"/>
                  </a:cubicBezTo>
                  <a:cubicBezTo>
                    <a:pt x="225642" y="180020"/>
                    <a:pt x="204606" y="197011"/>
                    <a:pt x="181750" y="212181"/>
                  </a:cubicBezTo>
                  <a:cubicBezTo>
                    <a:pt x="147971" y="234633"/>
                    <a:pt x="113990" y="256680"/>
                    <a:pt x="81020" y="280143"/>
                  </a:cubicBezTo>
                  <a:cubicBezTo>
                    <a:pt x="62411" y="293291"/>
                    <a:pt x="46431" y="309675"/>
                    <a:pt x="34700" y="329497"/>
                  </a:cubicBezTo>
                  <a:cubicBezTo>
                    <a:pt x="24384" y="347095"/>
                    <a:pt x="20339" y="366310"/>
                    <a:pt x="18721" y="386335"/>
                  </a:cubicBezTo>
                  <a:cubicBezTo>
                    <a:pt x="18316" y="391796"/>
                    <a:pt x="17911" y="397460"/>
                    <a:pt x="17305" y="404944"/>
                  </a:cubicBezTo>
                  <a:cubicBezTo>
                    <a:pt x="8607" y="389571"/>
                    <a:pt x="3550" y="375008"/>
                    <a:pt x="1123" y="359433"/>
                  </a:cubicBezTo>
                  <a:cubicBezTo>
                    <a:pt x="-4338" y="321609"/>
                    <a:pt x="10630" y="290661"/>
                    <a:pt x="34902" y="263355"/>
                  </a:cubicBezTo>
                  <a:cubicBezTo>
                    <a:pt x="60388" y="234835"/>
                    <a:pt x="91740" y="213799"/>
                    <a:pt x="124710" y="195392"/>
                  </a:cubicBezTo>
                  <a:cubicBezTo>
                    <a:pt x="147769" y="182447"/>
                    <a:pt x="170827" y="169300"/>
                    <a:pt x="190852" y="151702"/>
                  </a:cubicBezTo>
                  <a:cubicBezTo>
                    <a:pt x="208854" y="135925"/>
                    <a:pt x="223013" y="117721"/>
                    <a:pt x="228474" y="93853"/>
                  </a:cubicBezTo>
                  <a:cubicBezTo>
                    <a:pt x="233126" y="73222"/>
                    <a:pt x="230295" y="52792"/>
                    <a:pt x="225845" y="32565"/>
                  </a:cubicBezTo>
                  <a:cubicBezTo>
                    <a:pt x="223215" y="22452"/>
                    <a:pt x="220586" y="12338"/>
                    <a:pt x="217754" y="0"/>
                  </a:cubicBezTo>
                  <a:close/>
                </a:path>
              </a:pathLst>
            </a:custGeom>
            <a:grpFill/>
            <a:ln w="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0C06FE4C-0F05-4FC8-B986-AC1CE2C4B41D}"/>
                </a:ext>
              </a:extLst>
            </p:cNvPr>
            <p:cNvSpPr/>
            <p:nvPr/>
          </p:nvSpPr>
          <p:spPr>
            <a:xfrm>
              <a:off x="9319451" y="228137"/>
              <a:ext cx="151702" cy="230587"/>
            </a:xfrm>
            <a:custGeom>
              <a:avLst/>
              <a:gdLst>
                <a:gd name="connsiteX0" fmla="*/ 128857 w 151702"/>
                <a:gd name="connsiteY0" fmla="*/ 0 h 230587"/>
                <a:gd name="connsiteX1" fmla="*/ 152522 w 151702"/>
                <a:gd name="connsiteY1" fmla="*/ 47736 h 230587"/>
                <a:gd name="connsiteX2" fmla="*/ 138363 w 151702"/>
                <a:gd name="connsiteY2" fmla="*/ 94055 h 230587"/>
                <a:gd name="connsiteX3" fmla="*/ 97909 w 151702"/>
                <a:gd name="connsiteY3" fmla="*/ 127632 h 230587"/>
                <a:gd name="connsiteX4" fmla="*/ 43701 w 151702"/>
                <a:gd name="connsiteY4" fmla="*/ 165052 h 230587"/>
                <a:gd name="connsiteX5" fmla="*/ 10731 w 151702"/>
                <a:gd name="connsiteY5" fmla="*/ 228565 h 230587"/>
                <a:gd name="connsiteX6" fmla="*/ 10124 w 151702"/>
                <a:gd name="connsiteY6" fmla="*/ 231801 h 230587"/>
                <a:gd name="connsiteX7" fmla="*/ 7697 w 151702"/>
                <a:gd name="connsiteY7" fmla="*/ 232408 h 230587"/>
                <a:gd name="connsiteX8" fmla="*/ 618 w 151702"/>
                <a:gd name="connsiteY8" fmla="*/ 207731 h 230587"/>
                <a:gd name="connsiteX9" fmla="*/ 12956 w 151702"/>
                <a:gd name="connsiteY9" fmla="*/ 161411 h 230587"/>
                <a:gd name="connsiteX10" fmla="*/ 56039 w 151702"/>
                <a:gd name="connsiteY10" fmla="*/ 122575 h 230587"/>
                <a:gd name="connsiteX11" fmla="*/ 103168 w 151702"/>
                <a:gd name="connsiteY11" fmla="*/ 93246 h 230587"/>
                <a:gd name="connsiteX12" fmla="*/ 134318 w 151702"/>
                <a:gd name="connsiteY12" fmla="*/ 50163 h 230587"/>
                <a:gd name="connsiteX13" fmla="*/ 132093 w 151702"/>
                <a:gd name="connsiteY13" fmla="*/ 12743 h 230587"/>
                <a:gd name="connsiteX14" fmla="*/ 128857 w 151702"/>
                <a:gd name="connsiteY14" fmla="*/ 0 h 230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1702" h="230587">
                  <a:moveTo>
                    <a:pt x="128857" y="0"/>
                  </a:moveTo>
                  <a:cubicBezTo>
                    <a:pt x="140993" y="13957"/>
                    <a:pt x="150095" y="29329"/>
                    <a:pt x="152522" y="47736"/>
                  </a:cubicBezTo>
                  <a:cubicBezTo>
                    <a:pt x="154747" y="65333"/>
                    <a:pt x="149083" y="80503"/>
                    <a:pt x="138363" y="94055"/>
                  </a:cubicBezTo>
                  <a:cubicBezTo>
                    <a:pt x="127238" y="108214"/>
                    <a:pt x="112675" y="117923"/>
                    <a:pt x="97909" y="127632"/>
                  </a:cubicBezTo>
                  <a:cubicBezTo>
                    <a:pt x="79503" y="139768"/>
                    <a:pt x="61298" y="152107"/>
                    <a:pt x="43701" y="165052"/>
                  </a:cubicBezTo>
                  <a:cubicBezTo>
                    <a:pt x="22665" y="180627"/>
                    <a:pt x="10731" y="201663"/>
                    <a:pt x="10731" y="228565"/>
                  </a:cubicBezTo>
                  <a:cubicBezTo>
                    <a:pt x="10731" y="229576"/>
                    <a:pt x="10326" y="230790"/>
                    <a:pt x="10124" y="231801"/>
                  </a:cubicBezTo>
                  <a:cubicBezTo>
                    <a:pt x="9315" y="232003"/>
                    <a:pt x="8506" y="232206"/>
                    <a:pt x="7697" y="232408"/>
                  </a:cubicBezTo>
                  <a:cubicBezTo>
                    <a:pt x="5270" y="224115"/>
                    <a:pt x="1831" y="216226"/>
                    <a:pt x="618" y="207731"/>
                  </a:cubicBezTo>
                  <a:cubicBezTo>
                    <a:pt x="-1810" y="190740"/>
                    <a:pt x="3045" y="175368"/>
                    <a:pt x="12956" y="161411"/>
                  </a:cubicBezTo>
                  <a:cubicBezTo>
                    <a:pt x="24485" y="145230"/>
                    <a:pt x="39453" y="133093"/>
                    <a:pt x="56039" y="122575"/>
                  </a:cubicBezTo>
                  <a:cubicBezTo>
                    <a:pt x="71614" y="112664"/>
                    <a:pt x="87796" y="103764"/>
                    <a:pt x="103168" y="93246"/>
                  </a:cubicBezTo>
                  <a:cubicBezTo>
                    <a:pt x="118541" y="82728"/>
                    <a:pt x="132093" y="69581"/>
                    <a:pt x="134318" y="50163"/>
                  </a:cubicBezTo>
                  <a:cubicBezTo>
                    <a:pt x="135734" y="37824"/>
                    <a:pt x="133104" y="25284"/>
                    <a:pt x="132093" y="12743"/>
                  </a:cubicBezTo>
                  <a:cubicBezTo>
                    <a:pt x="131486" y="8495"/>
                    <a:pt x="129868" y="4248"/>
                    <a:pt x="128857" y="0"/>
                  </a:cubicBezTo>
                  <a:close/>
                </a:path>
              </a:pathLst>
            </a:custGeom>
            <a:grpFill/>
            <a:ln w="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BCD98485-EB31-4FBD-9832-6CE6F6FC31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2269" y="672120"/>
            <a:ext cx="7525089" cy="261354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50AC4EC-71EC-4583-AF4C-6E2848126F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2269" y="3559845"/>
            <a:ext cx="7525089" cy="2613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6196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sp>
        <p:nvSpPr>
          <p:cNvPr id="4" name="Rounded Rectangle 5">
            <a:extLst>
              <a:ext uri="{FF2B5EF4-FFF2-40B4-BE49-F238E27FC236}">
                <a16:creationId xmlns:a16="http://schemas.microsoft.com/office/drawing/2014/main" id="{D9F631C3-DBEF-4AA1-B991-E48699974012}"/>
              </a:ext>
            </a:extLst>
          </p:cNvPr>
          <p:cNvSpPr/>
          <p:nvPr/>
        </p:nvSpPr>
        <p:spPr>
          <a:xfrm>
            <a:off x="1356811" y="2117772"/>
            <a:ext cx="1993626" cy="1993624"/>
          </a:xfrm>
          <a:prstGeom prst="ellipse">
            <a:avLst/>
          </a:prstGeom>
          <a:solidFill>
            <a:schemeClr val="bg1"/>
          </a:solidFill>
          <a:ln w="635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36392E7-028B-4450-9458-F08909D6EC25}"/>
              </a:ext>
            </a:extLst>
          </p:cNvPr>
          <p:cNvSpPr/>
          <p:nvPr/>
        </p:nvSpPr>
        <p:spPr>
          <a:xfrm rot="18900000">
            <a:off x="1004283" y="2284476"/>
            <a:ext cx="752036" cy="75203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CB8038-0581-4144-815C-1F4D2DD8CE16}"/>
              </a:ext>
            </a:extLst>
          </p:cNvPr>
          <p:cNvSpPr txBox="1"/>
          <p:nvPr/>
        </p:nvSpPr>
        <p:spPr>
          <a:xfrm>
            <a:off x="1013037" y="2362599"/>
            <a:ext cx="734529" cy="562630"/>
          </a:xfrm>
          <a:prstGeom prst="ellipse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cs typeface="Calibri" pitchFamily="34" charset="0"/>
              </a:rPr>
              <a:t>01</a:t>
            </a:r>
            <a:endParaRPr lang="ko-KR" altLang="en-US" sz="2000" b="1" dirty="0">
              <a:solidFill>
                <a:schemeClr val="bg1"/>
              </a:solidFill>
              <a:cs typeface="Calibri" pitchFamily="34" charset="0"/>
            </a:endParaRPr>
          </a:p>
        </p:txBody>
      </p:sp>
      <p:sp>
        <p:nvSpPr>
          <p:cNvPr id="9" name="Rounded Rectangle 9">
            <a:extLst>
              <a:ext uri="{FF2B5EF4-FFF2-40B4-BE49-F238E27FC236}">
                <a16:creationId xmlns:a16="http://schemas.microsoft.com/office/drawing/2014/main" id="{2BAE5F9F-7007-4774-9FD9-4A49B29BE709}"/>
              </a:ext>
            </a:extLst>
          </p:cNvPr>
          <p:cNvSpPr/>
          <p:nvPr/>
        </p:nvSpPr>
        <p:spPr>
          <a:xfrm>
            <a:off x="3438312" y="3714524"/>
            <a:ext cx="1993626" cy="1993624"/>
          </a:xfrm>
          <a:prstGeom prst="ellipse">
            <a:avLst/>
          </a:prstGeom>
          <a:solidFill>
            <a:schemeClr val="bg1"/>
          </a:solidFill>
          <a:ln w="635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00C3AFC-0533-4F2D-B104-2F5110D40BEB}"/>
              </a:ext>
            </a:extLst>
          </p:cNvPr>
          <p:cNvSpPr/>
          <p:nvPr/>
        </p:nvSpPr>
        <p:spPr>
          <a:xfrm rot="18900000">
            <a:off x="3085784" y="3881228"/>
            <a:ext cx="752036" cy="75203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8C52D7C-48FE-46E3-8DF5-C06ED7666449}"/>
              </a:ext>
            </a:extLst>
          </p:cNvPr>
          <p:cNvSpPr txBox="1"/>
          <p:nvPr/>
        </p:nvSpPr>
        <p:spPr>
          <a:xfrm>
            <a:off x="3094538" y="3959351"/>
            <a:ext cx="734529" cy="562630"/>
          </a:xfrm>
          <a:prstGeom prst="ellipse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cs typeface="Calibri" pitchFamily="34" charset="0"/>
              </a:rPr>
              <a:t>02</a:t>
            </a:r>
            <a:endParaRPr lang="ko-KR" altLang="en-US" sz="2000" b="1" dirty="0">
              <a:solidFill>
                <a:schemeClr val="bg1"/>
              </a:solidFill>
              <a:cs typeface="Calibri" pitchFamily="34" charset="0"/>
            </a:endParaRP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1FC72A31-99D0-4E81-8E70-E51299BCA97C}"/>
              </a:ext>
            </a:extLst>
          </p:cNvPr>
          <p:cNvSpPr/>
          <p:nvPr/>
        </p:nvSpPr>
        <p:spPr>
          <a:xfrm>
            <a:off x="5176913" y="2117772"/>
            <a:ext cx="1993626" cy="1993624"/>
          </a:xfrm>
          <a:prstGeom prst="ellipse">
            <a:avLst/>
          </a:prstGeom>
          <a:solidFill>
            <a:schemeClr val="bg1"/>
          </a:solidFill>
          <a:ln w="635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2DF2E78-CA1B-4859-A2F2-A60EBB617D60}"/>
              </a:ext>
            </a:extLst>
          </p:cNvPr>
          <p:cNvSpPr/>
          <p:nvPr/>
        </p:nvSpPr>
        <p:spPr>
          <a:xfrm rot="18900000">
            <a:off x="4824385" y="2284476"/>
            <a:ext cx="752036" cy="75203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3E5D0FA-DC2D-4C7B-8309-3234A2E8B53A}"/>
              </a:ext>
            </a:extLst>
          </p:cNvPr>
          <p:cNvSpPr txBox="1"/>
          <p:nvPr/>
        </p:nvSpPr>
        <p:spPr>
          <a:xfrm>
            <a:off x="4833139" y="2362599"/>
            <a:ext cx="734529" cy="562630"/>
          </a:xfrm>
          <a:prstGeom prst="ellipse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cs typeface="Calibri" pitchFamily="34" charset="0"/>
              </a:rPr>
              <a:t>03</a:t>
            </a:r>
            <a:endParaRPr lang="ko-KR" altLang="en-US" sz="2000" b="1" dirty="0">
              <a:solidFill>
                <a:schemeClr val="bg1"/>
              </a:solidFill>
              <a:cs typeface="Calibri" pitchFamily="34" charset="0"/>
            </a:endParaRPr>
          </a:p>
        </p:txBody>
      </p:sp>
      <p:sp>
        <p:nvSpPr>
          <p:cNvPr id="19" name="Rounded Rectangle 17">
            <a:extLst>
              <a:ext uri="{FF2B5EF4-FFF2-40B4-BE49-F238E27FC236}">
                <a16:creationId xmlns:a16="http://schemas.microsoft.com/office/drawing/2014/main" id="{CD16B62F-6AFD-47BE-A31A-701142605A06}"/>
              </a:ext>
            </a:extLst>
          </p:cNvPr>
          <p:cNvSpPr/>
          <p:nvPr/>
        </p:nvSpPr>
        <p:spPr>
          <a:xfrm>
            <a:off x="7258414" y="3714524"/>
            <a:ext cx="1993626" cy="1993624"/>
          </a:xfrm>
          <a:prstGeom prst="ellipse">
            <a:avLst/>
          </a:prstGeom>
          <a:solidFill>
            <a:schemeClr val="bg1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5782C8B-D765-4A2E-BC35-F9641735BC58}"/>
              </a:ext>
            </a:extLst>
          </p:cNvPr>
          <p:cNvSpPr/>
          <p:nvPr/>
        </p:nvSpPr>
        <p:spPr>
          <a:xfrm rot="18900000">
            <a:off x="6905886" y="3881228"/>
            <a:ext cx="752036" cy="75203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E7B4A01-93C4-4E0A-B5CE-2194CBDE5752}"/>
              </a:ext>
            </a:extLst>
          </p:cNvPr>
          <p:cNvSpPr txBox="1"/>
          <p:nvPr/>
        </p:nvSpPr>
        <p:spPr>
          <a:xfrm>
            <a:off x="6914640" y="3959351"/>
            <a:ext cx="734529" cy="562630"/>
          </a:xfrm>
          <a:prstGeom prst="ellipse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cs typeface="Calibri" pitchFamily="34" charset="0"/>
              </a:rPr>
              <a:t>04</a:t>
            </a:r>
            <a:endParaRPr lang="ko-KR" altLang="en-US" sz="2000" b="1" dirty="0">
              <a:solidFill>
                <a:schemeClr val="bg1"/>
              </a:solidFill>
              <a:cs typeface="Calibri" pitchFamily="34" charset="0"/>
            </a:endParaRPr>
          </a:p>
        </p:txBody>
      </p:sp>
      <p:sp>
        <p:nvSpPr>
          <p:cNvPr id="24" name="Rounded Rectangle 21">
            <a:extLst>
              <a:ext uri="{FF2B5EF4-FFF2-40B4-BE49-F238E27FC236}">
                <a16:creationId xmlns:a16="http://schemas.microsoft.com/office/drawing/2014/main" id="{10C8836B-E354-4A3A-A101-DE4F9EEF8248}"/>
              </a:ext>
            </a:extLst>
          </p:cNvPr>
          <p:cNvSpPr/>
          <p:nvPr/>
        </p:nvSpPr>
        <p:spPr>
          <a:xfrm>
            <a:off x="8997016" y="2117772"/>
            <a:ext cx="1993626" cy="1993624"/>
          </a:xfrm>
          <a:prstGeom prst="ellipse">
            <a:avLst/>
          </a:prstGeom>
          <a:solidFill>
            <a:schemeClr val="bg1"/>
          </a:solidFill>
          <a:ln w="635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501B64A-A1E4-4AA6-923E-873C37E69487}"/>
              </a:ext>
            </a:extLst>
          </p:cNvPr>
          <p:cNvSpPr/>
          <p:nvPr/>
        </p:nvSpPr>
        <p:spPr>
          <a:xfrm rot="18900000">
            <a:off x="8644488" y="2284476"/>
            <a:ext cx="752036" cy="75203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1E8D2A1-8E79-4656-9C35-5ACB8CA7B825}"/>
              </a:ext>
            </a:extLst>
          </p:cNvPr>
          <p:cNvSpPr txBox="1"/>
          <p:nvPr/>
        </p:nvSpPr>
        <p:spPr>
          <a:xfrm>
            <a:off x="8653242" y="2362599"/>
            <a:ext cx="734529" cy="562630"/>
          </a:xfrm>
          <a:prstGeom prst="ellipse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cs typeface="Calibri" pitchFamily="34" charset="0"/>
              </a:rPr>
              <a:t>05</a:t>
            </a:r>
            <a:endParaRPr lang="ko-KR" altLang="en-US" sz="2000" b="1" dirty="0">
              <a:solidFill>
                <a:schemeClr val="bg1"/>
              </a:solidFill>
              <a:cs typeface="Calibri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A3EA60A-0ECF-49A1-A313-B03ADAE29DE6}"/>
              </a:ext>
            </a:extLst>
          </p:cNvPr>
          <p:cNvSpPr txBox="1"/>
          <p:nvPr/>
        </p:nvSpPr>
        <p:spPr>
          <a:xfrm>
            <a:off x="1609342" y="3122120"/>
            <a:ext cx="14946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Your </a:t>
            </a:r>
          </a:p>
          <a:p>
            <a:pPr algn="ctr"/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Contents  Here</a:t>
            </a:r>
            <a:endParaRPr lang="ko-KR" altLang="en-US" sz="1200" b="1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EAA8810-E4C9-402F-BC44-D343DA2A7663}"/>
              </a:ext>
            </a:extLst>
          </p:cNvPr>
          <p:cNvSpPr txBox="1"/>
          <p:nvPr/>
        </p:nvSpPr>
        <p:spPr>
          <a:xfrm>
            <a:off x="5454919" y="3122120"/>
            <a:ext cx="14946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Your </a:t>
            </a:r>
          </a:p>
          <a:p>
            <a:pPr algn="ctr"/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Contents  Here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B7D039E-E99B-4E5B-AFA6-5EF7DAF53A03}"/>
              </a:ext>
            </a:extLst>
          </p:cNvPr>
          <p:cNvSpPr txBox="1"/>
          <p:nvPr/>
        </p:nvSpPr>
        <p:spPr>
          <a:xfrm>
            <a:off x="9270679" y="3122120"/>
            <a:ext cx="14946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Your </a:t>
            </a:r>
          </a:p>
          <a:p>
            <a:pPr algn="ctr"/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Contents  Here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A401678-4E87-4FE2-A2B9-69EE3ECE593B}"/>
              </a:ext>
            </a:extLst>
          </p:cNvPr>
          <p:cNvSpPr txBox="1"/>
          <p:nvPr/>
        </p:nvSpPr>
        <p:spPr>
          <a:xfrm>
            <a:off x="3687099" y="4749002"/>
            <a:ext cx="14946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Your </a:t>
            </a:r>
          </a:p>
          <a:p>
            <a:pPr algn="ctr"/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Contents  Here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3F2FBBF-9FC4-4987-84D7-41F1A3D5CB30}"/>
              </a:ext>
            </a:extLst>
          </p:cNvPr>
          <p:cNvSpPr txBox="1"/>
          <p:nvPr/>
        </p:nvSpPr>
        <p:spPr>
          <a:xfrm>
            <a:off x="7522735" y="4749002"/>
            <a:ext cx="14946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Your </a:t>
            </a:r>
          </a:p>
          <a:p>
            <a:pPr algn="ctr"/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Contents  Here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3" name="Rectangle 23">
            <a:extLst>
              <a:ext uri="{FF2B5EF4-FFF2-40B4-BE49-F238E27FC236}">
                <a16:creationId xmlns:a16="http://schemas.microsoft.com/office/drawing/2014/main" id="{2913983D-5D23-4132-9989-AAD1800CB109}"/>
              </a:ext>
            </a:extLst>
          </p:cNvPr>
          <p:cNvSpPr/>
          <p:nvPr/>
        </p:nvSpPr>
        <p:spPr>
          <a:xfrm>
            <a:off x="2112071" y="2640066"/>
            <a:ext cx="476152" cy="280084"/>
          </a:xfrm>
          <a:custGeom>
            <a:avLst/>
            <a:gdLst/>
            <a:ahLst/>
            <a:cxnLst/>
            <a:rect l="l" t="t" r="r" b="b"/>
            <a:pathLst>
              <a:path w="4529836" h="2664566">
                <a:moveTo>
                  <a:pt x="1861969" y="0"/>
                </a:moveTo>
                <a:cubicBezTo>
                  <a:pt x="2177122" y="0"/>
                  <a:pt x="2455874" y="155855"/>
                  <a:pt x="2611443" y="404565"/>
                </a:cubicBezTo>
                <a:cubicBezTo>
                  <a:pt x="2709453" y="315054"/>
                  <a:pt x="2840684" y="266178"/>
                  <a:pt x="2983336" y="266178"/>
                </a:cubicBezTo>
                <a:cubicBezTo>
                  <a:pt x="3293144" y="266178"/>
                  <a:pt x="3549108" y="496718"/>
                  <a:pt x="3578241" y="797044"/>
                </a:cubicBezTo>
                <a:cubicBezTo>
                  <a:pt x="3583592" y="793823"/>
                  <a:pt x="3589010" y="793774"/>
                  <a:pt x="3594440" y="793774"/>
                </a:cubicBezTo>
                <a:cubicBezTo>
                  <a:pt x="4111042" y="793774"/>
                  <a:pt x="4529836" y="1212568"/>
                  <a:pt x="4529836" y="1729170"/>
                </a:cubicBezTo>
                <a:cubicBezTo>
                  <a:pt x="4529836" y="2216938"/>
                  <a:pt x="4156487" y="2617512"/>
                  <a:pt x="3679930" y="2660249"/>
                </a:cubicBezTo>
                <a:lnTo>
                  <a:pt x="3679930" y="2664566"/>
                </a:lnTo>
                <a:lnTo>
                  <a:pt x="3594440" y="2664566"/>
                </a:lnTo>
                <a:lnTo>
                  <a:pt x="1043912" y="2664566"/>
                </a:lnTo>
                <a:lnTo>
                  <a:pt x="1043912" y="2657589"/>
                </a:lnTo>
                <a:cubicBezTo>
                  <a:pt x="1008374" y="2662448"/>
                  <a:pt x="972132" y="2664566"/>
                  <a:pt x="935396" y="2664566"/>
                </a:cubicBezTo>
                <a:cubicBezTo>
                  <a:pt x="418794" y="2664566"/>
                  <a:pt x="0" y="2245772"/>
                  <a:pt x="0" y="1729170"/>
                </a:cubicBezTo>
                <a:cubicBezTo>
                  <a:pt x="0" y="1212568"/>
                  <a:pt x="418794" y="793774"/>
                  <a:pt x="935396" y="793774"/>
                </a:cubicBezTo>
                <a:lnTo>
                  <a:pt x="954395" y="797612"/>
                </a:lnTo>
                <a:cubicBezTo>
                  <a:pt x="1004779" y="344999"/>
                  <a:pt x="1393085" y="0"/>
                  <a:pt x="186196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4" name="Rectangle 23">
            <a:extLst>
              <a:ext uri="{FF2B5EF4-FFF2-40B4-BE49-F238E27FC236}">
                <a16:creationId xmlns:a16="http://schemas.microsoft.com/office/drawing/2014/main" id="{E8826494-9DBA-40CB-83CE-680EA634E97C}"/>
              </a:ext>
            </a:extLst>
          </p:cNvPr>
          <p:cNvSpPr/>
          <p:nvPr/>
        </p:nvSpPr>
        <p:spPr>
          <a:xfrm>
            <a:off x="9739943" y="2623912"/>
            <a:ext cx="580778" cy="374290"/>
          </a:xfrm>
          <a:custGeom>
            <a:avLst/>
            <a:gdLst/>
            <a:ahLst/>
            <a:cxnLst/>
            <a:rect l="l" t="t" r="r" b="b"/>
            <a:pathLst>
              <a:path w="3224845" h="2078296">
                <a:moveTo>
                  <a:pt x="1153236" y="427959"/>
                </a:moveTo>
                <a:cubicBezTo>
                  <a:pt x="1348431" y="427959"/>
                  <a:pt x="1521080" y="524490"/>
                  <a:pt x="1617434" y="678532"/>
                </a:cubicBezTo>
                <a:cubicBezTo>
                  <a:pt x="1678138" y="623092"/>
                  <a:pt x="1759417" y="592820"/>
                  <a:pt x="1847771" y="592820"/>
                </a:cubicBezTo>
                <a:cubicBezTo>
                  <a:pt x="2039655" y="592820"/>
                  <a:pt x="2198190" y="735609"/>
                  <a:pt x="2216233" y="921620"/>
                </a:cubicBezTo>
                <a:cubicBezTo>
                  <a:pt x="2219548" y="919625"/>
                  <a:pt x="2222903" y="919594"/>
                  <a:pt x="2226267" y="919594"/>
                </a:cubicBezTo>
                <a:cubicBezTo>
                  <a:pt x="2546231" y="919594"/>
                  <a:pt x="2805617" y="1178981"/>
                  <a:pt x="2805617" y="1498945"/>
                </a:cubicBezTo>
                <a:cubicBezTo>
                  <a:pt x="2805617" y="1801051"/>
                  <a:pt x="2574378" y="2049153"/>
                  <a:pt x="2279216" y="2075622"/>
                </a:cubicBezTo>
                <a:lnTo>
                  <a:pt x="2279216" y="2078296"/>
                </a:lnTo>
                <a:lnTo>
                  <a:pt x="2226267" y="2078296"/>
                </a:lnTo>
                <a:lnTo>
                  <a:pt x="646561" y="2078296"/>
                </a:lnTo>
                <a:lnTo>
                  <a:pt x="646561" y="2073975"/>
                </a:lnTo>
                <a:cubicBezTo>
                  <a:pt x="624550" y="2076984"/>
                  <a:pt x="602103" y="2078296"/>
                  <a:pt x="579350" y="2078296"/>
                </a:cubicBezTo>
                <a:cubicBezTo>
                  <a:pt x="259386" y="2078296"/>
                  <a:pt x="0" y="1818910"/>
                  <a:pt x="0" y="1498945"/>
                </a:cubicBezTo>
                <a:cubicBezTo>
                  <a:pt x="0" y="1178981"/>
                  <a:pt x="259386" y="919594"/>
                  <a:pt x="579350" y="919594"/>
                </a:cubicBezTo>
                <a:lnTo>
                  <a:pt x="591118" y="921972"/>
                </a:lnTo>
                <a:cubicBezTo>
                  <a:pt x="622324" y="641639"/>
                  <a:pt x="862826" y="427959"/>
                  <a:pt x="1153236" y="427959"/>
                </a:cubicBezTo>
                <a:close/>
                <a:moveTo>
                  <a:pt x="1844671" y="0"/>
                </a:moveTo>
                <a:cubicBezTo>
                  <a:pt x="2007709" y="0"/>
                  <a:pt x="2151917" y="80629"/>
                  <a:pt x="2232398" y="209295"/>
                </a:cubicBezTo>
                <a:cubicBezTo>
                  <a:pt x="2283102" y="162988"/>
                  <a:pt x="2350992" y="137703"/>
                  <a:pt x="2424790" y="137703"/>
                </a:cubicBezTo>
                <a:cubicBezTo>
                  <a:pt x="2585064" y="137703"/>
                  <a:pt x="2717483" y="256969"/>
                  <a:pt x="2732554" y="412337"/>
                </a:cubicBezTo>
                <a:cubicBezTo>
                  <a:pt x="2735322" y="410671"/>
                  <a:pt x="2738125" y="410646"/>
                  <a:pt x="2740934" y="410646"/>
                </a:cubicBezTo>
                <a:cubicBezTo>
                  <a:pt x="3008189" y="410646"/>
                  <a:pt x="3224845" y="627302"/>
                  <a:pt x="3224845" y="894557"/>
                </a:cubicBezTo>
                <a:cubicBezTo>
                  <a:pt x="3224845" y="1096996"/>
                  <a:pt x="3100535" y="1270403"/>
                  <a:pt x="2923312" y="1340619"/>
                </a:cubicBezTo>
                <a:cubicBezTo>
                  <a:pt x="2866347" y="1049229"/>
                  <a:pt x="2609521" y="829523"/>
                  <a:pt x="2301383" y="829523"/>
                </a:cubicBezTo>
                <a:cubicBezTo>
                  <a:pt x="2297701" y="829523"/>
                  <a:pt x="2294026" y="829557"/>
                  <a:pt x="2290397" y="831741"/>
                </a:cubicBezTo>
                <a:cubicBezTo>
                  <a:pt x="2270640" y="628070"/>
                  <a:pt x="2097054" y="471725"/>
                  <a:pt x="1886953" y="471725"/>
                </a:cubicBezTo>
                <a:cubicBezTo>
                  <a:pt x="1790211" y="471725"/>
                  <a:pt x="1701214" y="504871"/>
                  <a:pt x="1634747" y="565575"/>
                </a:cubicBezTo>
                <a:cubicBezTo>
                  <a:pt x="1575570" y="470966"/>
                  <a:pt x="1490108" y="396171"/>
                  <a:pt x="1388252" y="349790"/>
                </a:cubicBezTo>
                <a:cubicBezTo>
                  <a:pt x="1438607" y="147092"/>
                  <a:pt x="1624461" y="0"/>
                  <a:pt x="184467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5" name="Oval 31">
            <a:extLst>
              <a:ext uri="{FF2B5EF4-FFF2-40B4-BE49-F238E27FC236}">
                <a16:creationId xmlns:a16="http://schemas.microsoft.com/office/drawing/2014/main" id="{BCFC15A5-C41C-4B04-BA88-EF2DC370E6A4}"/>
              </a:ext>
            </a:extLst>
          </p:cNvPr>
          <p:cNvSpPr/>
          <p:nvPr/>
        </p:nvSpPr>
        <p:spPr>
          <a:xfrm>
            <a:off x="4223004" y="4246068"/>
            <a:ext cx="447121" cy="441114"/>
          </a:xfrm>
          <a:custGeom>
            <a:avLst/>
            <a:gdLst/>
            <a:ahLst/>
            <a:cxnLst/>
            <a:rect l="l" t="t" r="r" b="b"/>
            <a:pathLst>
              <a:path w="3240076" h="3196551">
                <a:moveTo>
                  <a:pt x="2810300" y="1617710"/>
                </a:moveTo>
                <a:cubicBezTo>
                  <a:pt x="2817009" y="1615912"/>
                  <a:pt x="2824405" y="1616674"/>
                  <a:pt x="2830895" y="1620421"/>
                </a:cubicBezTo>
                <a:lnTo>
                  <a:pt x="3150571" y="1804986"/>
                </a:lnTo>
                <a:cubicBezTo>
                  <a:pt x="3163552" y="1812480"/>
                  <a:pt x="3168000" y="1829080"/>
                  <a:pt x="3160506" y="1842062"/>
                </a:cubicBezTo>
                <a:lnTo>
                  <a:pt x="3106222" y="1936084"/>
                </a:lnTo>
                <a:cubicBezTo>
                  <a:pt x="3098727" y="1949065"/>
                  <a:pt x="3082128" y="1953513"/>
                  <a:pt x="3069146" y="1946019"/>
                </a:cubicBezTo>
                <a:lnTo>
                  <a:pt x="2749470" y="1761453"/>
                </a:lnTo>
                <a:cubicBezTo>
                  <a:pt x="2736489" y="1753959"/>
                  <a:pt x="2732040" y="1737359"/>
                  <a:pt x="2739536" y="1724378"/>
                </a:cubicBezTo>
                <a:lnTo>
                  <a:pt x="2793819" y="1630356"/>
                </a:lnTo>
                <a:cubicBezTo>
                  <a:pt x="2797567" y="1623864"/>
                  <a:pt x="2803590" y="1619508"/>
                  <a:pt x="2810300" y="1617710"/>
                </a:cubicBezTo>
                <a:close/>
                <a:moveTo>
                  <a:pt x="1308278" y="1324343"/>
                </a:moveTo>
                <a:cubicBezTo>
                  <a:pt x="1529714" y="1324343"/>
                  <a:pt x="1725574" y="1433852"/>
                  <a:pt x="1834882" y="1608603"/>
                </a:cubicBezTo>
                <a:cubicBezTo>
                  <a:pt x="1903747" y="1545710"/>
                  <a:pt x="1995954" y="1511368"/>
                  <a:pt x="2096186" y="1511368"/>
                </a:cubicBezTo>
                <a:cubicBezTo>
                  <a:pt x="2313867" y="1511368"/>
                  <a:pt x="2493715" y="1673353"/>
                  <a:pt x="2514185" y="1884371"/>
                </a:cubicBezTo>
                <a:cubicBezTo>
                  <a:pt x="2517944" y="1882108"/>
                  <a:pt x="2521751" y="1882074"/>
                  <a:pt x="2525567" y="1882074"/>
                </a:cubicBezTo>
                <a:cubicBezTo>
                  <a:pt x="2888547" y="1882074"/>
                  <a:pt x="3182805" y="2176332"/>
                  <a:pt x="3182805" y="2539312"/>
                </a:cubicBezTo>
                <a:cubicBezTo>
                  <a:pt x="3182805" y="2882034"/>
                  <a:pt x="2920478" y="3163490"/>
                  <a:pt x="2585635" y="3193518"/>
                </a:cubicBezTo>
                <a:lnTo>
                  <a:pt x="2585635" y="3196551"/>
                </a:lnTo>
                <a:lnTo>
                  <a:pt x="2525567" y="3196551"/>
                </a:lnTo>
                <a:lnTo>
                  <a:pt x="733485" y="3196551"/>
                </a:lnTo>
                <a:lnTo>
                  <a:pt x="733485" y="3191649"/>
                </a:lnTo>
                <a:cubicBezTo>
                  <a:pt x="708515" y="3195063"/>
                  <a:pt x="683050" y="3196551"/>
                  <a:pt x="657239" y="3196551"/>
                </a:cubicBezTo>
                <a:cubicBezTo>
                  <a:pt x="294258" y="3196551"/>
                  <a:pt x="0" y="2902293"/>
                  <a:pt x="0" y="2539312"/>
                </a:cubicBezTo>
                <a:cubicBezTo>
                  <a:pt x="0" y="2176332"/>
                  <a:pt x="294258" y="1882074"/>
                  <a:pt x="657239" y="1882074"/>
                </a:cubicBezTo>
                <a:lnTo>
                  <a:pt x="670588" y="1884770"/>
                </a:lnTo>
                <a:cubicBezTo>
                  <a:pt x="705989" y="1566750"/>
                  <a:pt x="978825" y="1324343"/>
                  <a:pt x="1308278" y="1324343"/>
                </a:cubicBezTo>
                <a:close/>
                <a:moveTo>
                  <a:pt x="3166512" y="731828"/>
                </a:moveTo>
                <a:cubicBezTo>
                  <a:pt x="3180598" y="726701"/>
                  <a:pt x="3196172" y="733964"/>
                  <a:pt x="3201300" y="748050"/>
                </a:cubicBezTo>
                <a:lnTo>
                  <a:pt x="3238432" y="850070"/>
                </a:lnTo>
                <a:cubicBezTo>
                  <a:pt x="3243559" y="864156"/>
                  <a:pt x="3236295" y="879731"/>
                  <a:pt x="3222210" y="884857"/>
                </a:cubicBezTo>
                <a:lnTo>
                  <a:pt x="2875342" y="1011107"/>
                </a:lnTo>
                <a:cubicBezTo>
                  <a:pt x="2861256" y="1016234"/>
                  <a:pt x="2845680" y="1008972"/>
                  <a:pt x="2840554" y="994886"/>
                </a:cubicBezTo>
                <a:lnTo>
                  <a:pt x="2803421" y="892866"/>
                </a:lnTo>
                <a:cubicBezTo>
                  <a:pt x="2798295" y="878780"/>
                  <a:pt x="2805558" y="863204"/>
                  <a:pt x="2819643" y="858077"/>
                </a:cubicBezTo>
                <a:close/>
                <a:moveTo>
                  <a:pt x="773619" y="731828"/>
                </a:moveTo>
                <a:lnTo>
                  <a:pt x="1120487" y="858077"/>
                </a:lnTo>
                <a:cubicBezTo>
                  <a:pt x="1134573" y="863204"/>
                  <a:pt x="1141836" y="878780"/>
                  <a:pt x="1136709" y="892866"/>
                </a:cubicBezTo>
                <a:lnTo>
                  <a:pt x="1099577" y="994886"/>
                </a:lnTo>
                <a:cubicBezTo>
                  <a:pt x="1094450" y="1008972"/>
                  <a:pt x="1078875" y="1016234"/>
                  <a:pt x="1064789" y="1011107"/>
                </a:cubicBezTo>
                <a:lnTo>
                  <a:pt x="717921" y="884857"/>
                </a:lnTo>
                <a:cubicBezTo>
                  <a:pt x="703835" y="879731"/>
                  <a:pt x="696572" y="864156"/>
                  <a:pt x="701699" y="850070"/>
                </a:cubicBezTo>
                <a:lnTo>
                  <a:pt x="738831" y="748050"/>
                </a:lnTo>
                <a:cubicBezTo>
                  <a:pt x="743958" y="733964"/>
                  <a:pt x="759534" y="726701"/>
                  <a:pt x="773619" y="731828"/>
                </a:cubicBezTo>
                <a:close/>
                <a:moveTo>
                  <a:pt x="1970065" y="524905"/>
                </a:moveTo>
                <a:cubicBezTo>
                  <a:pt x="2386791" y="524905"/>
                  <a:pt x="2724614" y="862728"/>
                  <a:pt x="2724614" y="1279453"/>
                </a:cubicBezTo>
                <a:cubicBezTo>
                  <a:pt x="2724614" y="1453368"/>
                  <a:pt x="2665775" y="1613540"/>
                  <a:pt x="2564463" y="1739247"/>
                </a:cubicBezTo>
                <a:cubicBezTo>
                  <a:pt x="2529951" y="1545877"/>
                  <a:pt x="2358485" y="1402176"/>
                  <a:pt x="2153457" y="1402176"/>
                </a:cubicBezTo>
                <a:cubicBezTo>
                  <a:pt x="2053225" y="1402176"/>
                  <a:pt x="1961018" y="1436518"/>
                  <a:pt x="1892153" y="1499411"/>
                </a:cubicBezTo>
                <a:cubicBezTo>
                  <a:pt x="1782845" y="1324660"/>
                  <a:pt x="1586985" y="1215151"/>
                  <a:pt x="1365549" y="1215151"/>
                </a:cubicBezTo>
                <a:cubicBezTo>
                  <a:pt x="1314582" y="1215151"/>
                  <a:pt x="1264970" y="1220953"/>
                  <a:pt x="1217820" y="1233835"/>
                </a:cubicBezTo>
                <a:cubicBezTo>
                  <a:pt x="1240489" y="838320"/>
                  <a:pt x="1568676" y="524905"/>
                  <a:pt x="1970065" y="524905"/>
                </a:cubicBezTo>
                <a:close/>
                <a:moveTo>
                  <a:pt x="2490093" y="928"/>
                </a:moveTo>
                <a:cubicBezTo>
                  <a:pt x="2496802" y="-869"/>
                  <a:pt x="2504197" y="-108"/>
                  <a:pt x="2510688" y="3640"/>
                </a:cubicBezTo>
                <a:lnTo>
                  <a:pt x="2604711" y="57924"/>
                </a:lnTo>
                <a:cubicBezTo>
                  <a:pt x="2617692" y="65419"/>
                  <a:pt x="2622140" y="82019"/>
                  <a:pt x="2614644" y="95000"/>
                </a:cubicBezTo>
                <a:lnTo>
                  <a:pt x="2430080" y="414676"/>
                </a:lnTo>
                <a:cubicBezTo>
                  <a:pt x="2422585" y="427657"/>
                  <a:pt x="2405985" y="432105"/>
                  <a:pt x="2393004" y="424610"/>
                </a:cubicBezTo>
                <a:lnTo>
                  <a:pt x="2298982" y="370326"/>
                </a:lnTo>
                <a:cubicBezTo>
                  <a:pt x="2286000" y="362831"/>
                  <a:pt x="2281552" y="346232"/>
                  <a:pt x="2289048" y="333250"/>
                </a:cubicBezTo>
                <a:lnTo>
                  <a:pt x="2473612" y="13574"/>
                </a:lnTo>
                <a:cubicBezTo>
                  <a:pt x="2477359" y="7084"/>
                  <a:pt x="2483383" y="2726"/>
                  <a:pt x="2490093" y="928"/>
                </a:cubicBezTo>
                <a:close/>
                <a:moveTo>
                  <a:pt x="1450038" y="928"/>
                </a:moveTo>
                <a:cubicBezTo>
                  <a:pt x="1456747" y="2726"/>
                  <a:pt x="1462771" y="7084"/>
                  <a:pt x="1466519" y="13574"/>
                </a:cubicBezTo>
                <a:lnTo>
                  <a:pt x="1651083" y="333250"/>
                </a:lnTo>
                <a:cubicBezTo>
                  <a:pt x="1658578" y="346232"/>
                  <a:pt x="1654131" y="362831"/>
                  <a:pt x="1641149" y="370326"/>
                </a:cubicBezTo>
                <a:lnTo>
                  <a:pt x="1547127" y="424610"/>
                </a:lnTo>
                <a:cubicBezTo>
                  <a:pt x="1534145" y="432105"/>
                  <a:pt x="1517546" y="427657"/>
                  <a:pt x="1510050" y="414676"/>
                </a:cubicBezTo>
                <a:lnTo>
                  <a:pt x="1325486" y="95000"/>
                </a:lnTo>
                <a:cubicBezTo>
                  <a:pt x="1317991" y="82019"/>
                  <a:pt x="1322439" y="65419"/>
                  <a:pt x="1335420" y="57924"/>
                </a:cubicBezTo>
                <a:lnTo>
                  <a:pt x="1429442" y="3640"/>
                </a:lnTo>
                <a:cubicBezTo>
                  <a:pt x="1435933" y="-108"/>
                  <a:pt x="1443328" y="-869"/>
                  <a:pt x="1450038" y="92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6" name="Teardrop 17">
            <a:extLst>
              <a:ext uri="{FF2B5EF4-FFF2-40B4-BE49-F238E27FC236}">
                <a16:creationId xmlns:a16="http://schemas.microsoft.com/office/drawing/2014/main" id="{27BA994B-E612-48F5-BD88-B3DB82A319BC}"/>
              </a:ext>
            </a:extLst>
          </p:cNvPr>
          <p:cNvSpPr/>
          <p:nvPr/>
        </p:nvSpPr>
        <p:spPr>
          <a:xfrm rot="18900000">
            <a:off x="5959821" y="2582978"/>
            <a:ext cx="426730" cy="433435"/>
          </a:xfrm>
          <a:custGeom>
            <a:avLst/>
            <a:gdLst/>
            <a:ahLst/>
            <a:cxnLst/>
            <a:rect l="l" t="t" r="r" b="b"/>
            <a:pathLst>
              <a:path w="2646489" h="2688071">
                <a:moveTo>
                  <a:pt x="306023" y="2382048"/>
                </a:moveTo>
                <a:cubicBezTo>
                  <a:pt x="271732" y="2441625"/>
                  <a:pt x="254586" y="2501201"/>
                  <a:pt x="254586" y="2560778"/>
                </a:cubicBezTo>
                <a:cubicBezTo>
                  <a:pt x="254586" y="2631080"/>
                  <a:pt x="197595" y="2688071"/>
                  <a:pt x="127293" y="2688071"/>
                </a:cubicBezTo>
                <a:cubicBezTo>
                  <a:pt x="56991" y="2688071"/>
                  <a:pt x="0" y="2631081"/>
                  <a:pt x="0" y="2560778"/>
                </a:cubicBezTo>
                <a:cubicBezTo>
                  <a:pt x="0" y="2490477"/>
                  <a:pt x="56991" y="2433485"/>
                  <a:pt x="127293" y="2433485"/>
                </a:cubicBezTo>
                <a:cubicBezTo>
                  <a:pt x="186870" y="2433486"/>
                  <a:pt x="246446" y="2416340"/>
                  <a:pt x="306023" y="2382048"/>
                </a:cubicBezTo>
                <a:close/>
                <a:moveTo>
                  <a:pt x="812224" y="2334103"/>
                </a:moveTo>
                <a:cubicBezTo>
                  <a:pt x="777933" y="2393681"/>
                  <a:pt x="760787" y="2453256"/>
                  <a:pt x="760787" y="2512834"/>
                </a:cubicBezTo>
                <a:cubicBezTo>
                  <a:pt x="760787" y="2583136"/>
                  <a:pt x="703796" y="2640127"/>
                  <a:pt x="633494" y="2640127"/>
                </a:cubicBezTo>
                <a:cubicBezTo>
                  <a:pt x="563192" y="2640127"/>
                  <a:pt x="506201" y="2583136"/>
                  <a:pt x="506201" y="2512834"/>
                </a:cubicBezTo>
                <a:cubicBezTo>
                  <a:pt x="506201" y="2442532"/>
                  <a:pt x="563192" y="2385541"/>
                  <a:pt x="633494" y="2385541"/>
                </a:cubicBezTo>
                <a:cubicBezTo>
                  <a:pt x="693071" y="2385540"/>
                  <a:pt x="752647" y="2368395"/>
                  <a:pt x="812224" y="2334103"/>
                </a:cubicBezTo>
                <a:close/>
                <a:moveTo>
                  <a:pt x="353968" y="1875848"/>
                </a:moveTo>
                <a:cubicBezTo>
                  <a:pt x="319677" y="1935424"/>
                  <a:pt x="302531" y="1995001"/>
                  <a:pt x="302530" y="2054578"/>
                </a:cubicBezTo>
                <a:cubicBezTo>
                  <a:pt x="302530" y="2124880"/>
                  <a:pt x="245539" y="2181871"/>
                  <a:pt x="175237" y="2181871"/>
                </a:cubicBezTo>
                <a:cubicBezTo>
                  <a:pt x="104935" y="2181871"/>
                  <a:pt x="47945" y="2124880"/>
                  <a:pt x="47944" y="2054578"/>
                </a:cubicBezTo>
                <a:cubicBezTo>
                  <a:pt x="47944" y="1984276"/>
                  <a:pt x="104935" y="1927285"/>
                  <a:pt x="175237" y="1927285"/>
                </a:cubicBezTo>
                <a:cubicBezTo>
                  <a:pt x="234815" y="1927285"/>
                  <a:pt x="294391" y="1910139"/>
                  <a:pt x="353968" y="1875848"/>
                </a:cubicBezTo>
                <a:close/>
                <a:moveTo>
                  <a:pt x="401912" y="1369646"/>
                </a:moveTo>
                <a:cubicBezTo>
                  <a:pt x="367621" y="1429223"/>
                  <a:pt x="350475" y="1488799"/>
                  <a:pt x="350475" y="1548377"/>
                </a:cubicBezTo>
                <a:cubicBezTo>
                  <a:pt x="350475" y="1618679"/>
                  <a:pt x="293484" y="1675670"/>
                  <a:pt x="223182" y="1675670"/>
                </a:cubicBezTo>
                <a:cubicBezTo>
                  <a:pt x="152880" y="1675670"/>
                  <a:pt x="95889" y="1618679"/>
                  <a:pt x="95889" y="1548377"/>
                </a:cubicBezTo>
                <a:cubicBezTo>
                  <a:pt x="95889" y="1478075"/>
                  <a:pt x="152880" y="1421084"/>
                  <a:pt x="223182" y="1421084"/>
                </a:cubicBezTo>
                <a:cubicBezTo>
                  <a:pt x="282759" y="1421084"/>
                  <a:pt x="342335" y="1403938"/>
                  <a:pt x="401912" y="1369646"/>
                </a:cubicBezTo>
                <a:close/>
                <a:moveTo>
                  <a:pt x="1318425" y="2286158"/>
                </a:moveTo>
                <a:cubicBezTo>
                  <a:pt x="1284134" y="2345735"/>
                  <a:pt x="1266988" y="2405312"/>
                  <a:pt x="1266987" y="2464888"/>
                </a:cubicBezTo>
                <a:cubicBezTo>
                  <a:pt x="1266987" y="2535190"/>
                  <a:pt x="1209996" y="2592182"/>
                  <a:pt x="1139694" y="2592182"/>
                </a:cubicBezTo>
                <a:cubicBezTo>
                  <a:pt x="1069392" y="2592182"/>
                  <a:pt x="1012402" y="2535191"/>
                  <a:pt x="1012401" y="2464888"/>
                </a:cubicBezTo>
                <a:cubicBezTo>
                  <a:pt x="1012401" y="2394586"/>
                  <a:pt x="1069392" y="2337595"/>
                  <a:pt x="1139694" y="2337595"/>
                </a:cubicBezTo>
                <a:cubicBezTo>
                  <a:pt x="1199271" y="2337596"/>
                  <a:pt x="1258848" y="2320449"/>
                  <a:pt x="1318425" y="2286158"/>
                </a:cubicBezTo>
                <a:close/>
                <a:moveTo>
                  <a:pt x="860169" y="1827902"/>
                </a:moveTo>
                <a:cubicBezTo>
                  <a:pt x="825878" y="1887479"/>
                  <a:pt x="808731" y="1947056"/>
                  <a:pt x="808731" y="2006633"/>
                </a:cubicBezTo>
                <a:cubicBezTo>
                  <a:pt x="808731" y="2076935"/>
                  <a:pt x="751740" y="2133926"/>
                  <a:pt x="681438" y="2133926"/>
                </a:cubicBezTo>
                <a:cubicBezTo>
                  <a:pt x="611136" y="2133926"/>
                  <a:pt x="554146" y="2076935"/>
                  <a:pt x="554145" y="2006633"/>
                </a:cubicBezTo>
                <a:cubicBezTo>
                  <a:pt x="554145" y="1936331"/>
                  <a:pt x="611136" y="1879340"/>
                  <a:pt x="681438" y="1879340"/>
                </a:cubicBezTo>
                <a:cubicBezTo>
                  <a:pt x="741015" y="1879340"/>
                  <a:pt x="800591" y="1862193"/>
                  <a:pt x="860169" y="1827902"/>
                </a:cubicBezTo>
                <a:close/>
                <a:moveTo>
                  <a:pt x="2096803" y="190871"/>
                </a:moveTo>
                <a:cubicBezTo>
                  <a:pt x="2253382" y="347450"/>
                  <a:pt x="2314442" y="563378"/>
                  <a:pt x="2268166" y="764238"/>
                </a:cubicBezTo>
                <a:cubicBezTo>
                  <a:pt x="2361334" y="768461"/>
                  <a:pt x="2450817" y="809378"/>
                  <a:pt x="2521691" y="880252"/>
                </a:cubicBezTo>
                <a:cubicBezTo>
                  <a:pt x="2675615" y="1034176"/>
                  <a:pt x="2688247" y="1275888"/>
                  <a:pt x="2553508" y="1439575"/>
                </a:cubicBezTo>
                <a:cubicBezTo>
                  <a:pt x="2557767" y="1440633"/>
                  <a:pt x="2560483" y="1443301"/>
                  <a:pt x="2563181" y="1445999"/>
                </a:cubicBezTo>
                <a:cubicBezTo>
                  <a:pt x="2819847" y="1702665"/>
                  <a:pt x="2819847" y="2118808"/>
                  <a:pt x="2563181" y="2375474"/>
                </a:cubicBezTo>
                <a:cubicBezTo>
                  <a:pt x="2320841" y="2617815"/>
                  <a:pt x="1936328" y="2631341"/>
                  <a:pt x="1678325" y="2415804"/>
                </a:cubicBezTo>
                <a:lnTo>
                  <a:pt x="1676180" y="2417949"/>
                </a:lnTo>
                <a:lnTo>
                  <a:pt x="1633705" y="2375475"/>
                </a:lnTo>
                <a:lnTo>
                  <a:pt x="366513" y="1108282"/>
                </a:lnTo>
                <a:lnTo>
                  <a:pt x="369979" y="1104815"/>
                </a:lnTo>
                <a:cubicBezTo>
                  <a:pt x="349908" y="1089573"/>
                  <a:pt x="330850" y="1072619"/>
                  <a:pt x="312598" y="1054367"/>
                </a:cubicBezTo>
                <a:cubicBezTo>
                  <a:pt x="55932" y="797701"/>
                  <a:pt x="55932" y="381558"/>
                  <a:pt x="312598" y="124891"/>
                </a:cubicBezTo>
                <a:cubicBezTo>
                  <a:pt x="569264" y="-131775"/>
                  <a:pt x="985408" y="-131775"/>
                  <a:pt x="1242074" y="124891"/>
                </a:cubicBezTo>
                <a:lnTo>
                  <a:pt x="1249606" y="136238"/>
                </a:lnTo>
                <a:cubicBezTo>
                  <a:pt x="1499513" y="-63604"/>
                  <a:pt x="1863845" y="-42087"/>
                  <a:pt x="2096803" y="19087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7" name="Rectangle 23">
            <a:extLst>
              <a:ext uri="{FF2B5EF4-FFF2-40B4-BE49-F238E27FC236}">
                <a16:creationId xmlns:a16="http://schemas.microsoft.com/office/drawing/2014/main" id="{FFC5770E-7B77-4FD1-840C-7B47A23E9D64}"/>
              </a:ext>
            </a:extLst>
          </p:cNvPr>
          <p:cNvSpPr/>
          <p:nvPr/>
        </p:nvSpPr>
        <p:spPr>
          <a:xfrm>
            <a:off x="8043105" y="4148047"/>
            <a:ext cx="464186" cy="466931"/>
          </a:xfrm>
          <a:custGeom>
            <a:avLst/>
            <a:gdLst/>
            <a:ahLst/>
            <a:cxnLst/>
            <a:rect l="l" t="t" r="r" b="b"/>
            <a:pathLst>
              <a:path w="3220951" h="3240001">
                <a:moveTo>
                  <a:pt x="1308278" y="1367793"/>
                </a:moveTo>
                <a:cubicBezTo>
                  <a:pt x="1529714" y="1367793"/>
                  <a:pt x="1725574" y="1477302"/>
                  <a:pt x="1834882" y="1652053"/>
                </a:cubicBezTo>
                <a:cubicBezTo>
                  <a:pt x="1903747" y="1589160"/>
                  <a:pt x="1995954" y="1554818"/>
                  <a:pt x="2096186" y="1554818"/>
                </a:cubicBezTo>
                <a:cubicBezTo>
                  <a:pt x="2313867" y="1554818"/>
                  <a:pt x="2493715" y="1716803"/>
                  <a:pt x="2514185" y="1927821"/>
                </a:cubicBezTo>
                <a:cubicBezTo>
                  <a:pt x="2517944" y="1925558"/>
                  <a:pt x="2521751" y="1925524"/>
                  <a:pt x="2525567" y="1925524"/>
                </a:cubicBezTo>
                <a:cubicBezTo>
                  <a:pt x="2888547" y="1925524"/>
                  <a:pt x="3182805" y="2219782"/>
                  <a:pt x="3182805" y="2582762"/>
                </a:cubicBezTo>
                <a:cubicBezTo>
                  <a:pt x="3182805" y="2925484"/>
                  <a:pt x="2920478" y="3206940"/>
                  <a:pt x="2585635" y="3236968"/>
                </a:cubicBezTo>
                <a:lnTo>
                  <a:pt x="2585635" y="3240001"/>
                </a:lnTo>
                <a:lnTo>
                  <a:pt x="2525567" y="3240001"/>
                </a:lnTo>
                <a:lnTo>
                  <a:pt x="733485" y="3240001"/>
                </a:lnTo>
                <a:lnTo>
                  <a:pt x="733485" y="3235099"/>
                </a:lnTo>
                <a:cubicBezTo>
                  <a:pt x="708515" y="3238513"/>
                  <a:pt x="683051" y="3240001"/>
                  <a:pt x="657239" y="3240001"/>
                </a:cubicBezTo>
                <a:cubicBezTo>
                  <a:pt x="294258" y="3240001"/>
                  <a:pt x="0" y="2945743"/>
                  <a:pt x="0" y="2582762"/>
                </a:cubicBezTo>
                <a:cubicBezTo>
                  <a:pt x="0" y="2219782"/>
                  <a:pt x="294258" y="1925524"/>
                  <a:pt x="657239" y="1925524"/>
                </a:cubicBezTo>
                <a:lnTo>
                  <a:pt x="670588" y="1928221"/>
                </a:lnTo>
                <a:cubicBezTo>
                  <a:pt x="705989" y="1610200"/>
                  <a:pt x="978825" y="1367793"/>
                  <a:pt x="1308278" y="1367793"/>
                </a:cubicBezTo>
                <a:close/>
                <a:moveTo>
                  <a:pt x="1589786" y="0"/>
                </a:moveTo>
                <a:cubicBezTo>
                  <a:pt x="1520182" y="453314"/>
                  <a:pt x="1668069" y="912942"/>
                  <a:pt x="1988957" y="1240613"/>
                </a:cubicBezTo>
                <a:cubicBezTo>
                  <a:pt x="2309845" y="1568285"/>
                  <a:pt x="2766281" y="1725754"/>
                  <a:pt x="3220951" y="1665645"/>
                </a:cubicBezTo>
                <a:cubicBezTo>
                  <a:pt x="3108976" y="1775302"/>
                  <a:pt x="2980523" y="1857805"/>
                  <a:pt x="2843553" y="1912752"/>
                </a:cubicBezTo>
                <a:cubicBezTo>
                  <a:pt x="2756367" y="1866073"/>
                  <a:pt x="2656598" y="1841175"/>
                  <a:pt x="2551012" y="1841175"/>
                </a:cubicBezTo>
                <a:cubicBezTo>
                  <a:pt x="2547197" y="1841176"/>
                  <a:pt x="2543390" y="1841210"/>
                  <a:pt x="2539631" y="1843473"/>
                </a:cubicBezTo>
                <a:cubicBezTo>
                  <a:pt x="2519161" y="1632454"/>
                  <a:pt x="2339312" y="1470470"/>
                  <a:pt x="2121631" y="1470470"/>
                </a:cubicBezTo>
                <a:cubicBezTo>
                  <a:pt x="2021400" y="1470470"/>
                  <a:pt x="1929192" y="1504812"/>
                  <a:pt x="1860327" y="1567705"/>
                </a:cubicBezTo>
                <a:cubicBezTo>
                  <a:pt x="1751020" y="1392954"/>
                  <a:pt x="1555160" y="1283445"/>
                  <a:pt x="1333723" y="1283445"/>
                </a:cubicBezTo>
                <a:lnTo>
                  <a:pt x="1331160" y="1283679"/>
                </a:lnTo>
                <a:cubicBezTo>
                  <a:pt x="1150898" y="856385"/>
                  <a:pt x="1238290" y="344219"/>
                  <a:pt x="158978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052061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01693064-3324-4580-9F99-5445E218B1FD}"/>
              </a:ext>
            </a:extLst>
          </p:cNvPr>
          <p:cNvGrpSpPr/>
          <p:nvPr/>
        </p:nvGrpSpPr>
        <p:grpSpPr>
          <a:xfrm>
            <a:off x="-1" y="456578"/>
            <a:ext cx="11775143" cy="5944845"/>
            <a:chOff x="778430" y="817270"/>
            <a:chExt cx="7754010" cy="3914720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14B59814-8486-4AF9-B001-35B42FE2B0DC}"/>
                </a:ext>
              </a:extLst>
            </p:cNvPr>
            <p:cNvCxnSpPr>
              <a:cxnSpLocks/>
            </p:cNvCxnSpPr>
            <p:nvPr/>
          </p:nvCxnSpPr>
          <p:spPr>
            <a:xfrm>
              <a:off x="778430" y="817270"/>
              <a:ext cx="7754010" cy="0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AF08C5BD-A81E-4B08-BACA-DC9DB01D8B46}"/>
                </a:ext>
              </a:extLst>
            </p:cNvPr>
            <p:cNvCxnSpPr/>
            <p:nvPr/>
          </p:nvCxnSpPr>
          <p:spPr>
            <a:xfrm>
              <a:off x="8532440" y="817270"/>
              <a:ext cx="0" cy="3914720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FE572075-1A82-4417-AED4-16046E032A36}"/>
                </a:ext>
              </a:extLst>
            </p:cNvPr>
            <p:cNvCxnSpPr>
              <a:cxnSpLocks/>
            </p:cNvCxnSpPr>
            <p:nvPr/>
          </p:nvCxnSpPr>
          <p:spPr>
            <a:xfrm>
              <a:off x="1752478" y="4731989"/>
              <a:ext cx="6779962" cy="1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8AD80CB-10CD-41B0-9F43-02D1A14263A1}"/>
              </a:ext>
            </a:extLst>
          </p:cNvPr>
          <p:cNvGrpSpPr/>
          <p:nvPr/>
        </p:nvGrpSpPr>
        <p:grpSpPr>
          <a:xfrm>
            <a:off x="1305195" y="6077167"/>
            <a:ext cx="596540" cy="439966"/>
            <a:chOff x="3921051" y="4890545"/>
            <a:chExt cx="401671" cy="296244"/>
          </a:xfrm>
          <a:solidFill>
            <a:schemeClr val="bg1"/>
          </a:solidFill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2343C144-87AF-472E-9540-ADD54854A905}"/>
                </a:ext>
              </a:extLst>
            </p:cNvPr>
            <p:cNvSpPr/>
            <p:nvPr/>
          </p:nvSpPr>
          <p:spPr>
            <a:xfrm>
              <a:off x="3921051" y="4982020"/>
              <a:ext cx="376332" cy="204769"/>
            </a:xfrm>
            <a:custGeom>
              <a:avLst/>
              <a:gdLst>
                <a:gd name="connsiteX0" fmla="*/ 381193 w 376331"/>
                <a:gd name="connsiteY0" fmla="*/ 140682 h 204768"/>
                <a:gd name="connsiteX1" fmla="*/ 315335 w 376331"/>
                <a:gd name="connsiteY1" fmla="*/ 158392 h 204768"/>
                <a:gd name="connsiteX2" fmla="*/ 179191 w 376331"/>
                <a:gd name="connsiteY2" fmla="*/ 199899 h 204768"/>
                <a:gd name="connsiteX3" fmla="*/ 43048 w 376331"/>
                <a:gd name="connsiteY3" fmla="*/ 182743 h 204768"/>
                <a:gd name="connsiteX4" fmla="*/ 9842 w 376331"/>
                <a:gd name="connsiteY4" fmla="*/ 62649 h 204768"/>
                <a:gd name="connsiteX5" fmla="*/ 109459 w 376331"/>
                <a:gd name="connsiteY5" fmla="*/ 665 h 204768"/>
                <a:gd name="connsiteX6" fmla="*/ 143772 w 376331"/>
                <a:gd name="connsiteY6" fmla="*/ 18928 h 204768"/>
                <a:gd name="connsiteX7" fmla="*/ 191367 w 376331"/>
                <a:gd name="connsiteY7" fmla="*/ 73717 h 204768"/>
                <a:gd name="connsiteX8" fmla="*/ 225126 w 376331"/>
                <a:gd name="connsiteY8" fmla="*/ 110797 h 204768"/>
                <a:gd name="connsiteX9" fmla="*/ 254458 w 376331"/>
                <a:gd name="connsiteY9" fmla="*/ 122419 h 204768"/>
                <a:gd name="connsiteX10" fmla="*/ 380639 w 376331"/>
                <a:gd name="connsiteY10" fmla="*/ 134595 h 204768"/>
                <a:gd name="connsiteX11" fmla="*/ 381193 w 376331"/>
                <a:gd name="connsiteY11" fmla="*/ 140682 h 204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6331" h="204768">
                  <a:moveTo>
                    <a:pt x="381193" y="140682"/>
                  </a:moveTo>
                  <a:cubicBezTo>
                    <a:pt x="359056" y="146770"/>
                    <a:pt x="337472" y="152304"/>
                    <a:pt x="315335" y="158392"/>
                  </a:cubicBezTo>
                  <a:cubicBezTo>
                    <a:pt x="269954" y="172228"/>
                    <a:pt x="225126" y="187170"/>
                    <a:pt x="179191" y="199899"/>
                  </a:cubicBezTo>
                  <a:cubicBezTo>
                    <a:pt x="132150" y="212628"/>
                    <a:pt x="85662" y="213735"/>
                    <a:pt x="43048" y="182743"/>
                  </a:cubicBezTo>
                  <a:cubicBezTo>
                    <a:pt x="-2333" y="150644"/>
                    <a:pt x="-8974" y="119652"/>
                    <a:pt x="9842" y="62649"/>
                  </a:cubicBezTo>
                  <a:cubicBezTo>
                    <a:pt x="24231" y="18928"/>
                    <a:pt x="63525" y="-4316"/>
                    <a:pt x="109459" y="665"/>
                  </a:cubicBezTo>
                  <a:cubicBezTo>
                    <a:pt x="121635" y="1772"/>
                    <a:pt x="134364" y="10073"/>
                    <a:pt x="143772" y="18928"/>
                  </a:cubicBezTo>
                  <a:cubicBezTo>
                    <a:pt x="160928" y="36084"/>
                    <a:pt x="175871" y="55454"/>
                    <a:pt x="191367" y="73717"/>
                  </a:cubicBezTo>
                  <a:cubicBezTo>
                    <a:pt x="202436" y="86446"/>
                    <a:pt x="212397" y="100282"/>
                    <a:pt x="225126" y="110797"/>
                  </a:cubicBezTo>
                  <a:cubicBezTo>
                    <a:pt x="232874" y="117438"/>
                    <a:pt x="244496" y="121312"/>
                    <a:pt x="254458" y="122419"/>
                  </a:cubicBezTo>
                  <a:cubicBezTo>
                    <a:pt x="296519" y="127400"/>
                    <a:pt x="338579" y="130720"/>
                    <a:pt x="380639" y="134595"/>
                  </a:cubicBezTo>
                  <a:cubicBezTo>
                    <a:pt x="380639" y="137362"/>
                    <a:pt x="381193" y="139022"/>
                    <a:pt x="381193" y="140682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77FF369-C477-49EF-8882-150E6D10A456}"/>
                </a:ext>
              </a:extLst>
            </p:cNvPr>
            <p:cNvSpPr/>
            <p:nvPr/>
          </p:nvSpPr>
          <p:spPr>
            <a:xfrm>
              <a:off x="4062610" y="4890545"/>
              <a:ext cx="260112" cy="221372"/>
            </a:xfrm>
            <a:custGeom>
              <a:avLst/>
              <a:gdLst>
                <a:gd name="connsiteX0" fmla="*/ 0 w 260111"/>
                <a:gd name="connsiteY0" fmla="*/ 62808 h 221371"/>
                <a:gd name="connsiteX1" fmla="*/ 46488 w 260111"/>
                <a:gd name="connsiteY1" fmla="*/ 3038 h 221371"/>
                <a:gd name="connsiteX2" fmla="*/ 167135 w 260111"/>
                <a:gd name="connsiteY2" fmla="*/ 50633 h 221371"/>
                <a:gd name="connsiteX3" fmla="*/ 258451 w 260111"/>
                <a:gd name="connsiteY3" fmla="*/ 207807 h 221371"/>
                <a:gd name="connsiteX4" fmla="*/ 259005 w 260111"/>
                <a:gd name="connsiteY4" fmla="*/ 222196 h 221371"/>
                <a:gd name="connsiteX5" fmla="*/ 245169 w 260111"/>
                <a:gd name="connsiteY5" fmla="*/ 224410 h 221371"/>
                <a:gd name="connsiteX6" fmla="*/ 154407 w 260111"/>
                <a:gd name="connsiteY6" fmla="*/ 210574 h 221371"/>
                <a:gd name="connsiteX7" fmla="*/ 147212 w 260111"/>
                <a:gd name="connsiteY7" fmla="*/ 210020 h 221371"/>
                <a:gd name="connsiteX8" fmla="*/ 59770 w 260111"/>
                <a:gd name="connsiteY8" fmla="*/ 167960 h 221371"/>
                <a:gd name="connsiteX9" fmla="*/ 2767 w 260111"/>
                <a:gd name="connsiteY9" fmla="*/ 73877 h 221371"/>
                <a:gd name="connsiteX10" fmla="*/ 0 w 260111"/>
                <a:gd name="connsiteY10" fmla="*/ 62808 h 221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60111" h="221371">
                  <a:moveTo>
                    <a:pt x="0" y="62808"/>
                  </a:moveTo>
                  <a:cubicBezTo>
                    <a:pt x="0" y="33477"/>
                    <a:pt x="19923" y="8572"/>
                    <a:pt x="46488" y="3038"/>
                  </a:cubicBezTo>
                  <a:cubicBezTo>
                    <a:pt x="97403" y="-8031"/>
                    <a:pt x="139464" y="11893"/>
                    <a:pt x="167135" y="50633"/>
                  </a:cubicBezTo>
                  <a:cubicBezTo>
                    <a:pt x="202002" y="99888"/>
                    <a:pt x="228566" y="154678"/>
                    <a:pt x="258451" y="207807"/>
                  </a:cubicBezTo>
                  <a:cubicBezTo>
                    <a:pt x="260665" y="211681"/>
                    <a:pt x="261218" y="218875"/>
                    <a:pt x="259005" y="222196"/>
                  </a:cubicBezTo>
                  <a:cubicBezTo>
                    <a:pt x="257345" y="224963"/>
                    <a:pt x="249596" y="224963"/>
                    <a:pt x="245169" y="224410"/>
                  </a:cubicBezTo>
                  <a:cubicBezTo>
                    <a:pt x="214730" y="219982"/>
                    <a:pt x="184845" y="215555"/>
                    <a:pt x="154407" y="210574"/>
                  </a:cubicBezTo>
                  <a:cubicBezTo>
                    <a:pt x="152193" y="210020"/>
                    <a:pt x="149979" y="210020"/>
                    <a:pt x="147212" y="210020"/>
                  </a:cubicBezTo>
                  <a:cubicBezTo>
                    <a:pt x="112346" y="208360"/>
                    <a:pt x="81354" y="202273"/>
                    <a:pt x="59770" y="167960"/>
                  </a:cubicBezTo>
                  <a:cubicBezTo>
                    <a:pt x="39847" y="136968"/>
                    <a:pt x="13282" y="110403"/>
                    <a:pt x="2767" y="73877"/>
                  </a:cubicBezTo>
                  <a:cubicBezTo>
                    <a:pt x="1660" y="69450"/>
                    <a:pt x="553" y="65022"/>
                    <a:pt x="0" y="62808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A9486D2A-375F-4778-B8F1-2DD80560D5C3}"/>
              </a:ext>
            </a:extLst>
          </p:cNvPr>
          <p:cNvSpPr txBox="1"/>
          <p:nvPr/>
        </p:nvSpPr>
        <p:spPr>
          <a:xfrm>
            <a:off x="6096000" y="1404747"/>
            <a:ext cx="75533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4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252CA0B-97C9-4939-8F0E-BBB85D58C7D6}"/>
              </a:ext>
            </a:extLst>
          </p:cNvPr>
          <p:cNvSpPr txBox="1"/>
          <p:nvPr/>
        </p:nvSpPr>
        <p:spPr>
          <a:xfrm>
            <a:off x="8958949" y="2725740"/>
            <a:ext cx="211904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Easy to change colors, photos and Text. Get a modern PowerPoint  Presentation that is beautifully designed. I hope and I believe that this Template will your Time, Money and Reputation. Easy to change colors, photos and Text. You can simply impress your audience and add a unique zing and appeal to your Presentations. </a:t>
            </a:r>
          </a:p>
          <a:p>
            <a:endParaRPr lang="en-US" altLang="ko-KR" sz="1200" dirty="0">
              <a:solidFill>
                <a:schemeClr val="bg1"/>
              </a:solidFill>
              <a:cs typeface="Arial" pitchFamily="34" charset="0"/>
            </a:endParaRPr>
          </a:p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9BC377D-79F9-47DD-BCFD-CECFF7889ACD}"/>
              </a:ext>
            </a:extLst>
          </p:cNvPr>
          <p:cNvSpPr txBox="1"/>
          <p:nvPr/>
        </p:nvSpPr>
        <p:spPr>
          <a:xfrm>
            <a:off x="8958949" y="2104863"/>
            <a:ext cx="21190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Easy to change colors, photos and Text.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7F2469A-7949-4A5A-8307-8B213AD5B52B}"/>
              </a:ext>
            </a:extLst>
          </p:cNvPr>
          <p:cNvSpPr txBox="1"/>
          <p:nvPr/>
        </p:nvSpPr>
        <p:spPr>
          <a:xfrm>
            <a:off x="8958949" y="1404748"/>
            <a:ext cx="75533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  <a:cs typeface="Arial" pitchFamily="34" charset="0"/>
              </a:rPr>
              <a:t>02</a:t>
            </a:r>
            <a:endParaRPr lang="ko-KR" altLang="en-US" sz="4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92C2E41-667B-469E-BF49-C2657A39AFD3}"/>
              </a:ext>
            </a:extLst>
          </p:cNvPr>
          <p:cNvSpPr txBox="1"/>
          <p:nvPr/>
        </p:nvSpPr>
        <p:spPr>
          <a:xfrm>
            <a:off x="6096000" y="2725740"/>
            <a:ext cx="211904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Easy to change colors, photos and Text. Get a modern PowerPoint  Presentation that is beautifully designed. I hope and I believe that this Template will your Time, Money and Reputation. Easy to change colors, photos and Text. You can simply impress your audience and add a unique zing and appeal to your Presentations. </a:t>
            </a:r>
          </a:p>
          <a:p>
            <a:endParaRPr lang="en-US" altLang="ko-KR" sz="1200" dirty="0">
              <a:solidFill>
                <a:schemeClr val="bg1"/>
              </a:solidFill>
              <a:cs typeface="Arial" pitchFamily="34" charset="0"/>
            </a:endParaRPr>
          </a:p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7444A4-4227-4648-A75B-CDA6B2496875}"/>
              </a:ext>
            </a:extLst>
          </p:cNvPr>
          <p:cNvSpPr txBox="1"/>
          <p:nvPr/>
        </p:nvSpPr>
        <p:spPr>
          <a:xfrm>
            <a:off x="6096000" y="2104864"/>
            <a:ext cx="21190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Easy to change colors, photos and Text.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AAD4CAEE-377D-466E-80FE-11B46BAFB743}"/>
              </a:ext>
            </a:extLst>
          </p:cNvPr>
          <p:cNvSpPr txBox="1">
            <a:spLocks/>
          </p:cNvSpPr>
          <p:nvPr/>
        </p:nvSpPr>
        <p:spPr>
          <a:xfrm>
            <a:off x="363034" y="592433"/>
            <a:ext cx="2870018" cy="1537904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spcBef>
                <a:spcPct val="0"/>
              </a:spcBef>
              <a:buNone/>
              <a:defRPr sz="3600" b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 altLang="ko-KR" sz="4800" dirty="0">
                <a:solidFill>
                  <a:schemeClr val="bg1"/>
                </a:solidFill>
                <a:latin typeface="+mj-lt"/>
              </a:rPr>
              <a:t>Columns Layout</a:t>
            </a:r>
            <a:endParaRPr lang="ko-KR" altLang="en-US" sz="4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D30F6A4-CFFC-49C2-AB41-1F762FD73561}"/>
              </a:ext>
            </a:extLst>
          </p:cNvPr>
          <p:cNvSpPr txBox="1"/>
          <p:nvPr/>
        </p:nvSpPr>
        <p:spPr>
          <a:xfrm>
            <a:off x="3491485" y="592433"/>
            <a:ext cx="6222799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GB" altLang="ko-KR" sz="1800" dirty="0">
                <a:solidFill>
                  <a:schemeClr val="bg1"/>
                </a:solidFill>
                <a:cs typeface="Arial" pitchFamily="34" charset="0"/>
              </a:rPr>
              <a:t>ALLPPT Layout</a:t>
            </a:r>
          </a:p>
          <a:p>
            <a:pPr algn="l"/>
            <a:r>
              <a:rPr lang="en-GB" altLang="ko-KR" sz="1800" dirty="0">
                <a:solidFill>
                  <a:schemeClr val="bg1"/>
                </a:solidFill>
                <a:cs typeface="Arial" pitchFamily="34" charset="0"/>
              </a:rPr>
              <a:t>Clean Text Slide for your Presentation</a:t>
            </a:r>
            <a:endParaRPr lang="ko-KR" altLang="en-US" sz="1800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793755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C87547DD-9F96-4BA9-A8EC-F939D4878D86}"/>
              </a:ext>
            </a:extLst>
          </p:cNvPr>
          <p:cNvSpPr/>
          <p:nvPr/>
        </p:nvSpPr>
        <p:spPr>
          <a:xfrm>
            <a:off x="1055709" y="688407"/>
            <a:ext cx="2655213" cy="5606885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629D2BC-BEFD-474D-80E3-FA5EB3AAC71A}"/>
              </a:ext>
            </a:extLst>
          </p:cNvPr>
          <p:cNvSpPr/>
          <p:nvPr/>
        </p:nvSpPr>
        <p:spPr>
          <a:xfrm>
            <a:off x="4692205" y="688407"/>
            <a:ext cx="2654918" cy="5606885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8800CC6E-2388-474E-8E8A-E1B8083244C0}"/>
              </a:ext>
            </a:extLst>
          </p:cNvPr>
          <p:cNvSpPr/>
          <p:nvPr/>
        </p:nvSpPr>
        <p:spPr>
          <a:xfrm rot="18846045">
            <a:off x="845545" y="-7341"/>
            <a:ext cx="2278639" cy="1964343"/>
          </a:xfrm>
          <a:prstGeom prst="triangle">
            <a:avLst/>
          </a:prstGeom>
          <a:solidFill>
            <a:schemeClr val="accent3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F2DAC346-F511-481A-AC21-76ED8CE3D0EE}"/>
              </a:ext>
            </a:extLst>
          </p:cNvPr>
          <p:cNvSpPr/>
          <p:nvPr/>
        </p:nvSpPr>
        <p:spPr>
          <a:xfrm rot="2753955" flipH="1">
            <a:off x="5273526" y="-7341"/>
            <a:ext cx="2278639" cy="1964343"/>
          </a:xfrm>
          <a:prstGeom prst="triangle">
            <a:avLst/>
          </a:prstGeom>
          <a:solidFill>
            <a:schemeClr val="accent4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4532C92-A61C-4217-9C1A-F52EEE06CD3C}"/>
              </a:ext>
            </a:extLst>
          </p:cNvPr>
          <p:cNvGrpSpPr/>
          <p:nvPr/>
        </p:nvGrpSpPr>
        <p:grpSpPr>
          <a:xfrm>
            <a:off x="1245388" y="1998708"/>
            <a:ext cx="2261977" cy="3836223"/>
            <a:chOff x="2227884" y="1330362"/>
            <a:chExt cx="2835932" cy="2912695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FA577F7-F57B-4CD4-9247-38C339BA1D69}"/>
                </a:ext>
              </a:extLst>
            </p:cNvPr>
            <p:cNvSpPr txBox="1"/>
            <p:nvPr/>
          </p:nvSpPr>
          <p:spPr>
            <a:xfrm>
              <a:off x="2227884" y="1649178"/>
              <a:ext cx="2835932" cy="25938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accent3"/>
                  </a:solidFill>
                  <a:cs typeface="Arial" pitchFamily="34" charset="0"/>
                </a:rPr>
                <a:t>Easy to change colors, photos and Text. Get a modern PowerPoint  Presentation that is beautifully designed. I hope and I believe that this Template will your Time, Money and Reputation. You can simply impress your audience and add a unique zing and appeal to your Presentations. </a:t>
              </a:r>
            </a:p>
            <a:p>
              <a:endParaRPr lang="en-US" altLang="ko-KR" sz="1200" dirty="0">
                <a:solidFill>
                  <a:schemeClr val="accent3"/>
                </a:solidFill>
                <a:cs typeface="Arial" pitchFamily="34" charset="0"/>
              </a:endParaRPr>
            </a:p>
            <a:p>
              <a:r>
                <a:rPr lang="en-US" altLang="ko-KR" sz="1200" dirty="0">
                  <a:solidFill>
                    <a:schemeClr val="accent3"/>
                  </a:solidFill>
                  <a:cs typeface="Arial" pitchFamily="34" charset="0"/>
                </a:rPr>
                <a:t>Get a modern PowerPoint  Presentation that is beautifully designed. You can simply impress your audience and add a unique zing and appeal to your Presentations.   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A8D65FD-D0EA-469F-A5E7-68A419AF907C}"/>
                </a:ext>
              </a:extLst>
            </p:cNvPr>
            <p:cNvSpPr txBox="1"/>
            <p:nvPr/>
          </p:nvSpPr>
          <p:spPr>
            <a:xfrm>
              <a:off x="2227884" y="1330362"/>
              <a:ext cx="2835932" cy="2804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schemeClr val="accent3"/>
                  </a:solidFill>
                  <a:cs typeface="Arial" pitchFamily="34" charset="0"/>
                </a:rPr>
                <a:t>Your Text Here</a:t>
              </a:r>
              <a:endParaRPr lang="ko-KR" altLang="en-US" b="1" dirty="0">
                <a:solidFill>
                  <a:schemeClr val="accent3"/>
                </a:solidFill>
                <a:cs typeface="Arial" pitchFamily="34" charset="0"/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24EDD238-3DB5-40F0-8483-ECF543C64471}"/>
              </a:ext>
            </a:extLst>
          </p:cNvPr>
          <p:cNvGrpSpPr/>
          <p:nvPr/>
        </p:nvGrpSpPr>
        <p:grpSpPr>
          <a:xfrm>
            <a:off x="4888675" y="1998708"/>
            <a:ext cx="2261977" cy="3836223"/>
            <a:chOff x="2227884" y="1330362"/>
            <a:chExt cx="2835932" cy="2912695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82768B3-9773-494D-AAEB-65C7CEFDB289}"/>
                </a:ext>
              </a:extLst>
            </p:cNvPr>
            <p:cNvSpPr txBox="1"/>
            <p:nvPr/>
          </p:nvSpPr>
          <p:spPr>
            <a:xfrm>
              <a:off x="2227884" y="1649178"/>
              <a:ext cx="2835932" cy="25938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accent4"/>
                  </a:solidFill>
                  <a:cs typeface="Arial" pitchFamily="34" charset="0"/>
                </a:rPr>
                <a:t>Easy to change colors, photos and Text. Get a modern PowerPoint  Presentation that is beautifully designed. I hope and I believe that this Template will your Time, Money and Reputation. You can simply impress your audience and add a unique zing and appeal to your Presentations. </a:t>
              </a:r>
            </a:p>
            <a:p>
              <a:endParaRPr lang="en-US" altLang="ko-KR" sz="1200" dirty="0">
                <a:solidFill>
                  <a:schemeClr val="accent4"/>
                </a:solidFill>
                <a:cs typeface="Arial" pitchFamily="34" charset="0"/>
              </a:endParaRPr>
            </a:p>
            <a:p>
              <a:r>
                <a:rPr lang="en-US" altLang="ko-KR" sz="1200" dirty="0">
                  <a:solidFill>
                    <a:schemeClr val="accent4"/>
                  </a:solidFill>
                  <a:cs typeface="Arial" pitchFamily="34" charset="0"/>
                </a:rPr>
                <a:t>Get a modern PowerPoint  Presentation that is beautifully designed. You can simply impress your audience and add a unique zing and appeal to your Presentations. 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15C05CC-A8B4-4939-ABCD-4EF51A7C1DBC}"/>
                </a:ext>
              </a:extLst>
            </p:cNvPr>
            <p:cNvSpPr txBox="1"/>
            <p:nvPr/>
          </p:nvSpPr>
          <p:spPr>
            <a:xfrm>
              <a:off x="2227884" y="1330362"/>
              <a:ext cx="2835932" cy="2804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schemeClr val="accent4"/>
                  </a:solidFill>
                  <a:cs typeface="Arial" pitchFamily="34" charset="0"/>
                </a:rPr>
                <a:t>Your Text Here</a:t>
              </a:r>
              <a:endParaRPr lang="ko-KR" altLang="en-US" b="1" dirty="0">
                <a:solidFill>
                  <a:schemeClr val="accent4"/>
                </a:solidFill>
                <a:cs typeface="Arial" pitchFamily="34" charset="0"/>
              </a:endParaRPr>
            </a:p>
          </p:txBody>
        </p:sp>
      </p:grpSp>
      <p:sp>
        <p:nvSpPr>
          <p:cNvPr id="35" name="Title 1">
            <a:extLst>
              <a:ext uri="{FF2B5EF4-FFF2-40B4-BE49-F238E27FC236}">
                <a16:creationId xmlns:a16="http://schemas.microsoft.com/office/drawing/2014/main" id="{EACF6A24-15D5-4328-8190-3046B092F17F}"/>
              </a:ext>
            </a:extLst>
          </p:cNvPr>
          <p:cNvSpPr txBox="1">
            <a:spLocks/>
          </p:cNvSpPr>
          <p:nvPr/>
        </p:nvSpPr>
        <p:spPr>
          <a:xfrm>
            <a:off x="8600099" y="645469"/>
            <a:ext cx="2870018" cy="1537904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spcBef>
                <a:spcPct val="0"/>
              </a:spcBef>
              <a:buNone/>
              <a:defRPr sz="3600" b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 altLang="ko-KR" sz="4800" dirty="0">
                <a:solidFill>
                  <a:schemeClr val="accent2">
                    <a:lumMod val="40000"/>
                    <a:lumOff val="60000"/>
                  </a:schemeClr>
                </a:solidFill>
                <a:latin typeface="+mj-lt"/>
              </a:rPr>
              <a:t>Columns Layout</a:t>
            </a:r>
            <a:endParaRPr lang="ko-KR" altLang="en-US" sz="4800" dirty="0">
              <a:solidFill>
                <a:schemeClr val="accent2">
                  <a:lumMod val="40000"/>
                  <a:lumOff val="60000"/>
                </a:schemeClr>
              </a:solidFill>
              <a:latin typeface="+mj-lt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C8B3AF4-0270-432F-82CA-1684EC702A5F}"/>
              </a:ext>
            </a:extLst>
          </p:cNvPr>
          <p:cNvSpPr txBox="1"/>
          <p:nvPr/>
        </p:nvSpPr>
        <p:spPr>
          <a:xfrm>
            <a:off x="8690799" y="2406116"/>
            <a:ext cx="26549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accent2">
                    <a:lumMod val="40000"/>
                    <a:lumOff val="60000"/>
                  </a:schemeClr>
                </a:solidFill>
                <a:cs typeface="Arial" pitchFamily="34" charset="0"/>
              </a:rPr>
              <a:t>This PowerPoint Template has clean and neutral design that can be adapted to any content and meets various market segments. </a:t>
            </a:r>
          </a:p>
        </p:txBody>
      </p:sp>
      <p:grpSp>
        <p:nvGrpSpPr>
          <p:cNvPr id="37" name="Graphic 91">
            <a:extLst>
              <a:ext uri="{FF2B5EF4-FFF2-40B4-BE49-F238E27FC236}">
                <a16:creationId xmlns:a16="http://schemas.microsoft.com/office/drawing/2014/main" id="{91609818-167D-4813-9002-005DAB69CDE0}"/>
              </a:ext>
            </a:extLst>
          </p:cNvPr>
          <p:cNvGrpSpPr/>
          <p:nvPr/>
        </p:nvGrpSpPr>
        <p:grpSpPr>
          <a:xfrm>
            <a:off x="2061297" y="866871"/>
            <a:ext cx="644036" cy="944292"/>
            <a:chOff x="3754787" y="-1068"/>
            <a:chExt cx="4675653" cy="6855489"/>
          </a:xfrm>
          <a:solidFill>
            <a:schemeClr val="accent1"/>
          </a:solidFill>
        </p:grpSpPr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9A3815AB-2B79-4809-B092-49A55B8F8AF9}"/>
                </a:ext>
              </a:extLst>
            </p:cNvPr>
            <p:cNvSpPr/>
            <p:nvPr/>
          </p:nvSpPr>
          <p:spPr>
            <a:xfrm>
              <a:off x="3770150" y="-1068"/>
              <a:ext cx="4660290" cy="2870624"/>
            </a:xfrm>
            <a:custGeom>
              <a:avLst/>
              <a:gdLst>
                <a:gd name="connsiteX0" fmla="*/ 4666733 w 4660290"/>
                <a:gd name="connsiteY0" fmla="*/ 959613 h 2870624"/>
                <a:gd name="connsiteX1" fmla="*/ 4591567 w 4660290"/>
                <a:gd name="connsiteY1" fmla="*/ 1021178 h 2870624"/>
                <a:gd name="connsiteX2" fmla="*/ 4551479 w 4660290"/>
                <a:gd name="connsiteY2" fmla="*/ 1023326 h 2870624"/>
                <a:gd name="connsiteX3" fmla="*/ 2154758 w 4660290"/>
                <a:gd name="connsiteY3" fmla="*/ 1023326 h 2870624"/>
                <a:gd name="connsiteX4" fmla="*/ 2118249 w 4660290"/>
                <a:gd name="connsiteY4" fmla="*/ 1023326 h 2870624"/>
                <a:gd name="connsiteX5" fmla="*/ 2118249 w 4660290"/>
                <a:gd name="connsiteY5" fmla="*/ 1291775 h 2870624"/>
                <a:gd name="connsiteX6" fmla="*/ 4009568 w 4660290"/>
                <a:gd name="connsiteY6" fmla="*/ 1291775 h 2870624"/>
                <a:gd name="connsiteX7" fmla="*/ 3995966 w 4660290"/>
                <a:gd name="connsiteY7" fmla="*/ 1459288 h 2870624"/>
                <a:gd name="connsiteX8" fmla="*/ 3708188 w 4660290"/>
                <a:gd name="connsiteY8" fmla="*/ 2124328 h 2870624"/>
                <a:gd name="connsiteX9" fmla="*/ 2897111 w 4660290"/>
                <a:gd name="connsiteY9" fmla="*/ 2710623 h 2870624"/>
                <a:gd name="connsiteX10" fmla="*/ 2272160 w 4660290"/>
                <a:gd name="connsiteY10" fmla="*/ 2860955 h 2870624"/>
                <a:gd name="connsiteX11" fmla="*/ 1935703 w 4660290"/>
                <a:gd name="connsiteY11" fmla="*/ 2875272 h 2870624"/>
                <a:gd name="connsiteX12" fmla="*/ 834700 w 4660290"/>
                <a:gd name="connsiteY12" fmla="*/ 2577471 h 2870624"/>
                <a:gd name="connsiteX13" fmla="*/ 182546 w 4660290"/>
                <a:gd name="connsiteY13" fmla="*/ 1947509 h 2870624"/>
                <a:gd name="connsiteX14" fmla="*/ 17181 w 4660290"/>
                <a:gd name="connsiteY14" fmla="*/ 1472174 h 2870624"/>
                <a:gd name="connsiteX15" fmla="*/ 0 w 4660290"/>
                <a:gd name="connsiteY15" fmla="*/ 1293207 h 2870624"/>
                <a:gd name="connsiteX16" fmla="*/ 1891319 w 4660290"/>
                <a:gd name="connsiteY16" fmla="*/ 1293207 h 2870624"/>
                <a:gd name="connsiteX17" fmla="*/ 1892751 w 4660290"/>
                <a:gd name="connsiteY17" fmla="*/ 1269584 h 2870624"/>
                <a:gd name="connsiteX18" fmla="*/ 1892751 w 4660290"/>
                <a:gd name="connsiteY18" fmla="*/ 763466 h 2870624"/>
                <a:gd name="connsiteX19" fmla="*/ 1876286 w 4660290"/>
                <a:gd name="connsiteY19" fmla="*/ 730536 h 2870624"/>
                <a:gd name="connsiteX20" fmla="*/ 1805415 w 4660290"/>
                <a:gd name="connsiteY20" fmla="*/ 477119 h 2870624"/>
                <a:gd name="connsiteX21" fmla="*/ 2027334 w 4660290"/>
                <a:gd name="connsiteY21" fmla="*/ 343252 h 2870624"/>
                <a:gd name="connsiteX22" fmla="*/ 2217038 w 4660290"/>
                <a:gd name="connsiteY22" fmla="*/ 522935 h 2870624"/>
                <a:gd name="connsiteX23" fmla="*/ 2146883 w 4660290"/>
                <a:gd name="connsiteY23" fmla="*/ 717651 h 2870624"/>
                <a:gd name="connsiteX24" fmla="*/ 2118249 w 4660290"/>
                <a:gd name="connsiteY24" fmla="*/ 796396 h 2870624"/>
                <a:gd name="connsiteX25" fmla="*/ 4237929 w 4660290"/>
                <a:gd name="connsiteY25" fmla="*/ 796396 h 2870624"/>
                <a:gd name="connsiteX26" fmla="*/ 4225760 w 4660290"/>
                <a:gd name="connsiteY26" fmla="*/ 689016 h 2870624"/>
                <a:gd name="connsiteX27" fmla="*/ 4194977 w 4660290"/>
                <a:gd name="connsiteY27" fmla="*/ 383341 h 2870624"/>
                <a:gd name="connsiteX28" fmla="*/ 4184955 w 4660290"/>
                <a:gd name="connsiteY28" fmla="*/ 150684 h 2870624"/>
                <a:gd name="connsiteX29" fmla="*/ 4194977 w 4660290"/>
                <a:gd name="connsiteY29" fmla="*/ 60485 h 2870624"/>
                <a:gd name="connsiteX30" fmla="*/ 4240077 w 4660290"/>
                <a:gd name="connsiteY30" fmla="*/ 15386 h 2870624"/>
                <a:gd name="connsiteX31" fmla="*/ 4503516 w 4660290"/>
                <a:gd name="connsiteY31" fmla="*/ 3216 h 2870624"/>
                <a:gd name="connsiteX32" fmla="*/ 4585840 w 4660290"/>
                <a:gd name="connsiteY32" fmla="*/ 11806 h 2870624"/>
                <a:gd name="connsiteX33" fmla="*/ 4653848 w 4660290"/>
                <a:gd name="connsiteY33" fmla="*/ 83393 h 2870624"/>
                <a:gd name="connsiteX34" fmla="*/ 4651700 w 4660290"/>
                <a:gd name="connsiteY34" fmla="*/ 371887 h 2870624"/>
                <a:gd name="connsiteX35" fmla="*/ 4617338 w 4660290"/>
                <a:gd name="connsiteY35" fmla="*/ 711924 h 2870624"/>
                <a:gd name="connsiteX36" fmla="*/ 4605884 w 4660290"/>
                <a:gd name="connsiteY36" fmla="*/ 802839 h 2870624"/>
                <a:gd name="connsiteX37" fmla="*/ 4665301 w 4660290"/>
                <a:gd name="connsiteY37" fmla="*/ 862256 h 2870624"/>
                <a:gd name="connsiteX38" fmla="*/ 4666733 w 4660290"/>
                <a:gd name="connsiteY38" fmla="*/ 959613 h 2870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4660290" h="2870624">
                  <a:moveTo>
                    <a:pt x="4666733" y="959613"/>
                  </a:moveTo>
                  <a:cubicBezTo>
                    <a:pt x="4663154" y="1006861"/>
                    <a:pt x="4634519" y="1021894"/>
                    <a:pt x="4591567" y="1021178"/>
                  </a:cubicBezTo>
                  <a:cubicBezTo>
                    <a:pt x="4577965" y="1021178"/>
                    <a:pt x="4565080" y="1023326"/>
                    <a:pt x="4551479" y="1023326"/>
                  </a:cubicBezTo>
                  <a:cubicBezTo>
                    <a:pt x="3752572" y="1023326"/>
                    <a:pt x="2953665" y="1023326"/>
                    <a:pt x="2154758" y="1023326"/>
                  </a:cubicBezTo>
                  <a:cubicBezTo>
                    <a:pt x="2143304" y="1023326"/>
                    <a:pt x="2131850" y="1023326"/>
                    <a:pt x="2118249" y="1023326"/>
                  </a:cubicBezTo>
                  <a:cubicBezTo>
                    <a:pt x="2118249" y="1112809"/>
                    <a:pt x="2118249" y="1200860"/>
                    <a:pt x="2118249" y="1291775"/>
                  </a:cubicBezTo>
                  <a:cubicBezTo>
                    <a:pt x="2746779" y="1291775"/>
                    <a:pt x="3375310" y="1291775"/>
                    <a:pt x="4009568" y="1291775"/>
                  </a:cubicBezTo>
                  <a:cubicBezTo>
                    <a:pt x="4005272" y="1349761"/>
                    <a:pt x="4003841" y="1404882"/>
                    <a:pt x="3995966" y="1459288"/>
                  </a:cubicBezTo>
                  <a:cubicBezTo>
                    <a:pt x="3961605" y="1706978"/>
                    <a:pt x="3862815" y="1928181"/>
                    <a:pt x="3708188" y="2124328"/>
                  </a:cubicBezTo>
                  <a:cubicBezTo>
                    <a:pt x="3493428" y="2396357"/>
                    <a:pt x="3216388" y="2583914"/>
                    <a:pt x="2897111" y="2710623"/>
                  </a:cubicBezTo>
                  <a:cubicBezTo>
                    <a:pt x="2695953" y="2790084"/>
                    <a:pt x="2487636" y="2842342"/>
                    <a:pt x="2272160" y="2860955"/>
                  </a:cubicBezTo>
                  <a:cubicBezTo>
                    <a:pt x="2160485" y="2870261"/>
                    <a:pt x="2047378" y="2878135"/>
                    <a:pt x="1935703" y="2875272"/>
                  </a:cubicBezTo>
                  <a:cubicBezTo>
                    <a:pt x="1545556" y="2863818"/>
                    <a:pt x="1175453" y="2772187"/>
                    <a:pt x="834700" y="2577471"/>
                  </a:cubicBezTo>
                  <a:cubicBezTo>
                    <a:pt x="564819" y="2422844"/>
                    <a:pt x="340037" y="2219538"/>
                    <a:pt x="182546" y="1947509"/>
                  </a:cubicBezTo>
                  <a:cubicBezTo>
                    <a:pt x="97358" y="1800041"/>
                    <a:pt x="39373" y="1641834"/>
                    <a:pt x="17181" y="1472174"/>
                  </a:cubicBezTo>
                  <a:cubicBezTo>
                    <a:pt x="9306" y="1414189"/>
                    <a:pt x="5727" y="1355488"/>
                    <a:pt x="0" y="1293207"/>
                  </a:cubicBezTo>
                  <a:cubicBezTo>
                    <a:pt x="632110" y="1293207"/>
                    <a:pt x="1261357" y="1293207"/>
                    <a:pt x="1891319" y="1293207"/>
                  </a:cubicBezTo>
                  <a:cubicBezTo>
                    <a:pt x="1892035" y="1283185"/>
                    <a:pt x="1892751" y="1276742"/>
                    <a:pt x="1892751" y="1269584"/>
                  </a:cubicBezTo>
                  <a:cubicBezTo>
                    <a:pt x="1892751" y="1100639"/>
                    <a:pt x="1892751" y="932411"/>
                    <a:pt x="1892751" y="763466"/>
                  </a:cubicBezTo>
                  <a:cubicBezTo>
                    <a:pt x="1892751" y="749149"/>
                    <a:pt x="1889171" y="739842"/>
                    <a:pt x="1876286" y="730536"/>
                  </a:cubicBezTo>
                  <a:cubicBezTo>
                    <a:pt x="1797540" y="672551"/>
                    <a:pt x="1768906" y="569466"/>
                    <a:pt x="1805415" y="477119"/>
                  </a:cubicBezTo>
                  <a:cubicBezTo>
                    <a:pt x="1840493" y="388352"/>
                    <a:pt x="1930692" y="334662"/>
                    <a:pt x="2027334" y="343252"/>
                  </a:cubicBezTo>
                  <a:cubicBezTo>
                    <a:pt x="2121112" y="351843"/>
                    <a:pt x="2202721" y="427009"/>
                    <a:pt x="2217038" y="522935"/>
                  </a:cubicBezTo>
                  <a:cubicBezTo>
                    <a:pt x="2228492" y="599533"/>
                    <a:pt x="2207732" y="668256"/>
                    <a:pt x="2146883" y="717651"/>
                  </a:cubicBezTo>
                  <a:cubicBezTo>
                    <a:pt x="2118249" y="740558"/>
                    <a:pt x="2112522" y="763466"/>
                    <a:pt x="2118249" y="796396"/>
                  </a:cubicBezTo>
                  <a:cubicBezTo>
                    <a:pt x="2823377" y="796396"/>
                    <a:pt x="3529221" y="796396"/>
                    <a:pt x="4237929" y="796396"/>
                  </a:cubicBezTo>
                  <a:cubicBezTo>
                    <a:pt x="4233634" y="760603"/>
                    <a:pt x="4229339" y="724809"/>
                    <a:pt x="4225760" y="689016"/>
                  </a:cubicBezTo>
                  <a:cubicBezTo>
                    <a:pt x="4215022" y="587363"/>
                    <a:pt x="4203567" y="485710"/>
                    <a:pt x="4194977" y="383341"/>
                  </a:cubicBezTo>
                  <a:cubicBezTo>
                    <a:pt x="4188534" y="306027"/>
                    <a:pt x="4186387" y="228714"/>
                    <a:pt x="4184955" y="150684"/>
                  </a:cubicBezTo>
                  <a:cubicBezTo>
                    <a:pt x="4184239" y="120618"/>
                    <a:pt x="4190682" y="90552"/>
                    <a:pt x="4194977" y="60485"/>
                  </a:cubicBezTo>
                  <a:cubicBezTo>
                    <a:pt x="4198556" y="33998"/>
                    <a:pt x="4214305" y="20397"/>
                    <a:pt x="4240077" y="15386"/>
                  </a:cubicBezTo>
                  <a:cubicBezTo>
                    <a:pt x="4327412" y="-1795"/>
                    <a:pt x="4415464" y="-2511"/>
                    <a:pt x="4503516" y="3216"/>
                  </a:cubicBezTo>
                  <a:cubicBezTo>
                    <a:pt x="4530718" y="4648"/>
                    <a:pt x="4558637" y="7511"/>
                    <a:pt x="4585840" y="11806"/>
                  </a:cubicBezTo>
                  <a:cubicBezTo>
                    <a:pt x="4638098" y="20397"/>
                    <a:pt x="4652416" y="31135"/>
                    <a:pt x="4653848" y="83393"/>
                  </a:cubicBezTo>
                  <a:cubicBezTo>
                    <a:pt x="4655995" y="179319"/>
                    <a:pt x="4657427" y="275961"/>
                    <a:pt x="4651700" y="371887"/>
                  </a:cubicBezTo>
                  <a:cubicBezTo>
                    <a:pt x="4644541" y="485710"/>
                    <a:pt x="4629508" y="598817"/>
                    <a:pt x="4617338" y="711924"/>
                  </a:cubicBezTo>
                  <a:cubicBezTo>
                    <a:pt x="4614475" y="740558"/>
                    <a:pt x="4610179" y="769909"/>
                    <a:pt x="4605884" y="802839"/>
                  </a:cubicBezTo>
                  <a:cubicBezTo>
                    <a:pt x="4653848" y="796396"/>
                    <a:pt x="4658143" y="830757"/>
                    <a:pt x="4665301" y="862256"/>
                  </a:cubicBezTo>
                  <a:cubicBezTo>
                    <a:pt x="4666733" y="895185"/>
                    <a:pt x="4666733" y="927399"/>
                    <a:pt x="4666733" y="959613"/>
                  </a:cubicBezTo>
                  <a:close/>
                </a:path>
              </a:pathLst>
            </a:custGeom>
            <a:grpFill/>
            <a:ln w="7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7D5CFFA0-909D-4CB5-A20F-00472B676280}"/>
                </a:ext>
              </a:extLst>
            </p:cNvPr>
            <p:cNvSpPr/>
            <p:nvPr/>
          </p:nvSpPr>
          <p:spPr>
            <a:xfrm>
              <a:off x="3755425" y="6439218"/>
              <a:ext cx="4037486" cy="415203"/>
            </a:xfrm>
            <a:custGeom>
              <a:avLst/>
              <a:gdLst>
                <a:gd name="connsiteX0" fmla="*/ 144297 w 4037486"/>
                <a:gd name="connsiteY0" fmla="*/ 416634 h 415202"/>
                <a:gd name="connsiteX1" fmla="*/ 24031 w 4037486"/>
                <a:gd name="connsiteY1" fmla="*/ 331446 h 415202"/>
                <a:gd name="connsiteX2" fmla="*/ 3987 w 4037486"/>
                <a:gd name="connsiteY2" fmla="*/ 274177 h 415202"/>
                <a:gd name="connsiteX3" fmla="*/ 1839 w 4037486"/>
                <a:gd name="connsiteY3" fmla="*/ 153911 h 415202"/>
                <a:gd name="connsiteX4" fmla="*/ 179374 w 4037486"/>
                <a:gd name="connsiteY4" fmla="*/ 0 h 415202"/>
                <a:gd name="connsiteX5" fmla="*/ 195123 w 4037486"/>
                <a:gd name="connsiteY5" fmla="*/ 0 h 415202"/>
                <a:gd name="connsiteX6" fmla="*/ 3844610 w 4037486"/>
                <a:gd name="connsiteY6" fmla="*/ 0 h 415202"/>
                <a:gd name="connsiteX7" fmla="*/ 4020713 w 4037486"/>
                <a:gd name="connsiteY7" fmla="*/ 95926 h 415202"/>
                <a:gd name="connsiteX8" fmla="*/ 4037178 w 4037486"/>
                <a:gd name="connsiteY8" fmla="*/ 151764 h 415202"/>
                <a:gd name="connsiteX9" fmla="*/ 4037178 w 4037486"/>
                <a:gd name="connsiteY9" fmla="*/ 264155 h 415202"/>
                <a:gd name="connsiteX10" fmla="*/ 3923355 w 4037486"/>
                <a:gd name="connsiteY10" fmla="*/ 405896 h 415202"/>
                <a:gd name="connsiteX11" fmla="*/ 3893289 w 4037486"/>
                <a:gd name="connsiteY11" fmla="*/ 415918 h 415202"/>
                <a:gd name="connsiteX12" fmla="*/ 144297 w 4037486"/>
                <a:gd name="connsiteY12" fmla="*/ 416634 h 415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37486" h="415202">
                  <a:moveTo>
                    <a:pt x="144297" y="416634"/>
                  </a:moveTo>
                  <a:cubicBezTo>
                    <a:pt x="94186" y="402317"/>
                    <a:pt x="49087" y="380125"/>
                    <a:pt x="24031" y="331446"/>
                  </a:cubicBezTo>
                  <a:cubicBezTo>
                    <a:pt x="14725" y="313549"/>
                    <a:pt x="5419" y="293505"/>
                    <a:pt x="3987" y="274177"/>
                  </a:cubicBezTo>
                  <a:cubicBezTo>
                    <a:pt x="408" y="234088"/>
                    <a:pt x="-1740" y="194000"/>
                    <a:pt x="1839" y="153911"/>
                  </a:cubicBezTo>
                  <a:cubicBezTo>
                    <a:pt x="10430" y="61564"/>
                    <a:pt x="79869" y="2864"/>
                    <a:pt x="179374" y="0"/>
                  </a:cubicBezTo>
                  <a:cubicBezTo>
                    <a:pt x="184385" y="0"/>
                    <a:pt x="190112" y="0"/>
                    <a:pt x="195123" y="0"/>
                  </a:cubicBezTo>
                  <a:cubicBezTo>
                    <a:pt x="1411380" y="0"/>
                    <a:pt x="2628353" y="0"/>
                    <a:pt x="3844610" y="0"/>
                  </a:cubicBezTo>
                  <a:cubicBezTo>
                    <a:pt x="3921924" y="0"/>
                    <a:pt x="3984920" y="23624"/>
                    <a:pt x="4020713" y="95926"/>
                  </a:cubicBezTo>
                  <a:cubicBezTo>
                    <a:pt x="4029304" y="113107"/>
                    <a:pt x="4035746" y="132435"/>
                    <a:pt x="4037178" y="151764"/>
                  </a:cubicBezTo>
                  <a:cubicBezTo>
                    <a:pt x="4040042" y="188989"/>
                    <a:pt x="4040042" y="226930"/>
                    <a:pt x="4037178" y="264155"/>
                  </a:cubicBezTo>
                  <a:cubicBezTo>
                    <a:pt x="4032883" y="327867"/>
                    <a:pt x="3984920" y="386568"/>
                    <a:pt x="3923355" y="405896"/>
                  </a:cubicBezTo>
                  <a:cubicBezTo>
                    <a:pt x="3913333" y="408760"/>
                    <a:pt x="3903311" y="413055"/>
                    <a:pt x="3893289" y="415918"/>
                  </a:cubicBezTo>
                  <a:cubicBezTo>
                    <a:pt x="2644102" y="416634"/>
                    <a:pt x="1394200" y="416634"/>
                    <a:pt x="144297" y="416634"/>
                  </a:cubicBezTo>
                  <a:close/>
                </a:path>
              </a:pathLst>
            </a:custGeom>
            <a:grpFill/>
            <a:ln w="7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75A5D4FA-5EAB-4E88-AD6C-B5312A1CC4C1}"/>
                </a:ext>
              </a:extLst>
            </p:cNvPr>
            <p:cNvSpPr/>
            <p:nvPr/>
          </p:nvSpPr>
          <p:spPr>
            <a:xfrm>
              <a:off x="4333539" y="3183459"/>
              <a:ext cx="2877784" cy="3164129"/>
            </a:xfrm>
            <a:custGeom>
              <a:avLst/>
              <a:gdLst>
                <a:gd name="connsiteX0" fmla="*/ 2881362 w 2877782"/>
                <a:gd name="connsiteY0" fmla="*/ 1584212 h 3164129"/>
                <a:gd name="connsiteX1" fmla="*/ 2881362 w 2877782"/>
                <a:gd name="connsiteY1" fmla="*/ 3083952 h 3164129"/>
                <a:gd name="connsiteX2" fmla="*/ 2807628 w 2877782"/>
                <a:gd name="connsiteY2" fmla="*/ 3164845 h 3164129"/>
                <a:gd name="connsiteX3" fmla="*/ 2772551 w 2877782"/>
                <a:gd name="connsiteY3" fmla="*/ 3166277 h 3164129"/>
                <a:gd name="connsiteX4" fmla="*/ 110959 w 2877782"/>
                <a:gd name="connsiteY4" fmla="*/ 3166277 h 3164129"/>
                <a:gd name="connsiteX5" fmla="*/ 78745 w 2877782"/>
                <a:gd name="connsiteY5" fmla="*/ 3165561 h 3164129"/>
                <a:gd name="connsiteX6" fmla="*/ 0 w 2877782"/>
                <a:gd name="connsiteY6" fmla="*/ 3080373 h 3164129"/>
                <a:gd name="connsiteX7" fmla="*/ 0 w 2877782"/>
                <a:gd name="connsiteY7" fmla="*/ 86620 h 3164129"/>
                <a:gd name="connsiteX8" fmla="*/ 78745 w 2877782"/>
                <a:gd name="connsiteY8" fmla="*/ 716 h 3164129"/>
                <a:gd name="connsiteX9" fmla="*/ 105232 w 2877782"/>
                <a:gd name="connsiteY9" fmla="*/ 0 h 3164129"/>
                <a:gd name="connsiteX10" fmla="*/ 2775414 w 2877782"/>
                <a:gd name="connsiteY10" fmla="*/ 0 h 3164129"/>
                <a:gd name="connsiteX11" fmla="*/ 2818366 w 2877782"/>
                <a:gd name="connsiteY11" fmla="*/ 2863 h 3164129"/>
                <a:gd name="connsiteX12" fmla="*/ 2882078 w 2877782"/>
                <a:gd name="connsiteY12" fmla="*/ 76598 h 3164129"/>
                <a:gd name="connsiteX13" fmla="*/ 2881362 w 2877782"/>
                <a:gd name="connsiteY13" fmla="*/ 1584212 h 3164129"/>
                <a:gd name="connsiteX14" fmla="*/ 1440323 w 2877782"/>
                <a:gd name="connsiteY14" fmla="*/ 2741052 h 3164129"/>
                <a:gd name="connsiteX15" fmla="*/ 2474034 w 2877782"/>
                <a:gd name="connsiteY15" fmla="*/ 2741052 h 3164129"/>
                <a:gd name="connsiteX16" fmla="*/ 2557791 w 2877782"/>
                <a:gd name="connsiteY16" fmla="*/ 2658012 h 3164129"/>
                <a:gd name="connsiteX17" fmla="*/ 2557791 w 2877782"/>
                <a:gd name="connsiteY17" fmla="*/ 1696603 h 3164129"/>
                <a:gd name="connsiteX18" fmla="*/ 2474034 w 2877782"/>
                <a:gd name="connsiteY18" fmla="*/ 1612131 h 3164129"/>
                <a:gd name="connsiteX19" fmla="*/ 406612 w 2877782"/>
                <a:gd name="connsiteY19" fmla="*/ 1612131 h 3164129"/>
                <a:gd name="connsiteX20" fmla="*/ 325003 w 2877782"/>
                <a:gd name="connsiteY20" fmla="*/ 1695172 h 3164129"/>
                <a:gd name="connsiteX21" fmla="*/ 325003 w 2877782"/>
                <a:gd name="connsiteY21" fmla="*/ 2659444 h 3164129"/>
                <a:gd name="connsiteX22" fmla="*/ 406612 w 2877782"/>
                <a:gd name="connsiteY22" fmla="*/ 2741768 h 3164129"/>
                <a:gd name="connsiteX23" fmla="*/ 1440323 w 2877782"/>
                <a:gd name="connsiteY23" fmla="*/ 2741052 h 3164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877782" h="3164129">
                  <a:moveTo>
                    <a:pt x="2881362" y="1584212"/>
                  </a:moveTo>
                  <a:cubicBezTo>
                    <a:pt x="2881362" y="2083887"/>
                    <a:pt x="2881362" y="2584278"/>
                    <a:pt x="2881362" y="3083952"/>
                  </a:cubicBezTo>
                  <a:cubicBezTo>
                    <a:pt x="2881362" y="3136927"/>
                    <a:pt x="2860602" y="3160550"/>
                    <a:pt x="2807628" y="3164845"/>
                  </a:cubicBezTo>
                  <a:cubicBezTo>
                    <a:pt x="2796174" y="3165561"/>
                    <a:pt x="2784720" y="3166277"/>
                    <a:pt x="2772551" y="3166277"/>
                  </a:cubicBezTo>
                  <a:cubicBezTo>
                    <a:pt x="1885592" y="3166277"/>
                    <a:pt x="997918" y="3166277"/>
                    <a:pt x="110959" y="3166277"/>
                  </a:cubicBezTo>
                  <a:cubicBezTo>
                    <a:pt x="100221" y="3166277"/>
                    <a:pt x="89483" y="3166277"/>
                    <a:pt x="78745" y="3165561"/>
                  </a:cubicBezTo>
                  <a:cubicBezTo>
                    <a:pt x="21476" y="3161266"/>
                    <a:pt x="0" y="3137642"/>
                    <a:pt x="0" y="3080373"/>
                  </a:cubicBezTo>
                  <a:cubicBezTo>
                    <a:pt x="0" y="2082455"/>
                    <a:pt x="0" y="1084538"/>
                    <a:pt x="0" y="86620"/>
                  </a:cubicBezTo>
                  <a:cubicBezTo>
                    <a:pt x="0" y="29350"/>
                    <a:pt x="21476" y="5727"/>
                    <a:pt x="78745" y="716"/>
                  </a:cubicBezTo>
                  <a:cubicBezTo>
                    <a:pt x="87336" y="0"/>
                    <a:pt x="96642" y="0"/>
                    <a:pt x="105232" y="0"/>
                  </a:cubicBezTo>
                  <a:cubicBezTo>
                    <a:pt x="995054" y="0"/>
                    <a:pt x="1884876" y="0"/>
                    <a:pt x="2775414" y="0"/>
                  </a:cubicBezTo>
                  <a:cubicBezTo>
                    <a:pt x="2789731" y="0"/>
                    <a:pt x="2804049" y="716"/>
                    <a:pt x="2818366" y="2863"/>
                  </a:cubicBezTo>
                  <a:cubicBezTo>
                    <a:pt x="2862034" y="9306"/>
                    <a:pt x="2882078" y="32930"/>
                    <a:pt x="2882078" y="76598"/>
                  </a:cubicBezTo>
                  <a:cubicBezTo>
                    <a:pt x="2881362" y="579136"/>
                    <a:pt x="2881362" y="1081674"/>
                    <a:pt x="2881362" y="1584212"/>
                  </a:cubicBezTo>
                  <a:close/>
                  <a:moveTo>
                    <a:pt x="1440323" y="2741052"/>
                  </a:moveTo>
                  <a:cubicBezTo>
                    <a:pt x="1784655" y="2741052"/>
                    <a:pt x="2129702" y="2741052"/>
                    <a:pt x="2474034" y="2741052"/>
                  </a:cubicBezTo>
                  <a:cubicBezTo>
                    <a:pt x="2536315" y="2741052"/>
                    <a:pt x="2557791" y="2719576"/>
                    <a:pt x="2557791" y="2658012"/>
                  </a:cubicBezTo>
                  <a:cubicBezTo>
                    <a:pt x="2557791" y="2337304"/>
                    <a:pt x="2557791" y="2017311"/>
                    <a:pt x="2557791" y="1696603"/>
                  </a:cubicBezTo>
                  <a:cubicBezTo>
                    <a:pt x="2557791" y="1635039"/>
                    <a:pt x="2535599" y="1612131"/>
                    <a:pt x="2474034" y="1612131"/>
                  </a:cubicBezTo>
                  <a:cubicBezTo>
                    <a:pt x="1784655" y="1612131"/>
                    <a:pt x="1095991" y="1612131"/>
                    <a:pt x="406612" y="1612131"/>
                  </a:cubicBezTo>
                  <a:cubicBezTo>
                    <a:pt x="346479" y="1612131"/>
                    <a:pt x="325003" y="1634323"/>
                    <a:pt x="325003" y="1695172"/>
                  </a:cubicBezTo>
                  <a:cubicBezTo>
                    <a:pt x="325003" y="2016596"/>
                    <a:pt x="325003" y="2338020"/>
                    <a:pt x="325003" y="2659444"/>
                  </a:cubicBezTo>
                  <a:cubicBezTo>
                    <a:pt x="325003" y="2720292"/>
                    <a:pt x="345763" y="2741768"/>
                    <a:pt x="406612" y="2741768"/>
                  </a:cubicBezTo>
                  <a:cubicBezTo>
                    <a:pt x="751660" y="2741052"/>
                    <a:pt x="1095991" y="2741052"/>
                    <a:pt x="1440323" y="2741052"/>
                  </a:cubicBezTo>
                  <a:close/>
                </a:path>
              </a:pathLst>
            </a:custGeom>
            <a:grpFill/>
            <a:ln w="7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61C4DB82-7B81-4A60-81ED-0CFC2FBEC178}"/>
                </a:ext>
              </a:extLst>
            </p:cNvPr>
            <p:cNvSpPr/>
            <p:nvPr/>
          </p:nvSpPr>
          <p:spPr>
            <a:xfrm>
              <a:off x="3754787" y="2664438"/>
              <a:ext cx="4037486" cy="415203"/>
            </a:xfrm>
            <a:custGeom>
              <a:avLst/>
              <a:gdLst>
                <a:gd name="connsiteX0" fmla="*/ 2020505 w 4037486"/>
                <a:gd name="connsiteY0" fmla="*/ 415220 h 415202"/>
                <a:gd name="connsiteX1" fmla="*/ 188603 w 4037486"/>
                <a:gd name="connsiteY1" fmla="*/ 415935 h 415202"/>
                <a:gd name="connsiteX2" fmla="*/ 330 w 4037486"/>
                <a:gd name="connsiteY2" fmla="*/ 225515 h 415202"/>
                <a:gd name="connsiteX3" fmla="*/ 15363 w 4037486"/>
                <a:gd name="connsiteY3" fmla="*/ 104534 h 415202"/>
                <a:gd name="connsiteX4" fmla="*/ 166411 w 4037486"/>
                <a:gd name="connsiteY4" fmla="*/ 1449 h 415202"/>
                <a:gd name="connsiteX5" fmla="*/ 881562 w 4037486"/>
                <a:gd name="connsiteY5" fmla="*/ 1449 h 415202"/>
                <a:gd name="connsiteX6" fmla="*/ 911628 w 4037486"/>
                <a:gd name="connsiteY6" fmla="*/ 10039 h 415202"/>
                <a:gd name="connsiteX7" fmla="*/ 1575236 w 4037486"/>
                <a:gd name="connsiteY7" fmla="*/ 235537 h 415202"/>
                <a:gd name="connsiteX8" fmla="*/ 2137191 w 4037486"/>
                <a:gd name="connsiteY8" fmla="*/ 271331 h 415202"/>
                <a:gd name="connsiteX9" fmla="*/ 2823707 w 4037486"/>
                <a:gd name="connsiteY9" fmla="*/ 140327 h 415202"/>
                <a:gd name="connsiteX10" fmla="*/ 3115065 w 4037486"/>
                <a:gd name="connsiteY10" fmla="*/ 16482 h 415202"/>
                <a:gd name="connsiteX11" fmla="*/ 3167323 w 4037486"/>
                <a:gd name="connsiteY11" fmla="*/ 1449 h 415202"/>
                <a:gd name="connsiteX12" fmla="*/ 3855271 w 4037486"/>
                <a:gd name="connsiteY12" fmla="*/ 17 h 415202"/>
                <a:gd name="connsiteX13" fmla="*/ 4037816 w 4037486"/>
                <a:gd name="connsiteY13" fmla="*/ 183995 h 415202"/>
                <a:gd name="connsiteX14" fmla="*/ 4023499 w 4037486"/>
                <a:gd name="connsiteY14" fmla="*/ 309987 h 415202"/>
                <a:gd name="connsiteX15" fmla="*/ 3861714 w 4037486"/>
                <a:gd name="connsiteY15" fmla="*/ 413788 h 415202"/>
                <a:gd name="connsiteX16" fmla="*/ 2528054 w 4037486"/>
                <a:gd name="connsiteY16" fmla="*/ 413788 h 415202"/>
                <a:gd name="connsiteX17" fmla="*/ 2020505 w 4037486"/>
                <a:gd name="connsiteY17" fmla="*/ 415220 h 415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037486" h="415202">
                  <a:moveTo>
                    <a:pt x="2020505" y="415220"/>
                  </a:moveTo>
                  <a:cubicBezTo>
                    <a:pt x="1409871" y="415220"/>
                    <a:pt x="799237" y="413788"/>
                    <a:pt x="188603" y="415935"/>
                  </a:cubicBezTo>
                  <a:cubicBezTo>
                    <a:pt x="82655" y="416651"/>
                    <a:pt x="-6113" y="344349"/>
                    <a:pt x="330" y="225515"/>
                  </a:cubicBezTo>
                  <a:cubicBezTo>
                    <a:pt x="2478" y="184711"/>
                    <a:pt x="1046" y="141759"/>
                    <a:pt x="15363" y="104534"/>
                  </a:cubicBezTo>
                  <a:cubicBezTo>
                    <a:pt x="40419" y="37958"/>
                    <a:pt x="94109" y="1449"/>
                    <a:pt x="166411" y="1449"/>
                  </a:cubicBezTo>
                  <a:cubicBezTo>
                    <a:pt x="404795" y="733"/>
                    <a:pt x="643178" y="733"/>
                    <a:pt x="881562" y="1449"/>
                  </a:cubicBezTo>
                  <a:cubicBezTo>
                    <a:pt x="891584" y="1449"/>
                    <a:pt x="902322" y="5028"/>
                    <a:pt x="911628" y="10039"/>
                  </a:cubicBezTo>
                  <a:cubicBezTo>
                    <a:pt x="1120661" y="120283"/>
                    <a:pt x="1343295" y="194733"/>
                    <a:pt x="1575236" y="235537"/>
                  </a:cubicBezTo>
                  <a:cubicBezTo>
                    <a:pt x="1760645" y="268467"/>
                    <a:pt x="1948203" y="280637"/>
                    <a:pt x="2137191" y="271331"/>
                  </a:cubicBezTo>
                  <a:cubicBezTo>
                    <a:pt x="2372711" y="259877"/>
                    <a:pt x="2602504" y="219788"/>
                    <a:pt x="2823707" y="140327"/>
                  </a:cubicBezTo>
                  <a:cubicBezTo>
                    <a:pt x="2923212" y="104534"/>
                    <a:pt x="3017707" y="57287"/>
                    <a:pt x="3115065" y="16482"/>
                  </a:cubicBezTo>
                  <a:cubicBezTo>
                    <a:pt x="3131530" y="9323"/>
                    <a:pt x="3150142" y="1449"/>
                    <a:pt x="3167323" y="1449"/>
                  </a:cubicBezTo>
                  <a:cubicBezTo>
                    <a:pt x="3396400" y="733"/>
                    <a:pt x="3626193" y="2881"/>
                    <a:pt x="3855271" y="17"/>
                  </a:cubicBezTo>
                  <a:cubicBezTo>
                    <a:pt x="3966946" y="-1415"/>
                    <a:pt x="4046407" y="86637"/>
                    <a:pt x="4037816" y="183995"/>
                  </a:cubicBezTo>
                  <a:cubicBezTo>
                    <a:pt x="4034237" y="226231"/>
                    <a:pt x="4036385" y="270615"/>
                    <a:pt x="4023499" y="309987"/>
                  </a:cubicBezTo>
                  <a:cubicBezTo>
                    <a:pt x="4002739" y="375847"/>
                    <a:pt x="3936879" y="413788"/>
                    <a:pt x="3861714" y="413788"/>
                  </a:cubicBezTo>
                  <a:cubicBezTo>
                    <a:pt x="3417160" y="413788"/>
                    <a:pt x="2972607" y="413788"/>
                    <a:pt x="2528054" y="413788"/>
                  </a:cubicBezTo>
                  <a:cubicBezTo>
                    <a:pt x="2359826" y="415220"/>
                    <a:pt x="2190165" y="415220"/>
                    <a:pt x="2020505" y="415220"/>
                  </a:cubicBezTo>
                  <a:close/>
                </a:path>
              </a:pathLst>
            </a:custGeom>
            <a:grpFill/>
            <a:ln w="7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E1AD113A-19B3-465B-9C01-2FBF83AEF924}"/>
                </a:ext>
              </a:extLst>
            </p:cNvPr>
            <p:cNvSpPr/>
            <p:nvPr/>
          </p:nvSpPr>
          <p:spPr>
            <a:xfrm>
              <a:off x="4788828" y="4925161"/>
              <a:ext cx="1968632" cy="866198"/>
            </a:xfrm>
            <a:custGeom>
              <a:avLst/>
              <a:gdLst>
                <a:gd name="connsiteX0" fmla="*/ 1972928 w 1968632"/>
                <a:gd name="connsiteY0" fmla="*/ 0 h 866198"/>
                <a:gd name="connsiteX1" fmla="*/ 1972928 w 1968632"/>
                <a:gd name="connsiteY1" fmla="*/ 869062 h 866198"/>
                <a:gd name="connsiteX2" fmla="*/ 0 w 1968632"/>
                <a:gd name="connsiteY2" fmla="*/ 869062 h 866198"/>
                <a:gd name="connsiteX3" fmla="*/ 0 w 1968632"/>
                <a:gd name="connsiteY3" fmla="*/ 0 h 866198"/>
                <a:gd name="connsiteX4" fmla="*/ 1972928 w 1968632"/>
                <a:gd name="connsiteY4" fmla="*/ 0 h 866198"/>
                <a:gd name="connsiteX5" fmla="*/ 982169 w 1968632"/>
                <a:gd name="connsiteY5" fmla="*/ 637121 h 866198"/>
                <a:gd name="connsiteX6" fmla="*/ 1188338 w 1968632"/>
                <a:gd name="connsiteY6" fmla="*/ 440258 h 866198"/>
                <a:gd name="connsiteX7" fmla="*/ 992907 w 1968632"/>
                <a:gd name="connsiteY7" fmla="*/ 232657 h 866198"/>
                <a:gd name="connsiteX8" fmla="*/ 784590 w 1968632"/>
                <a:gd name="connsiteY8" fmla="*/ 432383 h 866198"/>
                <a:gd name="connsiteX9" fmla="*/ 982169 w 1968632"/>
                <a:gd name="connsiteY9" fmla="*/ 637121 h 866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68632" h="866198">
                  <a:moveTo>
                    <a:pt x="1972928" y="0"/>
                  </a:moveTo>
                  <a:cubicBezTo>
                    <a:pt x="1972928" y="290642"/>
                    <a:pt x="1972928" y="579136"/>
                    <a:pt x="1972928" y="869062"/>
                  </a:cubicBezTo>
                  <a:cubicBezTo>
                    <a:pt x="1315047" y="869062"/>
                    <a:pt x="658597" y="869062"/>
                    <a:pt x="0" y="869062"/>
                  </a:cubicBezTo>
                  <a:cubicBezTo>
                    <a:pt x="0" y="579852"/>
                    <a:pt x="0" y="290642"/>
                    <a:pt x="0" y="0"/>
                  </a:cubicBezTo>
                  <a:cubicBezTo>
                    <a:pt x="657165" y="0"/>
                    <a:pt x="1313615" y="0"/>
                    <a:pt x="1972928" y="0"/>
                  </a:cubicBezTo>
                  <a:close/>
                  <a:moveTo>
                    <a:pt x="982169" y="637121"/>
                  </a:moveTo>
                  <a:cubicBezTo>
                    <a:pt x="1091696" y="639985"/>
                    <a:pt x="1184043" y="551933"/>
                    <a:pt x="1188338" y="440258"/>
                  </a:cubicBezTo>
                  <a:cubicBezTo>
                    <a:pt x="1192633" y="331446"/>
                    <a:pt x="1102434" y="236236"/>
                    <a:pt x="992907" y="232657"/>
                  </a:cubicBezTo>
                  <a:cubicBezTo>
                    <a:pt x="880516" y="229077"/>
                    <a:pt x="786737" y="318561"/>
                    <a:pt x="784590" y="432383"/>
                  </a:cubicBezTo>
                  <a:cubicBezTo>
                    <a:pt x="781010" y="541911"/>
                    <a:pt x="870494" y="634257"/>
                    <a:pt x="982169" y="637121"/>
                  </a:cubicBezTo>
                  <a:close/>
                </a:path>
              </a:pathLst>
            </a:custGeom>
            <a:grpFill/>
            <a:ln w="7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D34CE8DA-30CD-4F77-A077-C375E4A1D586}"/>
              </a:ext>
            </a:extLst>
          </p:cNvPr>
          <p:cNvGrpSpPr/>
          <p:nvPr/>
        </p:nvGrpSpPr>
        <p:grpSpPr>
          <a:xfrm>
            <a:off x="5650719" y="848737"/>
            <a:ext cx="737890" cy="884956"/>
            <a:chOff x="6761163" y="2984500"/>
            <a:chExt cx="915988" cy="1098550"/>
          </a:xfrm>
          <a:solidFill>
            <a:schemeClr val="accent4"/>
          </a:solidFill>
        </p:grpSpPr>
        <p:sp>
          <p:nvSpPr>
            <p:cNvPr id="44" name="Freeform 14">
              <a:extLst>
                <a:ext uri="{FF2B5EF4-FFF2-40B4-BE49-F238E27FC236}">
                  <a16:creationId xmlns:a16="http://schemas.microsoft.com/office/drawing/2014/main" id="{83BB4362-2BDA-448A-8BBB-CC196F2D45CA}"/>
                </a:ext>
              </a:extLst>
            </p:cNvPr>
            <p:cNvSpPr>
              <a:spLocks/>
            </p:cNvSpPr>
            <p:nvPr/>
          </p:nvSpPr>
          <p:spPr bwMode="auto">
            <a:xfrm>
              <a:off x="7046913" y="2984500"/>
              <a:ext cx="361950" cy="239713"/>
            </a:xfrm>
            <a:custGeom>
              <a:avLst/>
              <a:gdLst>
                <a:gd name="T0" fmla="*/ 434 w 741"/>
                <a:gd name="T1" fmla="*/ 127 h 492"/>
                <a:gd name="T2" fmla="*/ 434 w 741"/>
                <a:gd name="T3" fmla="*/ 74 h 492"/>
                <a:gd name="T4" fmla="*/ 462 w 741"/>
                <a:gd name="T5" fmla="*/ 38 h 492"/>
                <a:gd name="T6" fmla="*/ 424 w 741"/>
                <a:gd name="T7" fmla="*/ 0 h 492"/>
                <a:gd name="T8" fmla="*/ 317 w 741"/>
                <a:gd name="T9" fmla="*/ 0 h 492"/>
                <a:gd name="T10" fmla="*/ 279 w 741"/>
                <a:gd name="T11" fmla="*/ 38 h 492"/>
                <a:gd name="T12" fmla="*/ 307 w 741"/>
                <a:gd name="T13" fmla="*/ 74 h 492"/>
                <a:gd name="T14" fmla="*/ 307 w 741"/>
                <a:gd name="T15" fmla="*/ 127 h 492"/>
                <a:gd name="T16" fmla="*/ 0 w 741"/>
                <a:gd name="T17" fmla="*/ 492 h 492"/>
                <a:gd name="T18" fmla="*/ 741 w 741"/>
                <a:gd name="T19" fmla="*/ 492 h 492"/>
                <a:gd name="T20" fmla="*/ 434 w 741"/>
                <a:gd name="T21" fmla="*/ 127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41" h="492">
                  <a:moveTo>
                    <a:pt x="434" y="127"/>
                  </a:moveTo>
                  <a:lnTo>
                    <a:pt x="434" y="74"/>
                  </a:lnTo>
                  <a:cubicBezTo>
                    <a:pt x="450" y="70"/>
                    <a:pt x="462" y="55"/>
                    <a:pt x="462" y="38"/>
                  </a:cubicBezTo>
                  <a:cubicBezTo>
                    <a:pt x="462" y="17"/>
                    <a:pt x="445" y="0"/>
                    <a:pt x="424" y="0"/>
                  </a:cubicBezTo>
                  <a:lnTo>
                    <a:pt x="317" y="0"/>
                  </a:lnTo>
                  <a:cubicBezTo>
                    <a:pt x="296" y="0"/>
                    <a:pt x="279" y="17"/>
                    <a:pt x="279" y="38"/>
                  </a:cubicBezTo>
                  <a:cubicBezTo>
                    <a:pt x="279" y="55"/>
                    <a:pt x="291" y="70"/>
                    <a:pt x="307" y="74"/>
                  </a:cubicBezTo>
                  <a:lnTo>
                    <a:pt x="307" y="127"/>
                  </a:lnTo>
                  <a:cubicBezTo>
                    <a:pt x="133" y="157"/>
                    <a:pt x="0" y="309"/>
                    <a:pt x="0" y="492"/>
                  </a:cubicBezTo>
                  <a:lnTo>
                    <a:pt x="741" y="492"/>
                  </a:lnTo>
                  <a:cubicBezTo>
                    <a:pt x="741" y="309"/>
                    <a:pt x="608" y="157"/>
                    <a:pt x="434" y="1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Freeform 15">
              <a:extLst>
                <a:ext uri="{FF2B5EF4-FFF2-40B4-BE49-F238E27FC236}">
                  <a16:creationId xmlns:a16="http://schemas.microsoft.com/office/drawing/2014/main" id="{329078AA-AF0E-48E9-AC68-EBF145F5F52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761163" y="3238500"/>
              <a:ext cx="915988" cy="844550"/>
            </a:xfrm>
            <a:custGeom>
              <a:avLst/>
              <a:gdLst>
                <a:gd name="T0" fmla="*/ 343 w 1880"/>
                <a:gd name="T1" fmla="*/ 832 h 1735"/>
                <a:gd name="T2" fmla="*/ 150 w 1880"/>
                <a:gd name="T3" fmla="*/ 493 h 1735"/>
                <a:gd name="T4" fmla="*/ 537 w 1880"/>
                <a:gd name="T5" fmla="*/ 506 h 1735"/>
                <a:gd name="T6" fmla="*/ 462 w 1880"/>
                <a:gd name="T7" fmla="*/ 944 h 1735"/>
                <a:gd name="T8" fmla="*/ 1862 w 1880"/>
                <a:gd name="T9" fmla="*/ 248 h 1735"/>
                <a:gd name="T10" fmla="*/ 1765 w 1880"/>
                <a:gd name="T11" fmla="*/ 238 h 1735"/>
                <a:gd name="T12" fmla="*/ 1733 w 1880"/>
                <a:gd name="T13" fmla="*/ 262 h 1735"/>
                <a:gd name="T14" fmla="*/ 1694 w 1880"/>
                <a:gd name="T15" fmla="*/ 294 h 1735"/>
                <a:gd name="T16" fmla="*/ 1551 w 1880"/>
                <a:gd name="T17" fmla="*/ 397 h 1735"/>
                <a:gd name="T18" fmla="*/ 1396 w 1880"/>
                <a:gd name="T19" fmla="*/ 573 h 1735"/>
                <a:gd name="T20" fmla="*/ 1387 w 1880"/>
                <a:gd name="T21" fmla="*/ 584 h 1735"/>
                <a:gd name="T22" fmla="*/ 1334 w 1880"/>
                <a:gd name="T23" fmla="*/ 108 h 1735"/>
                <a:gd name="T24" fmla="*/ 1334 w 1880"/>
                <a:gd name="T25" fmla="*/ 0 h 1735"/>
                <a:gd name="T26" fmla="*/ 522 w 1880"/>
                <a:gd name="T27" fmla="*/ 54 h 1735"/>
                <a:gd name="T28" fmla="*/ 588 w 1880"/>
                <a:gd name="T29" fmla="*/ 108 h 1735"/>
                <a:gd name="T30" fmla="*/ 595 w 1880"/>
                <a:gd name="T31" fmla="*/ 134 h 1735"/>
                <a:gd name="T32" fmla="*/ 594 w 1880"/>
                <a:gd name="T33" fmla="*/ 322 h 1735"/>
                <a:gd name="T34" fmla="*/ 294 w 1880"/>
                <a:gd name="T35" fmla="*/ 243 h 1735"/>
                <a:gd name="T36" fmla="*/ 16 w 1880"/>
                <a:gd name="T37" fmla="*/ 492 h 1735"/>
                <a:gd name="T38" fmla="*/ 308 w 1880"/>
                <a:gd name="T39" fmla="*/ 960 h 1735"/>
                <a:gd name="T40" fmla="*/ 298 w 1880"/>
                <a:gd name="T41" fmla="*/ 1179 h 1735"/>
                <a:gd name="T42" fmla="*/ 416 w 1880"/>
                <a:gd name="T43" fmla="*/ 1226 h 1735"/>
                <a:gd name="T44" fmla="*/ 423 w 1880"/>
                <a:gd name="T45" fmla="*/ 1385 h 1735"/>
                <a:gd name="T46" fmla="*/ 518 w 1880"/>
                <a:gd name="T47" fmla="*/ 1606 h 1735"/>
                <a:gd name="T48" fmla="*/ 496 w 1880"/>
                <a:gd name="T49" fmla="*/ 1637 h 1735"/>
                <a:gd name="T50" fmla="*/ 430 w 1880"/>
                <a:gd name="T51" fmla="*/ 1735 h 1735"/>
                <a:gd name="T52" fmla="*/ 470 w 1880"/>
                <a:gd name="T53" fmla="*/ 1735 h 1735"/>
                <a:gd name="T54" fmla="*/ 597 w 1880"/>
                <a:gd name="T55" fmla="*/ 1735 h 1735"/>
                <a:gd name="T56" fmla="*/ 619 w 1880"/>
                <a:gd name="T57" fmla="*/ 1735 h 1735"/>
                <a:gd name="T58" fmla="*/ 635 w 1880"/>
                <a:gd name="T59" fmla="*/ 1735 h 1735"/>
                <a:gd name="T60" fmla="*/ 1444 w 1880"/>
                <a:gd name="T61" fmla="*/ 1735 h 1735"/>
                <a:gd name="T62" fmla="*/ 1517 w 1880"/>
                <a:gd name="T63" fmla="*/ 1704 h 1735"/>
                <a:gd name="T64" fmla="*/ 1404 w 1880"/>
                <a:gd name="T65" fmla="*/ 1637 h 1735"/>
                <a:gd name="T66" fmla="*/ 1549 w 1880"/>
                <a:gd name="T67" fmla="*/ 1063 h 1735"/>
                <a:gd name="T68" fmla="*/ 1551 w 1880"/>
                <a:gd name="T69" fmla="*/ 1011 h 1735"/>
                <a:gd name="T70" fmla="*/ 1700 w 1880"/>
                <a:gd name="T71" fmla="*/ 765 h 1735"/>
                <a:gd name="T72" fmla="*/ 1699 w 1880"/>
                <a:gd name="T73" fmla="*/ 716 h 1735"/>
                <a:gd name="T74" fmla="*/ 1686 w 1880"/>
                <a:gd name="T75" fmla="*/ 604 h 1735"/>
                <a:gd name="T76" fmla="*/ 1683 w 1880"/>
                <a:gd name="T77" fmla="*/ 559 h 1735"/>
                <a:gd name="T78" fmla="*/ 1744 w 1880"/>
                <a:gd name="T79" fmla="*/ 369 h 1735"/>
                <a:gd name="T80" fmla="*/ 1762 w 1880"/>
                <a:gd name="T81" fmla="*/ 345 h 1735"/>
                <a:gd name="T82" fmla="*/ 1797 w 1880"/>
                <a:gd name="T83" fmla="*/ 309 h 1735"/>
                <a:gd name="T84" fmla="*/ 1872 w 1880"/>
                <a:gd name="T85" fmla="*/ 255 h 1735"/>
                <a:gd name="T86" fmla="*/ 1871 w 1880"/>
                <a:gd name="T87" fmla="*/ 249 h 17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80" h="1735">
                  <a:moveTo>
                    <a:pt x="462" y="944"/>
                  </a:moveTo>
                  <a:cubicBezTo>
                    <a:pt x="425" y="904"/>
                    <a:pt x="383" y="868"/>
                    <a:pt x="343" y="832"/>
                  </a:cubicBezTo>
                  <a:cubicBezTo>
                    <a:pt x="271" y="769"/>
                    <a:pt x="181" y="706"/>
                    <a:pt x="148" y="612"/>
                  </a:cubicBezTo>
                  <a:cubicBezTo>
                    <a:pt x="134" y="574"/>
                    <a:pt x="135" y="531"/>
                    <a:pt x="150" y="493"/>
                  </a:cubicBezTo>
                  <a:cubicBezTo>
                    <a:pt x="178" y="416"/>
                    <a:pt x="261" y="365"/>
                    <a:pt x="343" y="373"/>
                  </a:cubicBezTo>
                  <a:cubicBezTo>
                    <a:pt x="424" y="381"/>
                    <a:pt x="494" y="438"/>
                    <a:pt x="537" y="506"/>
                  </a:cubicBezTo>
                  <a:cubicBezTo>
                    <a:pt x="545" y="520"/>
                    <a:pt x="552" y="532"/>
                    <a:pt x="557" y="542"/>
                  </a:cubicBezTo>
                  <a:cubicBezTo>
                    <a:pt x="532" y="678"/>
                    <a:pt x="502" y="813"/>
                    <a:pt x="462" y="944"/>
                  </a:cubicBezTo>
                  <a:close/>
                  <a:moveTo>
                    <a:pt x="1871" y="249"/>
                  </a:moveTo>
                  <a:cubicBezTo>
                    <a:pt x="1868" y="248"/>
                    <a:pt x="1865" y="248"/>
                    <a:pt x="1862" y="248"/>
                  </a:cubicBezTo>
                  <a:cubicBezTo>
                    <a:pt x="1836" y="247"/>
                    <a:pt x="1809" y="244"/>
                    <a:pt x="1780" y="240"/>
                  </a:cubicBezTo>
                  <a:cubicBezTo>
                    <a:pt x="1775" y="240"/>
                    <a:pt x="1770" y="239"/>
                    <a:pt x="1765" y="238"/>
                  </a:cubicBezTo>
                  <a:cubicBezTo>
                    <a:pt x="1764" y="239"/>
                    <a:pt x="1764" y="239"/>
                    <a:pt x="1763" y="239"/>
                  </a:cubicBezTo>
                  <a:cubicBezTo>
                    <a:pt x="1753" y="246"/>
                    <a:pt x="1743" y="254"/>
                    <a:pt x="1733" y="262"/>
                  </a:cubicBezTo>
                  <a:cubicBezTo>
                    <a:pt x="1731" y="263"/>
                    <a:pt x="1728" y="265"/>
                    <a:pt x="1725" y="266"/>
                  </a:cubicBezTo>
                  <a:cubicBezTo>
                    <a:pt x="1714" y="277"/>
                    <a:pt x="1699" y="282"/>
                    <a:pt x="1694" y="294"/>
                  </a:cubicBezTo>
                  <a:cubicBezTo>
                    <a:pt x="1691" y="296"/>
                    <a:pt x="1688" y="299"/>
                    <a:pt x="1685" y="301"/>
                  </a:cubicBezTo>
                  <a:cubicBezTo>
                    <a:pt x="1641" y="334"/>
                    <a:pt x="1592" y="360"/>
                    <a:pt x="1551" y="397"/>
                  </a:cubicBezTo>
                  <a:cubicBezTo>
                    <a:pt x="1548" y="400"/>
                    <a:pt x="1545" y="402"/>
                    <a:pt x="1542" y="405"/>
                  </a:cubicBezTo>
                  <a:cubicBezTo>
                    <a:pt x="1485" y="455"/>
                    <a:pt x="1433" y="511"/>
                    <a:pt x="1396" y="573"/>
                  </a:cubicBezTo>
                  <a:cubicBezTo>
                    <a:pt x="1394" y="575"/>
                    <a:pt x="1393" y="577"/>
                    <a:pt x="1391" y="579"/>
                  </a:cubicBezTo>
                  <a:cubicBezTo>
                    <a:pt x="1390" y="580"/>
                    <a:pt x="1388" y="582"/>
                    <a:pt x="1387" y="584"/>
                  </a:cubicBezTo>
                  <a:cubicBezTo>
                    <a:pt x="1275" y="439"/>
                    <a:pt x="1310" y="179"/>
                    <a:pt x="1322" y="108"/>
                  </a:cubicBezTo>
                  <a:lnTo>
                    <a:pt x="1334" y="108"/>
                  </a:lnTo>
                  <a:cubicBezTo>
                    <a:pt x="1363" y="108"/>
                    <a:pt x="1387" y="84"/>
                    <a:pt x="1387" y="54"/>
                  </a:cubicBezTo>
                  <a:cubicBezTo>
                    <a:pt x="1387" y="24"/>
                    <a:pt x="1363" y="0"/>
                    <a:pt x="1334" y="0"/>
                  </a:cubicBezTo>
                  <a:lnTo>
                    <a:pt x="576" y="0"/>
                  </a:lnTo>
                  <a:cubicBezTo>
                    <a:pt x="546" y="0"/>
                    <a:pt x="522" y="24"/>
                    <a:pt x="522" y="54"/>
                  </a:cubicBezTo>
                  <a:cubicBezTo>
                    <a:pt x="522" y="84"/>
                    <a:pt x="546" y="108"/>
                    <a:pt x="576" y="108"/>
                  </a:cubicBezTo>
                  <a:lnTo>
                    <a:pt x="588" y="108"/>
                  </a:lnTo>
                  <a:cubicBezTo>
                    <a:pt x="589" y="111"/>
                    <a:pt x="590" y="115"/>
                    <a:pt x="591" y="119"/>
                  </a:cubicBezTo>
                  <a:cubicBezTo>
                    <a:pt x="592" y="124"/>
                    <a:pt x="593" y="129"/>
                    <a:pt x="595" y="134"/>
                  </a:cubicBezTo>
                  <a:cubicBezTo>
                    <a:pt x="608" y="192"/>
                    <a:pt x="603" y="249"/>
                    <a:pt x="597" y="307"/>
                  </a:cubicBezTo>
                  <a:cubicBezTo>
                    <a:pt x="596" y="312"/>
                    <a:pt x="595" y="317"/>
                    <a:pt x="594" y="322"/>
                  </a:cubicBezTo>
                  <a:cubicBezTo>
                    <a:pt x="593" y="332"/>
                    <a:pt x="591" y="343"/>
                    <a:pt x="589" y="353"/>
                  </a:cubicBezTo>
                  <a:cubicBezTo>
                    <a:pt x="511" y="278"/>
                    <a:pt x="406" y="232"/>
                    <a:pt x="294" y="243"/>
                  </a:cubicBezTo>
                  <a:cubicBezTo>
                    <a:pt x="204" y="251"/>
                    <a:pt x="118" y="298"/>
                    <a:pt x="66" y="369"/>
                  </a:cubicBezTo>
                  <a:cubicBezTo>
                    <a:pt x="40" y="405"/>
                    <a:pt x="22" y="446"/>
                    <a:pt x="16" y="492"/>
                  </a:cubicBezTo>
                  <a:cubicBezTo>
                    <a:pt x="0" y="619"/>
                    <a:pt x="68" y="750"/>
                    <a:pt x="160" y="834"/>
                  </a:cubicBezTo>
                  <a:cubicBezTo>
                    <a:pt x="218" y="887"/>
                    <a:pt x="251" y="911"/>
                    <a:pt x="308" y="960"/>
                  </a:cubicBezTo>
                  <a:cubicBezTo>
                    <a:pt x="411" y="1049"/>
                    <a:pt x="393" y="1090"/>
                    <a:pt x="345" y="1094"/>
                  </a:cubicBezTo>
                  <a:cubicBezTo>
                    <a:pt x="309" y="1098"/>
                    <a:pt x="278" y="1128"/>
                    <a:pt x="298" y="1179"/>
                  </a:cubicBezTo>
                  <a:cubicBezTo>
                    <a:pt x="312" y="1214"/>
                    <a:pt x="353" y="1224"/>
                    <a:pt x="389" y="1228"/>
                  </a:cubicBezTo>
                  <a:cubicBezTo>
                    <a:pt x="398" y="1228"/>
                    <a:pt x="407" y="1228"/>
                    <a:pt x="416" y="1226"/>
                  </a:cubicBezTo>
                  <a:cubicBezTo>
                    <a:pt x="413" y="1271"/>
                    <a:pt x="413" y="1317"/>
                    <a:pt x="421" y="1364"/>
                  </a:cubicBezTo>
                  <a:cubicBezTo>
                    <a:pt x="422" y="1371"/>
                    <a:pt x="422" y="1378"/>
                    <a:pt x="423" y="1385"/>
                  </a:cubicBezTo>
                  <a:cubicBezTo>
                    <a:pt x="434" y="1466"/>
                    <a:pt x="469" y="1546"/>
                    <a:pt x="522" y="1610"/>
                  </a:cubicBezTo>
                  <a:lnTo>
                    <a:pt x="518" y="1606"/>
                  </a:lnTo>
                  <a:cubicBezTo>
                    <a:pt x="526" y="1616"/>
                    <a:pt x="533" y="1627"/>
                    <a:pt x="541" y="1637"/>
                  </a:cubicBezTo>
                  <a:lnTo>
                    <a:pt x="496" y="1637"/>
                  </a:lnTo>
                  <a:cubicBezTo>
                    <a:pt x="460" y="1637"/>
                    <a:pt x="430" y="1667"/>
                    <a:pt x="430" y="1704"/>
                  </a:cubicBezTo>
                  <a:lnTo>
                    <a:pt x="430" y="1735"/>
                  </a:lnTo>
                  <a:lnTo>
                    <a:pt x="452" y="1735"/>
                  </a:lnTo>
                  <a:lnTo>
                    <a:pt x="470" y="1735"/>
                  </a:lnTo>
                  <a:lnTo>
                    <a:pt x="574" y="1735"/>
                  </a:lnTo>
                  <a:cubicBezTo>
                    <a:pt x="582" y="1735"/>
                    <a:pt x="589" y="1735"/>
                    <a:pt x="597" y="1735"/>
                  </a:cubicBezTo>
                  <a:cubicBezTo>
                    <a:pt x="598" y="1735"/>
                    <a:pt x="599" y="1735"/>
                    <a:pt x="600" y="1735"/>
                  </a:cubicBezTo>
                  <a:lnTo>
                    <a:pt x="619" y="1735"/>
                  </a:lnTo>
                  <a:cubicBezTo>
                    <a:pt x="620" y="1735"/>
                    <a:pt x="621" y="1735"/>
                    <a:pt x="622" y="1735"/>
                  </a:cubicBezTo>
                  <a:cubicBezTo>
                    <a:pt x="626" y="1735"/>
                    <a:pt x="631" y="1735"/>
                    <a:pt x="635" y="1735"/>
                  </a:cubicBezTo>
                  <a:lnTo>
                    <a:pt x="690" y="1735"/>
                  </a:lnTo>
                  <a:lnTo>
                    <a:pt x="1444" y="1735"/>
                  </a:lnTo>
                  <a:lnTo>
                    <a:pt x="1517" y="1735"/>
                  </a:lnTo>
                  <a:lnTo>
                    <a:pt x="1517" y="1704"/>
                  </a:lnTo>
                  <a:cubicBezTo>
                    <a:pt x="1517" y="1667"/>
                    <a:pt x="1487" y="1637"/>
                    <a:pt x="1450" y="1637"/>
                  </a:cubicBezTo>
                  <a:lnTo>
                    <a:pt x="1404" y="1637"/>
                  </a:lnTo>
                  <a:cubicBezTo>
                    <a:pt x="1461" y="1537"/>
                    <a:pt x="1516" y="1441"/>
                    <a:pt x="1539" y="1325"/>
                  </a:cubicBezTo>
                  <a:cubicBezTo>
                    <a:pt x="1556" y="1239"/>
                    <a:pt x="1558" y="1150"/>
                    <a:pt x="1549" y="1063"/>
                  </a:cubicBezTo>
                  <a:cubicBezTo>
                    <a:pt x="1548" y="1056"/>
                    <a:pt x="1547" y="1049"/>
                    <a:pt x="1547" y="1043"/>
                  </a:cubicBezTo>
                  <a:cubicBezTo>
                    <a:pt x="1557" y="1032"/>
                    <a:pt x="1538" y="1022"/>
                    <a:pt x="1551" y="1011"/>
                  </a:cubicBezTo>
                  <a:cubicBezTo>
                    <a:pt x="1559" y="1010"/>
                    <a:pt x="1566" y="1009"/>
                    <a:pt x="1573" y="1007"/>
                  </a:cubicBezTo>
                  <a:cubicBezTo>
                    <a:pt x="1679" y="979"/>
                    <a:pt x="1700" y="872"/>
                    <a:pt x="1700" y="765"/>
                  </a:cubicBezTo>
                  <a:cubicBezTo>
                    <a:pt x="1700" y="763"/>
                    <a:pt x="1700" y="761"/>
                    <a:pt x="1700" y="759"/>
                  </a:cubicBezTo>
                  <a:cubicBezTo>
                    <a:pt x="1699" y="747"/>
                    <a:pt x="1699" y="733"/>
                    <a:pt x="1699" y="716"/>
                  </a:cubicBezTo>
                  <a:cubicBezTo>
                    <a:pt x="1699" y="714"/>
                    <a:pt x="1699" y="712"/>
                    <a:pt x="1699" y="710"/>
                  </a:cubicBezTo>
                  <a:cubicBezTo>
                    <a:pt x="1695" y="676"/>
                    <a:pt x="1690" y="638"/>
                    <a:pt x="1686" y="604"/>
                  </a:cubicBezTo>
                  <a:cubicBezTo>
                    <a:pt x="1685" y="601"/>
                    <a:pt x="1685" y="598"/>
                    <a:pt x="1685" y="595"/>
                  </a:cubicBezTo>
                  <a:cubicBezTo>
                    <a:pt x="1683" y="583"/>
                    <a:pt x="1683" y="571"/>
                    <a:pt x="1683" y="559"/>
                  </a:cubicBezTo>
                  <a:cubicBezTo>
                    <a:pt x="1683" y="491"/>
                    <a:pt x="1703" y="428"/>
                    <a:pt x="1738" y="377"/>
                  </a:cubicBezTo>
                  <a:cubicBezTo>
                    <a:pt x="1740" y="374"/>
                    <a:pt x="1742" y="371"/>
                    <a:pt x="1744" y="369"/>
                  </a:cubicBezTo>
                  <a:cubicBezTo>
                    <a:pt x="1748" y="363"/>
                    <a:pt x="1751" y="357"/>
                    <a:pt x="1755" y="352"/>
                  </a:cubicBezTo>
                  <a:cubicBezTo>
                    <a:pt x="1757" y="349"/>
                    <a:pt x="1760" y="347"/>
                    <a:pt x="1762" y="345"/>
                  </a:cubicBezTo>
                  <a:cubicBezTo>
                    <a:pt x="1770" y="334"/>
                    <a:pt x="1780" y="325"/>
                    <a:pt x="1790" y="315"/>
                  </a:cubicBezTo>
                  <a:cubicBezTo>
                    <a:pt x="1792" y="313"/>
                    <a:pt x="1795" y="311"/>
                    <a:pt x="1797" y="309"/>
                  </a:cubicBezTo>
                  <a:cubicBezTo>
                    <a:pt x="1818" y="292"/>
                    <a:pt x="1841" y="277"/>
                    <a:pt x="1863" y="261"/>
                  </a:cubicBezTo>
                  <a:cubicBezTo>
                    <a:pt x="1866" y="259"/>
                    <a:pt x="1869" y="257"/>
                    <a:pt x="1872" y="255"/>
                  </a:cubicBezTo>
                  <a:cubicBezTo>
                    <a:pt x="1871" y="254"/>
                    <a:pt x="1877" y="253"/>
                    <a:pt x="1880" y="252"/>
                  </a:cubicBezTo>
                  <a:cubicBezTo>
                    <a:pt x="1880" y="244"/>
                    <a:pt x="1875" y="249"/>
                    <a:pt x="1871" y="2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38571491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F691C40-340A-44BC-A6B3-C3A20A9ED913}"/>
              </a:ext>
            </a:extLst>
          </p:cNvPr>
          <p:cNvSpPr txBox="1"/>
          <p:nvPr/>
        </p:nvSpPr>
        <p:spPr>
          <a:xfrm>
            <a:off x="0" y="4767386"/>
            <a:ext cx="12192000" cy="99520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5867" dirty="0">
                <a:solidFill>
                  <a:schemeClr val="accent2">
                    <a:lumMod val="50000"/>
                  </a:schemeClr>
                </a:solidFill>
                <a:cs typeface="Arial" pitchFamily="34" charset="0"/>
              </a:rPr>
              <a:t>Thank You</a:t>
            </a:r>
            <a:endParaRPr lang="ko-KR" altLang="en-US" sz="5867" dirty="0">
              <a:solidFill>
                <a:schemeClr val="accent2">
                  <a:lumMod val="50000"/>
                </a:schemeClr>
              </a:solidFill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2F21A8-A2DC-448E-8003-AFE4C77CBA6F}"/>
              </a:ext>
            </a:extLst>
          </p:cNvPr>
          <p:cNvSpPr txBox="1"/>
          <p:nvPr/>
        </p:nvSpPr>
        <p:spPr>
          <a:xfrm>
            <a:off x="0" y="5629404"/>
            <a:ext cx="12191852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867" dirty="0">
                <a:solidFill>
                  <a:schemeClr val="accent2">
                    <a:lumMod val="50000"/>
                  </a:schemeClr>
                </a:solidFill>
                <a:cs typeface="Arial" pitchFamily="34" charset="0"/>
              </a:rPr>
              <a:t>Insert the Sub Title of Your Presentation</a:t>
            </a:r>
            <a:endParaRPr lang="ko-KR" altLang="en-US" sz="1867" dirty="0">
              <a:solidFill>
                <a:schemeClr val="accent2">
                  <a:lumMod val="50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222421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Fully Editable Shapes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B60DD35-5953-49F1-89FD-817B9C504D0A}"/>
              </a:ext>
            </a:extLst>
          </p:cNvPr>
          <p:cNvGrpSpPr/>
          <p:nvPr/>
        </p:nvGrpSpPr>
        <p:grpSpPr>
          <a:xfrm>
            <a:off x="577056" y="1104900"/>
            <a:ext cx="814877" cy="1529972"/>
            <a:chOff x="8101806" y="1297608"/>
            <a:chExt cx="2640016" cy="4956764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83EB8712-685E-4B96-B024-7C5B4D14B1B5}"/>
                </a:ext>
              </a:extLst>
            </p:cNvPr>
            <p:cNvSpPr/>
            <p:nvPr/>
          </p:nvSpPr>
          <p:spPr>
            <a:xfrm>
              <a:off x="9866448" y="1297608"/>
              <a:ext cx="138948" cy="1271375"/>
            </a:xfrm>
            <a:custGeom>
              <a:avLst/>
              <a:gdLst>
                <a:gd name="connsiteX0" fmla="*/ 0 w 112432"/>
                <a:gd name="connsiteY0" fmla="*/ 0 h 1028757"/>
                <a:gd name="connsiteX1" fmla="*/ 113557 w 112432"/>
                <a:gd name="connsiteY1" fmla="*/ 0 h 1028757"/>
                <a:gd name="connsiteX2" fmla="*/ 113557 w 112432"/>
                <a:gd name="connsiteY2" fmla="*/ 1029881 h 1028757"/>
                <a:gd name="connsiteX3" fmla="*/ 0 w 112432"/>
                <a:gd name="connsiteY3" fmla="*/ 1029881 h 1028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432" h="1028757">
                  <a:moveTo>
                    <a:pt x="0" y="0"/>
                  </a:moveTo>
                  <a:lnTo>
                    <a:pt x="113557" y="0"/>
                  </a:lnTo>
                  <a:lnTo>
                    <a:pt x="113557" y="1029881"/>
                  </a:lnTo>
                  <a:lnTo>
                    <a:pt x="0" y="1029881"/>
                  </a:lnTo>
                  <a:close/>
                </a:path>
              </a:pathLst>
            </a:custGeom>
            <a:solidFill>
              <a:schemeClr val="bg1"/>
            </a:solidFill>
            <a:ln w="5615" cap="flat">
              <a:noFill/>
              <a:prstDash val="solid"/>
              <a:miter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9F8CCE39-D5DA-41DF-9317-30A9EC9173FE}"/>
                </a:ext>
              </a:extLst>
            </p:cNvPr>
            <p:cNvGrpSpPr/>
            <p:nvPr/>
          </p:nvGrpSpPr>
          <p:grpSpPr>
            <a:xfrm>
              <a:off x="9865488" y="1328645"/>
              <a:ext cx="167956" cy="1314161"/>
              <a:chOff x="6506834" y="2638613"/>
              <a:chExt cx="112433" cy="1063378"/>
            </a:xfrm>
          </p:grpSpPr>
          <p:sp>
            <p:nvSpPr>
              <p:cNvPr id="11" name="Parallelogram 10">
                <a:extLst>
                  <a:ext uri="{FF2B5EF4-FFF2-40B4-BE49-F238E27FC236}">
                    <a16:creationId xmlns:a16="http://schemas.microsoft.com/office/drawing/2014/main" id="{EC870A16-4ADE-4572-95F9-AEB376FD2B54}"/>
                  </a:ext>
                </a:extLst>
              </p:cNvPr>
              <p:cNvSpPr/>
              <p:nvPr/>
            </p:nvSpPr>
            <p:spPr>
              <a:xfrm rot="16200000">
                <a:off x="6479597" y="3562320"/>
                <a:ext cx="166908" cy="112433"/>
              </a:xfrm>
              <a:prstGeom prst="parallelogram">
                <a:avLst>
                  <a:gd name="adj" fmla="val 60684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Parallelogram 11">
                <a:extLst>
                  <a:ext uri="{FF2B5EF4-FFF2-40B4-BE49-F238E27FC236}">
                    <a16:creationId xmlns:a16="http://schemas.microsoft.com/office/drawing/2014/main" id="{248EEBC0-3263-422A-848F-B44016015370}"/>
                  </a:ext>
                </a:extLst>
              </p:cNvPr>
              <p:cNvSpPr/>
              <p:nvPr/>
            </p:nvSpPr>
            <p:spPr>
              <a:xfrm rot="16200000">
                <a:off x="6479597" y="2665850"/>
                <a:ext cx="166908" cy="112433"/>
              </a:xfrm>
              <a:prstGeom prst="parallelogram">
                <a:avLst>
                  <a:gd name="adj" fmla="val 60684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" name="Parallelogram 12">
                <a:extLst>
                  <a:ext uri="{FF2B5EF4-FFF2-40B4-BE49-F238E27FC236}">
                    <a16:creationId xmlns:a16="http://schemas.microsoft.com/office/drawing/2014/main" id="{601B5160-D010-41BE-8414-217600978344}"/>
                  </a:ext>
                </a:extLst>
              </p:cNvPr>
              <p:cNvSpPr/>
              <p:nvPr/>
            </p:nvSpPr>
            <p:spPr>
              <a:xfrm rot="16200000">
                <a:off x="6479597" y="2845144"/>
                <a:ext cx="166908" cy="112433"/>
              </a:xfrm>
              <a:prstGeom prst="parallelogram">
                <a:avLst>
                  <a:gd name="adj" fmla="val 60684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Parallelogram 13">
                <a:extLst>
                  <a:ext uri="{FF2B5EF4-FFF2-40B4-BE49-F238E27FC236}">
                    <a16:creationId xmlns:a16="http://schemas.microsoft.com/office/drawing/2014/main" id="{CAA05E9C-468A-4763-9182-06629F9B98EC}"/>
                  </a:ext>
                </a:extLst>
              </p:cNvPr>
              <p:cNvSpPr/>
              <p:nvPr/>
            </p:nvSpPr>
            <p:spPr>
              <a:xfrm rot="16200000">
                <a:off x="6479597" y="3024438"/>
                <a:ext cx="166908" cy="112433"/>
              </a:xfrm>
              <a:prstGeom prst="parallelogram">
                <a:avLst>
                  <a:gd name="adj" fmla="val 60684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Parallelogram 14">
                <a:extLst>
                  <a:ext uri="{FF2B5EF4-FFF2-40B4-BE49-F238E27FC236}">
                    <a16:creationId xmlns:a16="http://schemas.microsoft.com/office/drawing/2014/main" id="{A255D0CE-53D8-4F36-A06C-745B66228644}"/>
                  </a:ext>
                </a:extLst>
              </p:cNvPr>
              <p:cNvSpPr/>
              <p:nvPr/>
            </p:nvSpPr>
            <p:spPr>
              <a:xfrm rot="16200000">
                <a:off x="6479597" y="3203732"/>
                <a:ext cx="166908" cy="112433"/>
              </a:xfrm>
              <a:prstGeom prst="parallelogram">
                <a:avLst>
                  <a:gd name="adj" fmla="val 60684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Parallelogram 15">
                <a:extLst>
                  <a:ext uri="{FF2B5EF4-FFF2-40B4-BE49-F238E27FC236}">
                    <a16:creationId xmlns:a16="http://schemas.microsoft.com/office/drawing/2014/main" id="{7CC84228-DE85-4CAD-A510-9679A7ED8EA8}"/>
                  </a:ext>
                </a:extLst>
              </p:cNvPr>
              <p:cNvSpPr/>
              <p:nvPr/>
            </p:nvSpPr>
            <p:spPr>
              <a:xfrm rot="16200000">
                <a:off x="6479597" y="3383026"/>
                <a:ext cx="166908" cy="112433"/>
              </a:xfrm>
              <a:prstGeom prst="parallelogram">
                <a:avLst>
                  <a:gd name="adj" fmla="val 60684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52BD6BDB-4755-4E56-93C9-F834B2502DD8}"/>
                </a:ext>
              </a:extLst>
            </p:cNvPr>
            <p:cNvSpPr/>
            <p:nvPr/>
          </p:nvSpPr>
          <p:spPr>
            <a:xfrm>
              <a:off x="8341492" y="2566687"/>
              <a:ext cx="2167593" cy="90316"/>
            </a:xfrm>
            <a:custGeom>
              <a:avLst/>
              <a:gdLst>
                <a:gd name="connsiteX0" fmla="*/ 1750574 w 1753946"/>
                <a:gd name="connsiteY0" fmla="*/ 77578 h 73081"/>
                <a:gd name="connsiteX1" fmla="*/ 6746 w 1753946"/>
                <a:gd name="connsiteY1" fmla="*/ 77578 h 73081"/>
                <a:gd name="connsiteX2" fmla="*/ 0 w 1753946"/>
                <a:gd name="connsiteY2" fmla="*/ 70832 h 73081"/>
                <a:gd name="connsiteX3" fmla="*/ 0 w 1753946"/>
                <a:gd name="connsiteY3" fmla="*/ 14616 h 73081"/>
                <a:gd name="connsiteX4" fmla="*/ 14616 w 1753946"/>
                <a:gd name="connsiteY4" fmla="*/ 0 h 73081"/>
                <a:gd name="connsiteX5" fmla="*/ 1742703 w 1753946"/>
                <a:gd name="connsiteY5" fmla="*/ 0 h 73081"/>
                <a:gd name="connsiteX6" fmla="*/ 1757320 w 1753946"/>
                <a:gd name="connsiteY6" fmla="*/ 14616 h 73081"/>
                <a:gd name="connsiteX7" fmla="*/ 1757320 w 1753946"/>
                <a:gd name="connsiteY7" fmla="*/ 70832 h 73081"/>
                <a:gd name="connsiteX8" fmla="*/ 1750574 w 1753946"/>
                <a:gd name="connsiteY8" fmla="*/ 77578 h 73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53946" h="73081">
                  <a:moveTo>
                    <a:pt x="1750574" y="77578"/>
                  </a:moveTo>
                  <a:lnTo>
                    <a:pt x="6746" y="77578"/>
                  </a:lnTo>
                  <a:cubicBezTo>
                    <a:pt x="2811" y="77578"/>
                    <a:pt x="0" y="74205"/>
                    <a:pt x="0" y="70832"/>
                  </a:cubicBezTo>
                  <a:lnTo>
                    <a:pt x="0" y="14616"/>
                  </a:lnTo>
                  <a:cubicBezTo>
                    <a:pt x="0" y="6746"/>
                    <a:pt x="6746" y="0"/>
                    <a:pt x="14616" y="0"/>
                  </a:cubicBezTo>
                  <a:lnTo>
                    <a:pt x="1742703" y="0"/>
                  </a:lnTo>
                  <a:cubicBezTo>
                    <a:pt x="1750574" y="0"/>
                    <a:pt x="1757320" y="6746"/>
                    <a:pt x="1757320" y="14616"/>
                  </a:cubicBezTo>
                  <a:lnTo>
                    <a:pt x="1757320" y="70832"/>
                  </a:lnTo>
                  <a:cubicBezTo>
                    <a:pt x="1757320" y="74768"/>
                    <a:pt x="1754509" y="77578"/>
                    <a:pt x="1750574" y="77578"/>
                  </a:cubicBezTo>
                  <a:close/>
                </a:path>
              </a:pathLst>
            </a:custGeom>
            <a:solidFill>
              <a:schemeClr val="bg1"/>
            </a:solidFill>
            <a:ln w="5615" cap="flat">
              <a:noFill/>
              <a:prstDash val="solid"/>
              <a:miter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0D57DF4B-EA6E-4FB1-A2F1-F83AEA84D37F}"/>
                </a:ext>
              </a:extLst>
            </p:cNvPr>
            <p:cNvSpPr/>
            <p:nvPr/>
          </p:nvSpPr>
          <p:spPr>
            <a:xfrm>
              <a:off x="8332460" y="3032164"/>
              <a:ext cx="2180793" cy="3222208"/>
            </a:xfrm>
            <a:custGeom>
              <a:avLst/>
              <a:gdLst>
                <a:gd name="connsiteX0" fmla="*/ 1539763 w 1759568"/>
                <a:gd name="connsiteY0" fmla="*/ 2585947 h 2602811"/>
                <a:gd name="connsiteX1" fmla="*/ 224303 w 1759568"/>
                <a:gd name="connsiteY1" fmla="*/ 2607309 h 2602811"/>
                <a:gd name="connsiteX2" fmla="*/ 0 w 1759568"/>
                <a:gd name="connsiteY2" fmla="*/ 0 h 2602811"/>
                <a:gd name="connsiteX3" fmla="*/ 1764628 w 1759568"/>
                <a:gd name="connsiteY3" fmla="*/ 0 h 2602811"/>
                <a:gd name="connsiteX0" fmla="*/ 1536685 w 1764628"/>
                <a:gd name="connsiteY0" fmla="*/ 2601341 h 2607309"/>
                <a:gd name="connsiteX1" fmla="*/ 224303 w 1764628"/>
                <a:gd name="connsiteY1" fmla="*/ 2607309 h 2607309"/>
                <a:gd name="connsiteX2" fmla="*/ 0 w 1764628"/>
                <a:gd name="connsiteY2" fmla="*/ 0 h 2607309"/>
                <a:gd name="connsiteX3" fmla="*/ 1764628 w 1764628"/>
                <a:gd name="connsiteY3" fmla="*/ 0 h 2607309"/>
                <a:gd name="connsiteX4" fmla="*/ 1536685 w 1764628"/>
                <a:gd name="connsiteY4" fmla="*/ 2601341 h 2607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4628" h="2607309">
                  <a:moveTo>
                    <a:pt x="1536685" y="2601341"/>
                  </a:moveTo>
                  <a:lnTo>
                    <a:pt x="224303" y="2607309"/>
                  </a:lnTo>
                  <a:lnTo>
                    <a:pt x="0" y="0"/>
                  </a:lnTo>
                  <a:lnTo>
                    <a:pt x="1764628" y="0"/>
                  </a:lnTo>
                  <a:cubicBezTo>
                    <a:pt x="1689673" y="861982"/>
                    <a:pt x="1611640" y="1739359"/>
                    <a:pt x="1536685" y="2601341"/>
                  </a:cubicBezTo>
                  <a:close/>
                </a:path>
              </a:pathLst>
            </a:custGeom>
            <a:solidFill>
              <a:schemeClr val="bg1"/>
            </a:solidFill>
            <a:ln w="5615" cap="flat">
              <a:noFill/>
              <a:prstDash val="solid"/>
              <a:miter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911333E9-094D-49A5-99D4-3F267F3B06F6}"/>
                </a:ext>
              </a:extLst>
            </p:cNvPr>
            <p:cNvSpPr/>
            <p:nvPr/>
          </p:nvSpPr>
          <p:spPr>
            <a:xfrm>
              <a:off x="8423471" y="4040233"/>
              <a:ext cx="1993907" cy="903163"/>
            </a:xfrm>
            <a:custGeom>
              <a:avLst/>
              <a:gdLst>
                <a:gd name="connsiteX0" fmla="*/ 1556628 w 1613405"/>
                <a:gd name="connsiteY0" fmla="*/ 730811 h 730811"/>
                <a:gd name="connsiteX1" fmla="*/ 60714 w 1613405"/>
                <a:gd name="connsiteY1" fmla="*/ 730811 h 730811"/>
                <a:gd name="connsiteX2" fmla="*/ 0 w 1613405"/>
                <a:gd name="connsiteY2" fmla="*/ 0 h 730811"/>
                <a:gd name="connsiteX3" fmla="*/ 1618466 w 1613405"/>
                <a:gd name="connsiteY3" fmla="*/ 0 h 730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13405" h="730811">
                  <a:moveTo>
                    <a:pt x="1556628" y="730811"/>
                  </a:moveTo>
                  <a:lnTo>
                    <a:pt x="60714" y="730811"/>
                  </a:lnTo>
                  <a:lnTo>
                    <a:pt x="0" y="0"/>
                  </a:lnTo>
                  <a:lnTo>
                    <a:pt x="1618466" y="0"/>
                  </a:lnTo>
                  <a:close/>
                </a:path>
              </a:pathLst>
            </a:custGeom>
            <a:solidFill>
              <a:schemeClr val="accent2"/>
            </a:solidFill>
            <a:ln w="5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49EF4528-C5D3-468B-AB0F-C65F61F44C93}"/>
                </a:ext>
              </a:extLst>
            </p:cNvPr>
            <p:cNvSpPr/>
            <p:nvPr/>
          </p:nvSpPr>
          <p:spPr>
            <a:xfrm>
              <a:off x="8341492" y="2656097"/>
              <a:ext cx="2167593" cy="56501"/>
            </a:xfrm>
            <a:custGeom>
              <a:avLst/>
              <a:gdLst>
                <a:gd name="connsiteX0" fmla="*/ 1750574 w 1753946"/>
                <a:gd name="connsiteY0" fmla="*/ 77578 h 73081"/>
                <a:gd name="connsiteX1" fmla="*/ 6746 w 1753946"/>
                <a:gd name="connsiteY1" fmla="*/ 77578 h 73081"/>
                <a:gd name="connsiteX2" fmla="*/ 0 w 1753946"/>
                <a:gd name="connsiteY2" fmla="*/ 70832 h 73081"/>
                <a:gd name="connsiteX3" fmla="*/ 0 w 1753946"/>
                <a:gd name="connsiteY3" fmla="*/ 14616 h 73081"/>
                <a:gd name="connsiteX4" fmla="*/ 14616 w 1753946"/>
                <a:gd name="connsiteY4" fmla="*/ 0 h 73081"/>
                <a:gd name="connsiteX5" fmla="*/ 1742703 w 1753946"/>
                <a:gd name="connsiteY5" fmla="*/ 0 h 73081"/>
                <a:gd name="connsiteX6" fmla="*/ 1757320 w 1753946"/>
                <a:gd name="connsiteY6" fmla="*/ 14616 h 73081"/>
                <a:gd name="connsiteX7" fmla="*/ 1757320 w 1753946"/>
                <a:gd name="connsiteY7" fmla="*/ 70832 h 73081"/>
                <a:gd name="connsiteX8" fmla="*/ 1750574 w 1753946"/>
                <a:gd name="connsiteY8" fmla="*/ 77578 h 73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53946" h="73081">
                  <a:moveTo>
                    <a:pt x="1750574" y="77578"/>
                  </a:moveTo>
                  <a:lnTo>
                    <a:pt x="6746" y="77578"/>
                  </a:lnTo>
                  <a:cubicBezTo>
                    <a:pt x="2811" y="77578"/>
                    <a:pt x="0" y="74205"/>
                    <a:pt x="0" y="70832"/>
                  </a:cubicBezTo>
                  <a:lnTo>
                    <a:pt x="0" y="14616"/>
                  </a:lnTo>
                  <a:cubicBezTo>
                    <a:pt x="0" y="6746"/>
                    <a:pt x="6746" y="0"/>
                    <a:pt x="14616" y="0"/>
                  </a:cubicBezTo>
                  <a:lnTo>
                    <a:pt x="1742703" y="0"/>
                  </a:lnTo>
                  <a:cubicBezTo>
                    <a:pt x="1750574" y="0"/>
                    <a:pt x="1757320" y="6746"/>
                    <a:pt x="1757320" y="14616"/>
                  </a:cubicBezTo>
                  <a:lnTo>
                    <a:pt x="1757320" y="70832"/>
                  </a:lnTo>
                  <a:cubicBezTo>
                    <a:pt x="1757320" y="74768"/>
                    <a:pt x="1754509" y="77578"/>
                    <a:pt x="1750574" y="77578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5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5DB6946-79D9-4BDC-B144-FF6CD6E71CEA}"/>
                </a:ext>
              </a:extLst>
            </p:cNvPr>
            <p:cNvSpPr/>
            <p:nvPr/>
          </p:nvSpPr>
          <p:spPr>
            <a:xfrm>
              <a:off x="8101806" y="2701467"/>
              <a:ext cx="2640016" cy="333476"/>
            </a:xfrm>
            <a:custGeom>
              <a:avLst/>
              <a:gdLst>
                <a:gd name="connsiteX0" fmla="*/ 2137904 w 2136217"/>
                <a:gd name="connsiteY0" fmla="*/ 274335 h 269837"/>
                <a:gd name="connsiteX1" fmla="*/ 0 w 2136217"/>
                <a:gd name="connsiteY1" fmla="*/ 274335 h 269837"/>
                <a:gd name="connsiteX2" fmla="*/ 124800 w 2136217"/>
                <a:gd name="connsiteY2" fmla="*/ 37665 h 269837"/>
                <a:gd name="connsiteX3" fmla="*/ 187200 w 2136217"/>
                <a:gd name="connsiteY3" fmla="*/ 0 h 269837"/>
                <a:gd name="connsiteX4" fmla="*/ 1954076 w 2136217"/>
                <a:gd name="connsiteY4" fmla="*/ 8432 h 269837"/>
                <a:gd name="connsiteX5" fmla="*/ 2015914 w 2136217"/>
                <a:gd name="connsiteY5" fmla="*/ 46097 h 269837"/>
                <a:gd name="connsiteX6" fmla="*/ 2137904 w 2136217"/>
                <a:gd name="connsiteY6" fmla="*/ 274335 h 269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36217" h="269837">
                  <a:moveTo>
                    <a:pt x="2137904" y="274335"/>
                  </a:moveTo>
                  <a:lnTo>
                    <a:pt x="0" y="274335"/>
                  </a:lnTo>
                  <a:lnTo>
                    <a:pt x="124800" y="37665"/>
                  </a:lnTo>
                  <a:cubicBezTo>
                    <a:pt x="137168" y="14616"/>
                    <a:pt x="161341" y="0"/>
                    <a:pt x="187200" y="0"/>
                  </a:cubicBezTo>
                  <a:lnTo>
                    <a:pt x="1954076" y="8432"/>
                  </a:lnTo>
                  <a:cubicBezTo>
                    <a:pt x="1979936" y="8432"/>
                    <a:pt x="2003547" y="23049"/>
                    <a:pt x="2015914" y="46097"/>
                  </a:cubicBezTo>
                  <a:lnTo>
                    <a:pt x="2137904" y="274335"/>
                  </a:lnTo>
                  <a:close/>
                </a:path>
              </a:pathLst>
            </a:custGeom>
            <a:solidFill>
              <a:schemeClr val="bg1"/>
            </a:solidFill>
            <a:ln w="5615" cap="flat">
              <a:noFill/>
              <a:prstDash val="solid"/>
              <a:miter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7" name="Graphic 11">
            <a:extLst>
              <a:ext uri="{FF2B5EF4-FFF2-40B4-BE49-F238E27FC236}">
                <a16:creationId xmlns:a16="http://schemas.microsoft.com/office/drawing/2014/main" id="{82B6490B-C3FC-4D40-94B6-107F23884332}"/>
              </a:ext>
            </a:extLst>
          </p:cNvPr>
          <p:cNvGrpSpPr/>
          <p:nvPr/>
        </p:nvGrpSpPr>
        <p:grpSpPr>
          <a:xfrm>
            <a:off x="577056" y="3115322"/>
            <a:ext cx="1352557" cy="1026871"/>
            <a:chOff x="2788260" y="350227"/>
            <a:chExt cx="2662971" cy="2021746"/>
          </a:xfrm>
          <a:solidFill>
            <a:schemeClr val="accent2"/>
          </a:solidFill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83D59718-C555-4A15-8200-B870B6E0878F}"/>
                </a:ext>
              </a:extLst>
            </p:cNvPr>
            <p:cNvSpPr/>
            <p:nvPr/>
          </p:nvSpPr>
          <p:spPr>
            <a:xfrm>
              <a:off x="2859798" y="418041"/>
              <a:ext cx="2512094" cy="1885957"/>
            </a:xfrm>
            <a:custGeom>
              <a:avLst/>
              <a:gdLst>
                <a:gd name="connsiteX0" fmla="*/ 1236561 w 2512094"/>
                <a:gd name="connsiteY0" fmla="*/ 1886038 h 1885957"/>
                <a:gd name="connsiteX1" fmla="*/ 834475 w 2512094"/>
                <a:gd name="connsiteY1" fmla="*/ 1828705 h 1885957"/>
                <a:gd name="connsiteX2" fmla="*/ 255109 w 2512094"/>
                <a:gd name="connsiteY2" fmla="*/ 1390408 h 1885957"/>
                <a:gd name="connsiteX3" fmla="*/ 58215 w 2512094"/>
                <a:gd name="connsiteY3" fmla="*/ 927217 h 1885957"/>
                <a:gd name="connsiteX4" fmla="*/ 5409 w 2512094"/>
                <a:gd name="connsiteY4" fmla="*/ 653376 h 1885957"/>
                <a:gd name="connsiteX5" fmla="*/ 36338 w 2512094"/>
                <a:gd name="connsiteY5" fmla="*/ 459500 h 1885957"/>
                <a:gd name="connsiteX6" fmla="*/ 38602 w 2512094"/>
                <a:gd name="connsiteY6" fmla="*/ 426307 h 1885957"/>
                <a:gd name="connsiteX7" fmla="*/ 21251 w 2512094"/>
                <a:gd name="connsiteY7" fmla="*/ 230922 h 1885957"/>
                <a:gd name="connsiteX8" fmla="*/ 31812 w 2512094"/>
                <a:gd name="connsiteY8" fmla="*/ 184905 h 1885957"/>
                <a:gd name="connsiteX9" fmla="*/ 127619 w 2512094"/>
                <a:gd name="connsiteY9" fmla="*/ 80800 h 1885957"/>
                <a:gd name="connsiteX10" fmla="*/ 351670 w 2512094"/>
                <a:gd name="connsiteY10" fmla="*/ 32519 h 1885957"/>
                <a:gd name="connsiteX11" fmla="*/ 436161 w 2512094"/>
                <a:gd name="connsiteY11" fmla="*/ 31765 h 1885957"/>
                <a:gd name="connsiteX12" fmla="*/ 547810 w 2512094"/>
                <a:gd name="connsiteY12" fmla="*/ 100414 h 1885957"/>
                <a:gd name="connsiteX13" fmla="*/ 608915 w 2512094"/>
                <a:gd name="connsiteY13" fmla="*/ 121536 h 1885957"/>
                <a:gd name="connsiteX14" fmla="*/ 1101527 w 2512094"/>
                <a:gd name="connsiteY14" fmla="*/ 18186 h 1885957"/>
                <a:gd name="connsiteX15" fmla="*/ 1689945 w 2512094"/>
                <a:gd name="connsiteY15" fmla="*/ 13660 h 1885957"/>
                <a:gd name="connsiteX16" fmla="*/ 2193119 w 2512094"/>
                <a:gd name="connsiteY16" fmla="*/ 127572 h 1885957"/>
                <a:gd name="connsiteX17" fmla="*/ 2398311 w 2512094"/>
                <a:gd name="connsiteY17" fmla="*/ 242992 h 1885957"/>
                <a:gd name="connsiteX18" fmla="*/ 2516749 w 2512094"/>
                <a:gd name="connsiteY18" fmla="*/ 482131 h 1885957"/>
                <a:gd name="connsiteX19" fmla="*/ 2501661 w 2512094"/>
                <a:gd name="connsiteY19" fmla="*/ 701657 h 1885957"/>
                <a:gd name="connsiteX20" fmla="*/ 2411135 w 2512094"/>
                <a:gd name="connsiteY20" fmla="*/ 1079603 h 1885957"/>
                <a:gd name="connsiteX21" fmla="*/ 1808383 w 2512094"/>
                <a:gd name="connsiteY21" fmla="*/ 1757793 h 1885957"/>
                <a:gd name="connsiteX22" fmla="*/ 1331614 w 2512094"/>
                <a:gd name="connsiteY22" fmla="*/ 1881512 h 1885957"/>
                <a:gd name="connsiteX23" fmla="*/ 1236561 w 2512094"/>
                <a:gd name="connsiteY23" fmla="*/ 1886038 h 1885957"/>
                <a:gd name="connsiteX24" fmla="*/ 1060790 w 2512094"/>
                <a:gd name="connsiteY24" fmla="*/ 1005673 h 1885957"/>
                <a:gd name="connsiteX25" fmla="*/ 1483245 w 2512094"/>
                <a:gd name="connsiteY25" fmla="*/ 977007 h 1885957"/>
                <a:gd name="connsiteX26" fmla="*/ 1783489 w 2512094"/>
                <a:gd name="connsiteY26" fmla="*/ 924200 h 1885957"/>
                <a:gd name="connsiteX27" fmla="*/ 2213487 w 2512094"/>
                <a:gd name="connsiteY27" fmla="*/ 764271 h 1885957"/>
                <a:gd name="connsiteX28" fmla="*/ 2397556 w 2512094"/>
                <a:gd name="connsiteY28" fmla="*/ 590008 h 1885957"/>
                <a:gd name="connsiteX29" fmla="*/ 2432258 w 2512094"/>
                <a:gd name="connsiteY29" fmla="*/ 394623 h 1885957"/>
                <a:gd name="connsiteX30" fmla="*/ 2333434 w 2512094"/>
                <a:gd name="connsiteY30" fmla="*/ 257325 h 1885957"/>
                <a:gd name="connsiteX31" fmla="*/ 2030172 w 2512094"/>
                <a:gd name="connsiteY31" fmla="*/ 112484 h 1885957"/>
                <a:gd name="connsiteX32" fmla="*/ 1664296 w 2512094"/>
                <a:gd name="connsiteY32" fmla="*/ 49116 h 1885957"/>
                <a:gd name="connsiteX33" fmla="*/ 1351228 w 2512094"/>
                <a:gd name="connsiteY33" fmla="*/ 38554 h 1885957"/>
                <a:gd name="connsiteX34" fmla="*/ 1107562 w 2512094"/>
                <a:gd name="connsiteY34" fmla="*/ 58923 h 1885957"/>
                <a:gd name="connsiteX35" fmla="*/ 793739 w 2512094"/>
                <a:gd name="connsiteY35" fmla="*/ 104940 h 1885957"/>
                <a:gd name="connsiteX36" fmla="*/ 394670 w 2512094"/>
                <a:gd name="connsiteY36" fmla="*/ 216589 h 1885957"/>
                <a:gd name="connsiteX37" fmla="*/ 133654 w 2512094"/>
                <a:gd name="connsiteY37" fmla="*/ 395377 h 1885957"/>
                <a:gd name="connsiteX38" fmla="*/ 158548 w 2512094"/>
                <a:gd name="connsiteY38" fmla="*/ 787657 h 1885957"/>
                <a:gd name="connsiteX39" fmla="*/ 322249 w 2512094"/>
                <a:gd name="connsiteY39" fmla="*/ 890253 h 1885957"/>
                <a:gd name="connsiteX40" fmla="*/ 690388 w 2512094"/>
                <a:gd name="connsiteY40" fmla="*/ 985305 h 1885957"/>
                <a:gd name="connsiteX41" fmla="*/ 1060790 w 2512094"/>
                <a:gd name="connsiteY41" fmla="*/ 1005673 h 1885957"/>
                <a:gd name="connsiteX42" fmla="*/ 106496 w 2512094"/>
                <a:gd name="connsiteY42" fmla="*/ 283729 h 1885957"/>
                <a:gd name="connsiteX43" fmla="*/ 106496 w 2512094"/>
                <a:gd name="connsiteY43" fmla="*/ 293536 h 1885957"/>
                <a:gd name="connsiteX44" fmla="*/ 125356 w 2512094"/>
                <a:gd name="connsiteY44" fmla="*/ 333518 h 1885957"/>
                <a:gd name="connsiteX45" fmla="*/ 170619 w 2512094"/>
                <a:gd name="connsiteY45" fmla="*/ 325974 h 1885957"/>
                <a:gd name="connsiteX46" fmla="*/ 258127 w 2512094"/>
                <a:gd name="connsiteY46" fmla="*/ 270150 h 1885957"/>
                <a:gd name="connsiteX47" fmla="*/ 280004 w 2512094"/>
                <a:gd name="connsiteY47" fmla="*/ 222624 h 1885957"/>
                <a:gd name="connsiteX48" fmla="*/ 223425 w 2512094"/>
                <a:gd name="connsiteY48" fmla="*/ 144168 h 1885957"/>
                <a:gd name="connsiteX49" fmla="*/ 163829 w 2512094"/>
                <a:gd name="connsiteY49" fmla="*/ 150203 h 1885957"/>
                <a:gd name="connsiteX50" fmla="*/ 106496 w 2512094"/>
                <a:gd name="connsiteY50" fmla="*/ 283729 h 1885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2512094" h="1885957">
                  <a:moveTo>
                    <a:pt x="1236561" y="1886038"/>
                  </a:moveTo>
                  <a:cubicBezTo>
                    <a:pt x="1100018" y="1884529"/>
                    <a:pt x="964984" y="1868687"/>
                    <a:pt x="834475" y="1828705"/>
                  </a:cubicBezTo>
                  <a:cubicBezTo>
                    <a:pt x="588547" y="1753267"/>
                    <a:pt x="395425" y="1605408"/>
                    <a:pt x="255109" y="1390408"/>
                  </a:cubicBezTo>
                  <a:cubicBezTo>
                    <a:pt x="161566" y="1247830"/>
                    <a:pt x="97443" y="1092427"/>
                    <a:pt x="58215" y="927217"/>
                  </a:cubicBezTo>
                  <a:cubicBezTo>
                    <a:pt x="36338" y="836691"/>
                    <a:pt x="20496" y="744657"/>
                    <a:pt x="5409" y="653376"/>
                  </a:cubicBezTo>
                  <a:cubicBezTo>
                    <a:pt x="-5153" y="586236"/>
                    <a:pt x="-2890" y="519851"/>
                    <a:pt x="36338" y="459500"/>
                  </a:cubicBezTo>
                  <a:cubicBezTo>
                    <a:pt x="41619" y="451202"/>
                    <a:pt x="42373" y="435360"/>
                    <a:pt x="38602" y="426307"/>
                  </a:cubicBezTo>
                  <a:cubicBezTo>
                    <a:pt x="9181" y="362939"/>
                    <a:pt x="13707" y="297308"/>
                    <a:pt x="21251" y="230922"/>
                  </a:cubicBezTo>
                  <a:cubicBezTo>
                    <a:pt x="23514" y="215080"/>
                    <a:pt x="27286" y="199992"/>
                    <a:pt x="31812" y="184905"/>
                  </a:cubicBezTo>
                  <a:cubicBezTo>
                    <a:pt x="46900" y="135115"/>
                    <a:pt x="77075" y="99659"/>
                    <a:pt x="127619" y="80800"/>
                  </a:cubicBezTo>
                  <a:cubicBezTo>
                    <a:pt x="200039" y="54396"/>
                    <a:pt x="274723" y="37046"/>
                    <a:pt x="351670" y="32519"/>
                  </a:cubicBezTo>
                  <a:cubicBezTo>
                    <a:pt x="379583" y="31011"/>
                    <a:pt x="408249" y="31011"/>
                    <a:pt x="436161" y="31765"/>
                  </a:cubicBezTo>
                  <a:cubicBezTo>
                    <a:pt x="485951" y="33274"/>
                    <a:pt x="519143" y="64203"/>
                    <a:pt x="547810" y="100414"/>
                  </a:cubicBezTo>
                  <a:cubicBezTo>
                    <a:pt x="569687" y="128326"/>
                    <a:pt x="574968" y="132098"/>
                    <a:pt x="608915" y="121536"/>
                  </a:cubicBezTo>
                  <a:cubicBezTo>
                    <a:pt x="769598" y="71747"/>
                    <a:pt x="934054" y="37046"/>
                    <a:pt x="1101527" y="18186"/>
                  </a:cubicBezTo>
                  <a:cubicBezTo>
                    <a:pt x="1297666" y="-4445"/>
                    <a:pt x="1493806" y="-5954"/>
                    <a:pt x="1689945" y="13660"/>
                  </a:cubicBezTo>
                  <a:cubicBezTo>
                    <a:pt x="1862699" y="31011"/>
                    <a:pt x="2031681" y="62695"/>
                    <a:pt x="2193119" y="127572"/>
                  </a:cubicBezTo>
                  <a:cubicBezTo>
                    <a:pt x="2266294" y="156992"/>
                    <a:pt x="2335697" y="193203"/>
                    <a:pt x="2398311" y="242992"/>
                  </a:cubicBezTo>
                  <a:cubicBezTo>
                    <a:pt x="2475258" y="304097"/>
                    <a:pt x="2520521" y="381044"/>
                    <a:pt x="2516749" y="482131"/>
                  </a:cubicBezTo>
                  <a:cubicBezTo>
                    <a:pt x="2513731" y="555307"/>
                    <a:pt x="2509960" y="629236"/>
                    <a:pt x="2501661" y="701657"/>
                  </a:cubicBezTo>
                  <a:cubicBezTo>
                    <a:pt x="2487328" y="831411"/>
                    <a:pt x="2457907" y="958147"/>
                    <a:pt x="2411135" y="1079603"/>
                  </a:cubicBezTo>
                  <a:cubicBezTo>
                    <a:pt x="2294960" y="1380601"/>
                    <a:pt x="2100330" y="1612951"/>
                    <a:pt x="1808383" y="1757793"/>
                  </a:cubicBezTo>
                  <a:cubicBezTo>
                    <a:pt x="1658261" y="1832477"/>
                    <a:pt x="1499087" y="1872459"/>
                    <a:pt x="1331614" y="1881512"/>
                  </a:cubicBezTo>
                  <a:cubicBezTo>
                    <a:pt x="1299930" y="1883020"/>
                    <a:pt x="1268245" y="1884529"/>
                    <a:pt x="1236561" y="1886038"/>
                  </a:cubicBezTo>
                  <a:close/>
                  <a:moveTo>
                    <a:pt x="1060790" y="1005673"/>
                  </a:moveTo>
                  <a:cubicBezTo>
                    <a:pt x="1101527" y="1005673"/>
                    <a:pt x="1390455" y="989077"/>
                    <a:pt x="1483245" y="977007"/>
                  </a:cubicBezTo>
                  <a:cubicBezTo>
                    <a:pt x="1583577" y="964182"/>
                    <a:pt x="1683910" y="943814"/>
                    <a:pt x="1783489" y="924200"/>
                  </a:cubicBezTo>
                  <a:cubicBezTo>
                    <a:pt x="1935120" y="894025"/>
                    <a:pt x="2076944" y="837446"/>
                    <a:pt x="2213487" y="764271"/>
                  </a:cubicBezTo>
                  <a:cubicBezTo>
                    <a:pt x="2290434" y="722780"/>
                    <a:pt x="2351539" y="663938"/>
                    <a:pt x="2397556" y="590008"/>
                  </a:cubicBezTo>
                  <a:cubicBezTo>
                    <a:pt x="2435275" y="530412"/>
                    <a:pt x="2454135" y="465535"/>
                    <a:pt x="2432258" y="394623"/>
                  </a:cubicBezTo>
                  <a:cubicBezTo>
                    <a:pt x="2414907" y="338044"/>
                    <a:pt x="2378697" y="294290"/>
                    <a:pt x="2333434" y="257325"/>
                  </a:cubicBezTo>
                  <a:cubicBezTo>
                    <a:pt x="2244417" y="183396"/>
                    <a:pt x="2139558" y="144168"/>
                    <a:pt x="2030172" y="112484"/>
                  </a:cubicBezTo>
                  <a:cubicBezTo>
                    <a:pt x="1910225" y="78537"/>
                    <a:pt x="1788015" y="56660"/>
                    <a:pt x="1664296" y="49116"/>
                  </a:cubicBezTo>
                  <a:cubicBezTo>
                    <a:pt x="1560192" y="42326"/>
                    <a:pt x="1456087" y="37800"/>
                    <a:pt x="1351228" y="38554"/>
                  </a:cubicBezTo>
                  <a:cubicBezTo>
                    <a:pt x="1269754" y="39309"/>
                    <a:pt x="1188281" y="49116"/>
                    <a:pt x="1107562" y="58923"/>
                  </a:cubicBezTo>
                  <a:cubicBezTo>
                    <a:pt x="1002703" y="71747"/>
                    <a:pt x="897843" y="86835"/>
                    <a:pt x="793739" y="104940"/>
                  </a:cubicBezTo>
                  <a:cubicBezTo>
                    <a:pt x="657195" y="127572"/>
                    <a:pt x="522915" y="161519"/>
                    <a:pt x="394670" y="216589"/>
                  </a:cubicBezTo>
                  <a:cubicBezTo>
                    <a:pt x="295846" y="258834"/>
                    <a:pt x="204566" y="312395"/>
                    <a:pt x="133654" y="395377"/>
                  </a:cubicBezTo>
                  <a:cubicBezTo>
                    <a:pt x="27286" y="519096"/>
                    <a:pt x="33321" y="680534"/>
                    <a:pt x="158548" y="787657"/>
                  </a:cubicBezTo>
                  <a:cubicBezTo>
                    <a:pt x="208338" y="829902"/>
                    <a:pt x="261144" y="863849"/>
                    <a:pt x="322249" y="890253"/>
                  </a:cubicBezTo>
                  <a:cubicBezTo>
                    <a:pt x="440688" y="942305"/>
                    <a:pt x="563652" y="972480"/>
                    <a:pt x="690388" y="985305"/>
                  </a:cubicBezTo>
                  <a:cubicBezTo>
                    <a:pt x="812598" y="998129"/>
                    <a:pt x="983089" y="1003410"/>
                    <a:pt x="1060790" y="1005673"/>
                  </a:cubicBezTo>
                  <a:close/>
                  <a:moveTo>
                    <a:pt x="106496" y="283729"/>
                  </a:moveTo>
                  <a:cubicBezTo>
                    <a:pt x="106496" y="286746"/>
                    <a:pt x="106496" y="290518"/>
                    <a:pt x="106496" y="293536"/>
                  </a:cubicBezTo>
                  <a:cubicBezTo>
                    <a:pt x="106496" y="310132"/>
                    <a:pt x="108759" y="325220"/>
                    <a:pt x="125356" y="333518"/>
                  </a:cubicBezTo>
                  <a:cubicBezTo>
                    <a:pt x="142706" y="341816"/>
                    <a:pt x="156285" y="335781"/>
                    <a:pt x="170619" y="325974"/>
                  </a:cubicBezTo>
                  <a:cubicBezTo>
                    <a:pt x="199285" y="306360"/>
                    <a:pt x="228706" y="288255"/>
                    <a:pt x="258127" y="270150"/>
                  </a:cubicBezTo>
                  <a:cubicBezTo>
                    <a:pt x="278495" y="257325"/>
                    <a:pt x="283776" y="246010"/>
                    <a:pt x="280004" y="222624"/>
                  </a:cubicBezTo>
                  <a:cubicBezTo>
                    <a:pt x="273969" y="186413"/>
                    <a:pt x="252846" y="162273"/>
                    <a:pt x="223425" y="144168"/>
                  </a:cubicBezTo>
                  <a:cubicBezTo>
                    <a:pt x="199285" y="129080"/>
                    <a:pt x="183443" y="129835"/>
                    <a:pt x="163829" y="150203"/>
                  </a:cubicBezTo>
                  <a:cubicBezTo>
                    <a:pt x="127619" y="187168"/>
                    <a:pt x="108005" y="230922"/>
                    <a:pt x="106496" y="283729"/>
                  </a:cubicBezTo>
                  <a:close/>
                </a:path>
              </a:pathLst>
            </a:custGeom>
            <a:solidFill>
              <a:schemeClr val="bg1"/>
            </a:solidFill>
            <a:ln w="75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84393268-51B1-41D0-8868-990CA850CE72}"/>
                </a:ext>
              </a:extLst>
            </p:cNvPr>
            <p:cNvSpPr/>
            <p:nvPr/>
          </p:nvSpPr>
          <p:spPr>
            <a:xfrm>
              <a:off x="2919680" y="456335"/>
              <a:ext cx="2376306" cy="965610"/>
            </a:xfrm>
            <a:custGeom>
              <a:avLst/>
              <a:gdLst>
                <a:gd name="connsiteX0" fmla="*/ 998645 w 2376305"/>
                <a:gd name="connsiteY0" fmla="*/ 970397 h 965610"/>
                <a:gd name="connsiteX1" fmla="*/ 631260 w 2376305"/>
                <a:gd name="connsiteY1" fmla="*/ 947011 h 965610"/>
                <a:gd name="connsiteX2" fmla="*/ 263122 w 2376305"/>
                <a:gd name="connsiteY2" fmla="*/ 851959 h 965610"/>
                <a:gd name="connsiteX3" fmla="*/ 99421 w 2376305"/>
                <a:gd name="connsiteY3" fmla="*/ 749363 h 965610"/>
                <a:gd name="connsiteX4" fmla="*/ 74526 w 2376305"/>
                <a:gd name="connsiteY4" fmla="*/ 357084 h 965610"/>
                <a:gd name="connsiteX5" fmla="*/ 335542 w 2376305"/>
                <a:gd name="connsiteY5" fmla="*/ 178295 h 965610"/>
                <a:gd name="connsiteX6" fmla="*/ 734611 w 2376305"/>
                <a:gd name="connsiteY6" fmla="*/ 66646 h 965610"/>
                <a:gd name="connsiteX7" fmla="*/ 1048434 w 2376305"/>
                <a:gd name="connsiteY7" fmla="*/ 20629 h 965610"/>
                <a:gd name="connsiteX8" fmla="*/ 1292100 w 2376305"/>
                <a:gd name="connsiteY8" fmla="*/ 260 h 965610"/>
                <a:gd name="connsiteX9" fmla="*/ 1589327 w 2376305"/>
                <a:gd name="connsiteY9" fmla="*/ 10067 h 965610"/>
                <a:gd name="connsiteX10" fmla="*/ 1965009 w 2376305"/>
                <a:gd name="connsiteY10" fmla="*/ 72681 h 965610"/>
                <a:gd name="connsiteX11" fmla="*/ 2274306 w 2376305"/>
                <a:gd name="connsiteY11" fmla="*/ 219031 h 965610"/>
                <a:gd name="connsiteX12" fmla="*/ 2373130 w 2376305"/>
                <a:gd name="connsiteY12" fmla="*/ 356329 h 965610"/>
                <a:gd name="connsiteX13" fmla="*/ 2338429 w 2376305"/>
                <a:gd name="connsiteY13" fmla="*/ 551714 h 965610"/>
                <a:gd name="connsiteX14" fmla="*/ 2154359 w 2376305"/>
                <a:gd name="connsiteY14" fmla="*/ 725977 h 965610"/>
                <a:gd name="connsiteX15" fmla="*/ 1724361 w 2376305"/>
                <a:gd name="connsiteY15" fmla="*/ 885906 h 965610"/>
                <a:gd name="connsiteX16" fmla="*/ 1424117 w 2376305"/>
                <a:gd name="connsiteY16" fmla="*/ 938713 h 965610"/>
                <a:gd name="connsiteX17" fmla="*/ 998645 w 2376305"/>
                <a:gd name="connsiteY17" fmla="*/ 970397 h 965610"/>
                <a:gd name="connsiteX18" fmla="*/ 134877 w 2376305"/>
                <a:gd name="connsiteY18" fmla="*/ 733521 h 965610"/>
                <a:gd name="connsiteX19" fmla="*/ 132613 w 2376305"/>
                <a:gd name="connsiteY19" fmla="*/ 719942 h 965610"/>
                <a:gd name="connsiteX20" fmla="*/ 142420 w 2376305"/>
                <a:gd name="connsiteY20" fmla="*/ 609047 h 965610"/>
                <a:gd name="connsiteX21" fmla="*/ 269911 w 2376305"/>
                <a:gd name="connsiteY21" fmla="*/ 474767 h 965610"/>
                <a:gd name="connsiteX22" fmla="*/ 713488 w 2376305"/>
                <a:gd name="connsiteY22" fmla="*/ 304277 h 965610"/>
                <a:gd name="connsiteX23" fmla="*/ 1270223 w 2376305"/>
                <a:gd name="connsiteY23" fmla="*/ 238645 h 965610"/>
                <a:gd name="connsiteX24" fmla="*/ 1757554 w 2376305"/>
                <a:gd name="connsiteY24" fmla="*/ 259768 h 965610"/>
                <a:gd name="connsiteX25" fmla="*/ 2105324 w 2376305"/>
                <a:gd name="connsiteY25" fmla="*/ 341996 h 965610"/>
                <a:gd name="connsiteX26" fmla="*/ 2257710 w 2376305"/>
                <a:gd name="connsiteY26" fmla="*/ 436294 h 965610"/>
                <a:gd name="connsiteX27" fmla="*/ 2287131 w 2376305"/>
                <a:gd name="connsiteY27" fmla="*/ 544925 h 965610"/>
                <a:gd name="connsiteX28" fmla="*/ 2276569 w 2376305"/>
                <a:gd name="connsiteY28" fmla="*/ 584907 h 965610"/>
                <a:gd name="connsiteX29" fmla="*/ 2344464 w 2376305"/>
                <a:gd name="connsiteY29" fmla="*/ 442329 h 965610"/>
                <a:gd name="connsiteX30" fmla="*/ 2324850 w 2376305"/>
                <a:gd name="connsiteY30" fmla="*/ 344259 h 965610"/>
                <a:gd name="connsiteX31" fmla="*/ 2266008 w 2376305"/>
                <a:gd name="connsiteY31" fmla="*/ 271084 h 965610"/>
                <a:gd name="connsiteX32" fmla="*/ 1986886 w 2376305"/>
                <a:gd name="connsiteY32" fmla="*/ 126997 h 965610"/>
                <a:gd name="connsiteX33" fmla="*/ 1600642 w 2376305"/>
                <a:gd name="connsiteY33" fmla="*/ 54576 h 965610"/>
                <a:gd name="connsiteX34" fmla="*/ 1120855 w 2376305"/>
                <a:gd name="connsiteY34" fmla="*/ 56839 h 965610"/>
                <a:gd name="connsiteX35" fmla="*/ 771576 w 2376305"/>
                <a:gd name="connsiteY35" fmla="*/ 102856 h 965610"/>
                <a:gd name="connsiteX36" fmla="*/ 354402 w 2376305"/>
                <a:gd name="connsiteY36" fmla="*/ 213751 h 965610"/>
                <a:gd name="connsiteX37" fmla="*/ 102438 w 2376305"/>
                <a:gd name="connsiteY37" fmla="*/ 380469 h 965610"/>
                <a:gd name="connsiteX38" fmla="*/ 134877 w 2376305"/>
                <a:gd name="connsiteY38" fmla="*/ 733521 h 965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2376305" h="965610">
                  <a:moveTo>
                    <a:pt x="998645" y="970397"/>
                  </a:moveTo>
                  <a:cubicBezTo>
                    <a:pt x="942066" y="970397"/>
                    <a:pt x="753470" y="959835"/>
                    <a:pt x="631260" y="947011"/>
                  </a:cubicBezTo>
                  <a:cubicBezTo>
                    <a:pt x="504524" y="934186"/>
                    <a:pt x="381560" y="904011"/>
                    <a:pt x="263122" y="851959"/>
                  </a:cubicBezTo>
                  <a:cubicBezTo>
                    <a:pt x="202017" y="825555"/>
                    <a:pt x="149210" y="791608"/>
                    <a:pt x="99421" y="749363"/>
                  </a:cubicBezTo>
                  <a:cubicBezTo>
                    <a:pt x="-25053" y="642240"/>
                    <a:pt x="-31842" y="480802"/>
                    <a:pt x="74526" y="357084"/>
                  </a:cubicBezTo>
                  <a:cubicBezTo>
                    <a:pt x="145438" y="274101"/>
                    <a:pt x="236718" y="220540"/>
                    <a:pt x="335542" y="178295"/>
                  </a:cubicBezTo>
                  <a:cubicBezTo>
                    <a:pt x="463787" y="123225"/>
                    <a:pt x="598068" y="89278"/>
                    <a:pt x="734611" y="66646"/>
                  </a:cubicBezTo>
                  <a:cubicBezTo>
                    <a:pt x="838716" y="49295"/>
                    <a:pt x="943575" y="33453"/>
                    <a:pt x="1048434" y="20629"/>
                  </a:cubicBezTo>
                  <a:cubicBezTo>
                    <a:pt x="1129153" y="10822"/>
                    <a:pt x="1210626" y="1769"/>
                    <a:pt x="1292100" y="260"/>
                  </a:cubicBezTo>
                  <a:cubicBezTo>
                    <a:pt x="1390924" y="-1248"/>
                    <a:pt x="1490502" y="4032"/>
                    <a:pt x="1589327" y="10067"/>
                  </a:cubicBezTo>
                  <a:cubicBezTo>
                    <a:pt x="1716063" y="17611"/>
                    <a:pt x="1842045" y="38734"/>
                    <a:pt x="1965009" y="72681"/>
                  </a:cubicBezTo>
                  <a:cubicBezTo>
                    <a:pt x="2075903" y="103611"/>
                    <a:pt x="2183780" y="143593"/>
                    <a:pt x="2274306" y="219031"/>
                  </a:cubicBezTo>
                  <a:cubicBezTo>
                    <a:pt x="2318815" y="255996"/>
                    <a:pt x="2355780" y="299750"/>
                    <a:pt x="2373130" y="356329"/>
                  </a:cubicBezTo>
                  <a:cubicBezTo>
                    <a:pt x="2394253" y="426487"/>
                    <a:pt x="2375393" y="492118"/>
                    <a:pt x="2338429" y="551714"/>
                  </a:cubicBezTo>
                  <a:cubicBezTo>
                    <a:pt x="2292411" y="624889"/>
                    <a:pt x="2231306" y="684486"/>
                    <a:pt x="2154359" y="725977"/>
                  </a:cubicBezTo>
                  <a:cubicBezTo>
                    <a:pt x="2018570" y="798398"/>
                    <a:pt x="1875992" y="854976"/>
                    <a:pt x="1724361" y="885906"/>
                  </a:cubicBezTo>
                  <a:cubicBezTo>
                    <a:pt x="1624783" y="906274"/>
                    <a:pt x="1524450" y="925888"/>
                    <a:pt x="1424117" y="938713"/>
                  </a:cubicBezTo>
                  <a:cubicBezTo>
                    <a:pt x="1331328" y="950783"/>
                    <a:pt x="1086153" y="970397"/>
                    <a:pt x="998645" y="970397"/>
                  </a:cubicBezTo>
                  <a:close/>
                  <a:moveTo>
                    <a:pt x="134877" y="733521"/>
                  </a:moveTo>
                  <a:cubicBezTo>
                    <a:pt x="133368" y="725977"/>
                    <a:pt x="133368" y="722959"/>
                    <a:pt x="132613" y="719942"/>
                  </a:cubicBezTo>
                  <a:cubicBezTo>
                    <a:pt x="120543" y="681468"/>
                    <a:pt x="125070" y="644503"/>
                    <a:pt x="142420" y="609047"/>
                  </a:cubicBezTo>
                  <a:cubicBezTo>
                    <a:pt x="170333" y="550960"/>
                    <a:pt x="217104" y="510223"/>
                    <a:pt x="269911" y="474767"/>
                  </a:cubicBezTo>
                  <a:cubicBezTo>
                    <a:pt x="404946" y="384241"/>
                    <a:pt x="557331" y="338978"/>
                    <a:pt x="713488" y="304277"/>
                  </a:cubicBezTo>
                  <a:cubicBezTo>
                    <a:pt x="896803" y="264294"/>
                    <a:pt x="1082381" y="244680"/>
                    <a:pt x="1270223" y="238645"/>
                  </a:cubicBezTo>
                  <a:cubicBezTo>
                    <a:pt x="1433169" y="233365"/>
                    <a:pt x="1596116" y="238645"/>
                    <a:pt x="1757554" y="259768"/>
                  </a:cubicBezTo>
                  <a:cubicBezTo>
                    <a:pt x="1875992" y="275610"/>
                    <a:pt x="1993676" y="298242"/>
                    <a:pt x="2105324" y="341996"/>
                  </a:cubicBezTo>
                  <a:cubicBezTo>
                    <a:pt x="2161903" y="364627"/>
                    <a:pt x="2216219" y="390276"/>
                    <a:pt x="2257710" y="436294"/>
                  </a:cubicBezTo>
                  <a:cubicBezTo>
                    <a:pt x="2286376" y="467223"/>
                    <a:pt x="2297692" y="503434"/>
                    <a:pt x="2287131" y="544925"/>
                  </a:cubicBezTo>
                  <a:cubicBezTo>
                    <a:pt x="2284113" y="556995"/>
                    <a:pt x="2281095" y="569065"/>
                    <a:pt x="2276569" y="584907"/>
                  </a:cubicBezTo>
                  <a:cubicBezTo>
                    <a:pt x="2308253" y="551714"/>
                    <a:pt x="2338429" y="483820"/>
                    <a:pt x="2344464" y="442329"/>
                  </a:cubicBezTo>
                  <a:cubicBezTo>
                    <a:pt x="2348990" y="406873"/>
                    <a:pt x="2344464" y="373680"/>
                    <a:pt x="2324850" y="344259"/>
                  </a:cubicBezTo>
                  <a:cubicBezTo>
                    <a:pt x="2307499" y="317856"/>
                    <a:pt x="2288639" y="292207"/>
                    <a:pt x="2266008" y="271084"/>
                  </a:cubicBezTo>
                  <a:cubicBezTo>
                    <a:pt x="2186798" y="197154"/>
                    <a:pt x="2088728" y="158681"/>
                    <a:pt x="1986886" y="126997"/>
                  </a:cubicBezTo>
                  <a:cubicBezTo>
                    <a:pt x="1860904" y="88523"/>
                    <a:pt x="1731905" y="68155"/>
                    <a:pt x="1600642" y="54576"/>
                  </a:cubicBezTo>
                  <a:cubicBezTo>
                    <a:pt x="1440713" y="37980"/>
                    <a:pt x="1280784" y="37225"/>
                    <a:pt x="1120855" y="56839"/>
                  </a:cubicBezTo>
                  <a:cubicBezTo>
                    <a:pt x="1003926" y="71172"/>
                    <a:pt x="887751" y="85506"/>
                    <a:pt x="771576" y="102856"/>
                  </a:cubicBezTo>
                  <a:cubicBezTo>
                    <a:pt x="628997" y="124734"/>
                    <a:pt x="488682" y="158681"/>
                    <a:pt x="354402" y="213751"/>
                  </a:cubicBezTo>
                  <a:cubicBezTo>
                    <a:pt x="260104" y="254487"/>
                    <a:pt x="171841" y="304277"/>
                    <a:pt x="102438" y="380469"/>
                  </a:cubicBezTo>
                  <a:cubicBezTo>
                    <a:pt x="-6193" y="498153"/>
                    <a:pt x="27000" y="633188"/>
                    <a:pt x="134877" y="733521"/>
                  </a:cubicBezTo>
                  <a:close/>
                </a:path>
              </a:pathLst>
            </a:custGeom>
            <a:grpFill/>
            <a:ln w="75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46685CC3-EC5A-46B8-8159-8E58B9DF7559}"/>
                </a:ext>
              </a:extLst>
            </p:cNvPr>
            <p:cNvSpPr/>
            <p:nvPr/>
          </p:nvSpPr>
          <p:spPr>
            <a:xfrm>
              <a:off x="2966189" y="551808"/>
              <a:ext cx="173508" cy="196140"/>
            </a:xfrm>
            <a:custGeom>
              <a:avLst/>
              <a:gdLst>
                <a:gd name="connsiteX0" fmla="*/ 105 w 173508"/>
                <a:gd name="connsiteY0" fmla="*/ 149962 h 196139"/>
                <a:gd name="connsiteX1" fmla="*/ 57438 w 173508"/>
                <a:gd name="connsiteY1" fmla="*/ 16436 h 196139"/>
                <a:gd name="connsiteX2" fmla="*/ 117034 w 173508"/>
                <a:gd name="connsiteY2" fmla="*/ 10401 h 196139"/>
                <a:gd name="connsiteX3" fmla="*/ 173613 w 173508"/>
                <a:gd name="connsiteY3" fmla="*/ 88857 h 196139"/>
                <a:gd name="connsiteX4" fmla="*/ 151736 w 173508"/>
                <a:gd name="connsiteY4" fmla="*/ 136383 h 196139"/>
                <a:gd name="connsiteX5" fmla="*/ 64227 w 173508"/>
                <a:gd name="connsiteY5" fmla="*/ 192207 h 196139"/>
                <a:gd name="connsiteX6" fmla="*/ 18964 w 173508"/>
                <a:gd name="connsiteY6" fmla="*/ 199751 h 196139"/>
                <a:gd name="connsiteX7" fmla="*/ 105 w 173508"/>
                <a:gd name="connsiteY7" fmla="*/ 159769 h 196139"/>
                <a:gd name="connsiteX8" fmla="*/ 105 w 173508"/>
                <a:gd name="connsiteY8" fmla="*/ 149962 h 196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3508" h="196139">
                  <a:moveTo>
                    <a:pt x="105" y="149962"/>
                  </a:moveTo>
                  <a:cubicBezTo>
                    <a:pt x="1614" y="97909"/>
                    <a:pt x="21982" y="53401"/>
                    <a:pt x="57438" y="16436"/>
                  </a:cubicBezTo>
                  <a:cubicBezTo>
                    <a:pt x="77052" y="-3933"/>
                    <a:pt x="92894" y="-4687"/>
                    <a:pt x="117034" y="10401"/>
                  </a:cubicBezTo>
                  <a:cubicBezTo>
                    <a:pt x="146455" y="28506"/>
                    <a:pt x="168332" y="52646"/>
                    <a:pt x="173613" y="88857"/>
                  </a:cubicBezTo>
                  <a:cubicBezTo>
                    <a:pt x="177385" y="112242"/>
                    <a:pt x="172104" y="123558"/>
                    <a:pt x="151736" y="136383"/>
                  </a:cubicBezTo>
                  <a:cubicBezTo>
                    <a:pt x="122315" y="154488"/>
                    <a:pt x="92894" y="173347"/>
                    <a:pt x="64227" y="192207"/>
                  </a:cubicBezTo>
                  <a:cubicBezTo>
                    <a:pt x="49894" y="202014"/>
                    <a:pt x="35561" y="208049"/>
                    <a:pt x="18964" y="199751"/>
                  </a:cubicBezTo>
                  <a:cubicBezTo>
                    <a:pt x="2368" y="191453"/>
                    <a:pt x="-650" y="176365"/>
                    <a:pt x="105" y="159769"/>
                  </a:cubicBezTo>
                  <a:cubicBezTo>
                    <a:pt x="105" y="155997"/>
                    <a:pt x="105" y="152979"/>
                    <a:pt x="105" y="149962"/>
                  </a:cubicBezTo>
                  <a:close/>
                </a:path>
              </a:pathLst>
            </a:custGeom>
            <a:grpFill/>
            <a:ln w="75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BD4CC879-A7B5-4BE1-BC74-F8DF1F6A1CBA}"/>
                </a:ext>
              </a:extLst>
            </p:cNvPr>
            <p:cNvSpPr/>
            <p:nvPr/>
          </p:nvSpPr>
          <p:spPr>
            <a:xfrm>
              <a:off x="2955310" y="500720"/>
              <a:ext cx="2308411" cy="686488"/>
            </a:xfrm>
            <a:custGeom>
              <a:avLst/>
              <a:gdLst>
                <a:gd name="connsiteX0" fmla="*/ 99247 w 2308411"/>
                <a:gd name="connsiteY0" fmla="*/ 689135 h 686488"/>
                <a:gd name="connsiteX1" fmla="*/ 66808 w 2308411"/>
                <a:gd name="connsiteY1" fmla="*/ 336083 h 686488"/>
                <a:gd name="connsiteX2" fmla="*/ 318772 w 2308411"/>
                <a:gd name="connsiteY2" fmla="*/ 171628 h 686488"/>
                <a:gd name="connsiteX3" fmla="*/ 735946 w 2308411"/>
                <a:gd name="connsiteY3" fmla="*/ 60734 h 686488"/>
                <a:gd name="connsiteX4" fmla="*/ 1085225 w 2308411"/>
                <a:gd name="connsiteY4" fmla="*/ 14716 h 686488"/>
                <a:gd name="connsiteX5" fmla="*/ 1565012 w 2308411"/>
                <a:gd name="connsiteY5" fmla="*/ 12453 h 686488"/>
                <a:gd name="connsiteX6" fmla="*/ 1951256 w 2308411"/>
                <a:gd name="connsiteY6" fmla="*/ 84874 h 686488"/>
                <a:gd name="connsiteX7" fmla="*/ 2230378 w 2308411"/>
                <a:gd name="connsiteY7" fmla="*/ 228961 h 686488"/>
                <a:gd name="connsiteX8" fmla="*/ 2289220 w 2308411"/>
                <a:gd name="connsiteY8" fmla="*/ 302136 h 686488"/>
                <a:gd name="connsiteX9" fmla="*/ 2308834 w 2308411"/>
                <a:gd name="connsiteY9" fmla="*/ 400206 h 686488"/>
                <a:gd name="connsiteX10" fmla="*/ 2240939 w 2308411"/>
                <a:gd name="connsiteY10" fmla="*/ 542784 h 686488"/>
                <a:gd name="connsiteX11" fmla="*/ 2251501 w 2308411"/>
                <a:gd name="connsiteY11" fmla="*/ 502802 h 686488"/>
                <a:gd name="connsiteX12" fmla="*/ 2222080 w 2308411"/>
                <a:gd name="connsiteY12" fmla="*/ 394171 h 686488"/>
                <a:gd name="connsiteX13" fmla="*/ 2069694 w 2308411"/>
                <a:gd name="connsiteY13" fmla="*/ 299873 h 686488"/>
                <a:gd name="connsiteX14" fmla="*/ 1721924 w 2308411"/>
                <a:gd name="connsiteY14" fmla="*/ 217645 h 686488"/>
                <a:gd name="connsiteX15" fmla="*/ 1234593 w 2308411"/>
                <a:gd name="connsiteY15" fmla="*/ 196523 h 686488"/>
                <a:gd name="connsiteX16" fmla="*/ 677858 w 2308411"/>
                <a:gd name="connsiteY16" fmla="*/ 262154 h 686488"/>
                <a:gd name="connsiteX17" fmla="*/ 233527 w 2308411"/>
                <a:gd name="connsiteY17" fmla="*/ 431136 h 686488"/>
                <a:gd name="connsiteX18" fmla="*/ 106036 w 2308411"/>
                <a:gd name="connsiteY18" fmla="*/ 565416 h 686488"/>
                <a:gd name="connsiteX19" fmla="*/ 96229 w 2308411"/>
                <a:gd name="connsiteY19" fmla="*/ 676310 h 686488"/>
                <a:gd name="connsiteX20" fmla="*/ 99247 w 2308411"/>
                <a:gd name="connsiteY20" fmla="*/ 689135 h 686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308411" h="686488">
                  <a:moveTo>
                    <a:pt x="99247" y="689135"/>
                  </a:moveTo>
                  <a:cubicBezTo>
                    <a:pt x="-8630" y="588802"/>
                    <a:pt x="-41823" y="453767"/>
                    <a:pt x="66808" y="336083"/>
                  </a:cubicBezTo>
                  <a:cubicBezTo>
                    <a:pt x="136966" y="259891"/>
                    <a:pt x="224474" y="210856"/>
                    <a:pt x="318772" y="171628"/>
                  </a:cubicBezTo>
                  <a:cubicBezTo>
                    <a:pt x="453052" y="116558"/>
                    <a:pt x="593367" y="82611"/>
                    <a:pt x="735946" y="60734"/>
                  </a:cubicBezTo>
                  <a:cubicBezTo>
                    <a:pt x="852121" y="42629"/>
                    <a:pt x="968296" y="28295"/>
                    <a:pt x="1085225" y="14716"/>
                  </a:cubicBezTo>
                  <a:cubicBezTo>
                    <a:pt x="1245154" y="-4898"/>
                    <a:pt x="1405083" y="-4143"/>
                    <a:pt x="1565012" y="12453"/>
                  </a:cubicBezTo>
                  <a:cubicBezTo>
                    <a:pt x="1696275" y="26032"/>
                    <a:pt x="1825274" y="45646"/>
                    <a:pt x="1951256" y="84874"/>
                  </a:cubicBezTo>
                  <a:cubicBezTo>
                    <a:pt x="2053098" y="115804"/>
                    <a:pt x="2151168" y="155032"/>
                    <a:pt x="2230378" y="228961"/>
                  </a:cubicBezTo>
                  <a:cubicBezTo>
                    <a:pt x="2253009" y="250084"/>
                    <a:pt x="2271869" y="276487"/>
                    <a:pt x="2289220" y="302136"/>
                  </a:cubicBezTo>
                  <a:cubicBezTo>
                    <a:pt x="2308834" y="331557"/>
                    <a:pt x="2313360" y="364750"/>
                    <a:pt x="2308834" y="400206"/>
                  </a:cubicBezTo>
                  <a:cubicBezTo>
                    <a:pt x="2303553" y="440943"/>
                    <a:pt x="2273378" y="509592"/>
                    <a:pt x="2240939" y="542784"/>
                  </a:cubicBezTo>
                  <a:cubicBezTo>
                    <a:pt x="2244711" y="526942"/>
                    <a:pt x="2248483" y="514872"/>
                    <a:pt x="2251501" y="502802"/>
                  </a:cubicBezTo>
                  <a:cubicBezTo>
                    <a:pt x="2262816" y="460557"/>
                    <a:pt x="2250746" y="425101"/>
                    <a:pt x="2222080" y="394171"/>
                  </a:cubicBezTo>
                  <a:cubicBezTo>
                    <a:pt x="2180589" y="348154"/>
                    <a:pt x="2126273" y="321750"/>
                    <a:pt x="2069694" y="299873"/>
                  </a:cubicBezTo>
                  <a:cubicBezTo>
                    <a:pt x="1958046" y="255364"/>
                    <a:pt x="1840362" y="232733"/>
                    <a:pt x="1721924" y="217645"/>
                  </a:cubicBezTo>
                  <a:cubicBezTo>
                    <a:pt x="1559732" y="196523"/>
                    <a:pt x="1397539" y="191242"/>
                    <a:pt x="1234593" y="196523"/>
                  </a:cubicBezTo>
                  <a:cubicBezTo>
                    <a:pt x="1047506" y="202558"/>
                    <a:pt x="861173" y="221417"/>
                    <a:pt x="677858" y="262154"/>
                  </a:cubicBezTo>
                  <a:cubicBezTo>
                    <a:pt x="520947" y="295347"/>
                    <a:pt x="368561" y="341364"/>
                    <a:pt x="233527" y="431136"/>
                  </a:cubicBezTo>
                  <a:cubicBezTo>
                    <a:pt x="181474" y="465837"/>
                    <a:pt x="134703" y="506574"/>
                    <a:pt x="106036" y="565416"/>
                  </a:cubicBezTo>
                  <a:cubicBezTo>
                    <a:pt x="88685" y="600872"/>
                    <a:pt x="84913" y="637837"/>
                    <a:pt x="96229" y="676310"/>
                  </a:cubicBezTo>
                  <a:cubicBezTo>
                    <a:pt x="97738" y="679328"/>
                    <a:pt x="97738" y="682345"/>
                    <a:pt x="99247" y="689135"/>
                  </a:cubicBezTo>
                  <a:close/>
                </a:path>
              </a:pathLst>
            </a:custGeom>
            <a:solidFill>
              <a:schemeClr val="bg1"/>
            </a:solidFill>
            <a:ln w="75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E30A2DB9-9089-47FC-8FCC-CB0D5CA481B4}"/>
                </a:ext>
              </a:extLst>
            </p:cNvPr>
            <p:cNvSpPr/>
            <p:nvPr/>
          </p:nvSpPr>
          <p:spPr>
            <a:xfrm>
              <a:off x="2788180" y="350960"/>
              <a:ext cx="2655427" cy="2021746"/>
            </a:xfrm>
            <a:custGeom>
              <a:avLst/>
              <a:gdLst>
                <a:gd name="connsiteX0" fmla="*/ 1753265 w 2655427"/>
                <a:gd name="connsiteY0" fmla="*/ 1953873 h 2021746"/>
                <a:gd name="connsiteX1" fmla="*/ 1810598 w 2655427"/>
                <a:gd name="connsiteY1" fmla="*/ 1931996 h 2021746"/>
                <a:gd name="connsiteX2" fmla="*/ 2489543 w 2655427"/>
                <a:gd name="connsiteY2" fmla="*/ 1306613 h 2021746"/>
                <a:gd name="connsiteX3" fmla="*/ 2598174 w 2655427"/>
                <a:gd name="connsiteY3" fmla="*/ 979211 h 2021746"/>
                <a:gd name="connsiteX4" fmla="*/ 2641174 w 2655427"/>
                <a:gd name="connsiteY4" fmla="*/ 785334 h 2021746"/>
                <a:gd name="connsiteX5" fmla="*/ 2652489 w 2655427"/>
                <a:gd name="connsiteY5" fmla="*/ 473020 h 2021746"/>
                <a:gd name="connsiteX6" fmla="*/ 2561963 w 2655427"/>
                <a:gd name="connsiteY6" fmla="*/ 299512 h 2021746"/>
                <a:gd name="connsiteX7" fmla="*/ 2322070 w 2655427"/>
                <a:gd name="connsiteY7" fmla="*/ 141846 h 2021746"/>
                <a:gd name="connsiteX8" fmla="*/ 2102544 w 2655427"/>
                <a:gd name="connsiteY8" fmla="*/ 67916 h 2021746"/>
                <a:gd name="connsiteX9" fmla="*/ 2102544 w 2655427"/>
                <a:gd name="connsiteY9" fmla="*/ 67916 h 2021746"/>
                <a:gd name="connsiteX10" fmla="*/ 2102544 w 2655427"/>
                <a:gd name="connsiteY10" fmla="*/ 67916 h 2021746"/>
                <a:gd name="connsiteX11" fmla="*/ 2016545 w 2655427"/>
                <a:gd name="connsiteY11" fmla="*/ 47548 h 2021746"/>
                <a:gd name="connsiteX12" fmla="*/ 1373811 w 2655427"/>
                <a:gd name="connsiteY12" fmla="*/ 22 h 2021746"/>
                <a:gd name="connsiteX13" fmla="*/ 1035093 w 2655427"/>
                <a:gd name="connsiteY13" fmla="*/ 33215 h 2021746"/>
                <a:gd name="connsiteX14" fmla="*/ 685814 w 2655427"/>
                <a:gd name="connsiteY14" fmla="*/ 113179 h 2021746"/>
                <a:gd name="connsiteX15" fmla="*/ 662428 w 2655427"/>
                <a:gd name="connsiteY15" fmla="*/ 107144 h 2021746"/>
                <a:gd name="connsiteX16" fmla="*/ 473832 w 2655427"/>
                <a:gd name="connsiteY16" fmla="*/ 25671 h 2021746"/>
                <a:gd name="connsiteX17" fmla="*/ 200745 w 2655427"/>
                <a:gd name="connsiteY17" fmla="*/ 70934 h 2021746"/>
                <a:gd name="connsiteX18" fmla="*/ 48360 w 2655427"/>
                <a:gd name="connsiteY18" fmla="*/ 194653 h 2021746"/>
                <a:gd name="connsiteX19" fmla="*/ 32518 w 2655427"/>
                <a:gd name="connsiteY19" fmla="*/ 495651 h 2021746"/>
                <a:gd name="connsiteX20" fmla="*/ 32518 w 2655427"/>
                <a:gd name="connsiteY20" fmla="*/ 513757 h 2021746"/>
                <a:gd name="connsiteX21" fmla="*/ 6869 w 2655427"/>
                <a:gd name="connsiteY21" fmla="*/ 740826 h 2021746"/>
                <a:gd name="connsiteX22" fmla="*/ 83816 w 2655427"/>
                <a:gd name="connsiteY22" fmla="*/ 1098403 h 2021746"/>
                <a:gd name="connsiteX23" fmla="*/ 332008 w 2655427"/>
                <a:gd name="connsiteY23" fmla="*/ 1587243 h 2021746"/>
                <a:gd name="connsiteX24" fmla="*/ 909111 w 2655427"/>
                <a:gd name="connsiteY24" fmla="*/ 1971224 h 2021746"/>
                <a:gd name="connsiteX25" fmla="*/ 1209355 w 2655427"/>
                <a:gd name="connsiteY25" fmla="*/ 2021014 h 2021746"/>
                <a:gd name="connsiteX26" fmla="*/ 1478670 w 2655427"/>
                <a:gd name="connsiteY26" fmla="*/ 2014224 h 2021746"/>
                <a:gd name="connsiteX27" fmla="*/ 1753265 w 2655427"/>
                <a:gd name="connsiteY27" fmla="*/ 1953873 h 2021746"/>
                <a:gd name="connsiteX28" fmla="*/ 1402477 w 2655427"/>
                <a:gd name="connsiteY28" fmla="*/ 1948593 h 2021746"/>
                <a:gd name="connsiteX29" fmla="*/ 1308179 w 2655427"/>
                <a:gd name="connsiteY29" fmla="*/ 1953119 h 2021746"/>
                <a:gd name="connsiteX30" fmla="*/ 906093 w 2655427"/>
                <a:gd name="connsiteY30" fmla="*/ 1895786 h 2021746"/>
                <a:gd name="connsiteX31" fmla="*/ 326727 w 2655427"/>
                <a:gd name="connsiteY31" fmla="*/ 1457490 h 2021746"/>
                <a:gd name="connsiteX32" fmla="*/ 129833 w 2655427"/>
                <a:gd name="connsiteY32" fmla="*/ 994298 h 2021746"/>
                <a:gd name="connsiteX33" fmla="*/ 77027 w 2655427"/>
                <a:gd name="connsiteY33" fmla="*/ 720457 h 2021746"/>
                <a:gd name="connsiteX34" fmla="*/ 107956 w 2655427"/>
                <a:gd name="connsiteY34" fmla="*/ 526581 h 2021746"/>
                <a:gd name="connsiteX35" fmla="*/ 110219 w 2655427"/>
                <a:gd name="connsiteY35" fmla="*/ 493388 h 2021746"/>
                <a:gd name="connsiteX36" fmla="*/ 92869 w 2655427"/>
                <a:gd name="connsiteY36" fmla="*/ 298003 h 2021746"/>
                <a:gd name="connsiteX37" fmla="*/ 103430 w 2655427"/>
                <a:gd name="connsiteY37" fmla="*/ 251986 h 2021746"/>
                <a:gd name="connsiteX38" fmla="*/ 199237 w 2655427"/>
                <a:gd name="connsiteY38" fmla="*/ 147881 h 2021746"/>
                <a:gd name="connsiteX39" fmla="*/ 423288 w 2655427"/>
                <a:gd name="connsiteY39" fmla="*/ 99600 h 2021746"/>
                <a:gd name="connsiteX40" fmla="*/ 507779 w 2655427"/>
                <a:gd name="connsiteY40" fmla="*/ 98846 h 2021746"/>
                <a:gd name="connsiteX41" fmla="*/ 619428 w 2655427"/>
                <a:gd name="connsiteY41" fmla="*/ 167495 h 2021746"/>
                <a:gd name="connsiteX42" fmla="*/ 680533 w 2655427"/>
                <a:gd name="connsiteY42" fmla="*/ 188618 h 2021746"/>
                <a:gd name="connsiteX43" fmla="*/ 1173145 w 2655427"/>
                <a:gd name="connsiteY43" fmla="*/ 85267 h 2021746"/>
                <a:gd name="connsiteX44" fmla="*/ 1761563 w 2655427"/>
                <a:gd name="connsiteY44" fmla="*/ 80741 h 2021746"/>
                <a:gd name="connsiteX45" fmla="*/ 2264737 w 2655427"/>
                <a:gd name="connsiteY45" fmla="*/ 194653 h 2021746"/>
                <a:gd name="connsiteX46" fmla="*/ 2469929 w 2655427"/>
                <a:gd name="connsiteY46" fmla="*/ 310073 h 2021746"/>
                <a:gd name="connsiteX47" fmla="*/ 2588367 w 2655427"/>
                <a:gd name="connsiteY47" fmla="*/ 549213 h 2021746"/>
                <a:gd name="connsiteX48" fmla="*/ 2573279 w 2655427"/>
                <a:gd name="connsiteY48" fmla="*/ 768738 h 2021746"/>
                <a:gd name="connsiteX49" fmla="*/ 2482753 w 2655427"/>
                <a:gd name="connsiteY49" fmla="*/ 1146684 h 2021746"/>
                <a:gd name="connsiteX50" fmla="*/ 1880001 w 2655427"/>
                <a:gd name="connsiteY50" fmla="*/ 1824874 h 2021746"/>
                <a:gd name="connsiteX51" fmla="*/ 1402477 w 2655427"/>
                <a:gd name="connsiteY51" fmla="*/ 1948593 h 2021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2655427" h="2021746">
                  <a:moveTo>
                    <a:pt x="1753265" y="1953873"/>
                  </a:moveTo>
                  <a:cubicBezTo>
                    <a:pt x="1772125" y="1946330"/>
                    <a:pt x="1791739" y="1939540"/>
                    <a:pt x="1810598" y="1931996"/>
                  </a:cubicBezTo>
                  <a:cubicBezTo>
                    <a:pt x="2117632" y="1811295"/>
                    <a:pt x="2340175" y="1598559"/>
                    <a:pt x="2489543" y="1306613"/>
                  </a:cubicBezTo>
                  <a:cubicBezTo>
                    <a:pt x="2543104" y="1202508"/>
                    <a:pt x="2571770" y="1091614"/>
                    <a:pt x="2598174" y="979211"/>
                  </a:cubicBezTo>
                  <a:cubicBezTo>
                    <a:pt x="2613261" y="915088"/>
                    <a:pt x="2629858" y="850211"/>
                    <a:pt x="2641174" y="785334"/>
                  </a:cubicBezTo>
                  <a:cubicBezTo>
                    <a:pt x="2659279" y="681984"/>
                    <a:pt x="2663805" y="577125"/>
                    <a:pt x="2652489" y="473020"/>
                  </a:cubicBezTo>
                  <a:cubicBezTo>
                    <a:pt x="2644946" y="405125"/>
                    <a:pt x="2608735" y="348547"/>
                    <a:pt x="2561963" y="299512"/>
                  </a:cubicBezTo>
                  <a:cubicBezTo>
                    <a:pt x="2494069" y="228600"/>
                    <a:pt x="2410332" y="180319"/>
                    <a:pt x="2322070" y="141846"/>
                  </a:cubicBezTo>
                  <a:cubicBezTo>
                    <a:pt x="2251158" y="110916"/>
                    <a:pt x="2177228" y="86776"/>
                    <a:pt x="2102544" y="67916"/>
                  </a:cubicBezTo>
                  <a:lnTo>
                    <a:pt x="2102544" y="67916"/>
                  </a:lnTo>
                  <a:lnTo>
                    <a:pt x="2102544" y="67916"/>
                  </a:lnTo>
                  <a:cubicBezTo>
                    <a:pt x="2073878" y="60372"/>
                    <a:pt x="2045211" y="52829"/>
                    <a:pt x="2016545" y="47548"/>
                  </a:cubicBezTo>
                  <a:cubicBezTo>
                    <a:pt x="1852089" y="18127"/>
                    <a:pt x="1616722" y="-733"/>
                    <a:pt x="1373811" y="22"/>
                  </a:cubicBezTo>
                  <a:cubicBezTo>
                    <a:pt x="1259899" y="776"/>
                    <a:pt x="1146741" y="14355"/>
                    <a:pt x="1035093" y="33215"/>
                  </a:cubicBezTo>
                  <a:cubicBezTo>
                    <a:pt x="917409" y="52074"/>
                    <a:pt x="800480" y="78478"/>
                    <a:pt x="685814" y="113179"/>
                  </a:cubicBezTo>
                  <a:cubicBezTo>
                    <a:pt x="679024" y="115442"/>
                    <a:pt x="666954" y="112425"/>
                    <a:pt x="662428" y="107144"/>
                  </a:cubicBezTo>
                  <a:cubicBezTo>
                    <a:pt x="611884" y="49811"/>
                    <a:pt x="549270" y="24916"/>
                    <a:pt x="473832" y="25671"/>
                  </a:cubicBezTo>
                  <a:cubicBezTo>
                    <a:pt x="380289" y="27180"/>
                    <a:pt x="289763" y="41513"/>
                    <a:pt x="200745" y="70934"/>
                  </a:cubicBezTo>
                  <a:cubicBezTo>
                    <a:pt x="134360" y="92811"/>
                    <a:pt x="76272" y="125249"/>
                    <a:pt x="48360" y="194653"/>
                  </a:cubicBezTo>
                  <a:cubicBezTo>
                    <a:pt x="9132" y="292722"/>
                    <a:pt x="4606" y="393055"/>
                    <a:pt x="32518" y="495651"/>
                  </a:cubicBezTo>
                  <a:cubicBezTo>
                    <a:pt x="34027" y="501686"/>
                    <a:pt x="35536" y="509230"/>
                    <a:pt x="32518" y="513757"/>
                  </a:cubicBezTo>
                  <a:cubicBezTo>
                    <a:pt x="-6710" y="586177"/>
                    <a:pt x="-3692" y="663124"/>
                    <a:pt x="6869" y="740826"/>
                  </a:cubicBezTo>
                  <a:cubicBezTo>
                    <a:pt x="23465" y="861527"/>
                    <a:pt x="47606" y="981474"/>
                    <a:pt x="83816" y="1098403"/>
                  </a:cubicBezTo>
                  <a:cubicBezTo>
                    <a:pt x="138886" y="1275683"/>
                    <a:pt x="215833" y="1440893"/>
                    <a:pt x="332008" y="1587243"/>
                  </a:cubicBezTo>
                  <a:cubicBezTo>
                    <a:pt x="482885" y="1777348"/>
                    <a:pt x="675252" y="1904839"/>
                    <a:pt x="909111" y="1971224"/>
                  </a:cubicBezTo>
                  <a:cubicBezTo>
                    <a:pt x="1007181" y="1999136"/>
                    <a:pt x="1108268" y="2013470"/>
                    <a:pt x="1209355" y="2021014"/>
                  </a:cubicBezTo>
                  <a:cubicBezTo>
                    <a:pt x="1299127" y="2027803"/>
                    <a:pt x="1388898" y="2019505"/>
                    <a:pt x="1478670" y="2014224"/>
                  </a:cubicBezTo>
                  <a:cubicBezTo>
                    <a:pt x="1557880" y="2008943"/>
                    <a:pt x="1754019" y="1956137"/>
                    <a:pt x="1753265" y="1953873"/>
                  </a:cubicBezTo>
                  <a:close/>
                  <a:moveTo>
                    <a:pt x="1402477" y="1948593"/>
                  </a:moveTo>
                  <a:cubicBezTo>
                    <a:pt x="1370793" y="1950102"/>
                    <a:pt x="1339863" y="1951610"/>
                    <a:pt x="1308179" y="1953119"/>
                  </a:cubicBezTo>
                  <a:cubicBezTo>
                    <a:pt x="1171636" y="1951610"/>
                    <a:pt x="1036601" y="1935768"/>
                    <a:pt x="906093" y="1895786"/>
                  </a:cubicBezTo>
                  <a:cubicBezTo>
                    <a:pt x="660164" y="1820348"/>
                    <a:pt x="467043" y="1672489"/>
                    <a:pt x="326727" y="1457490"/>
                  </a:cubicBezTo>
                  <a:cubicBezTo>
                    <a:pt x="233184" y="1314911"/>
                    <a:pt x="169061" y="1159508"/>
                    <a:pt x="129833" y="994298"/>
                  </a:cubicBezTo>
                  <a:cubicBezTo>
                    <a:pt x="107956" y="903773"/>
                    <a:pt x="92114" y="811738"/>
                    <a:pt x="77027" y="720457"/>
                  </a:cubicBezTo>
                  <a:cubicBezTo>
                    <a:pt x="66465" y="653317"/>
                    <a:pt x="68728" y="586932"/>
                    <a:pt x="107956" y="526581"/>
                  </a:cubicBezTo>
                  <a:cubicBezTo>
                    <a:pt x="113237" y="518283"/>
                    <a:pt x="113991" y="502441"/>
                    <a:pt x="110219" y="493388"/>
                  </a:cubicBezTo>
                  <a:cubicBezTo>
                    <a:pt x="80799" y="430020"/>
                    <a:pt x="85325" y="364389"/>
                    <a:pt x="92869" y="298003"/>
                  </a:cubicBezTo>
                  <a:cubicBezTo>
                    <a:pt x="95132" y="282161"/>
                    <a:pt x="98904" y="267073"/>
                    <a:pt x="103430" y="251986"/>
                  </a:cubicBezTo>
                  <a:cubicBezTo>
                    <a:pt x="118518" y="202196"/>
                    <a:pt x="148693" y="166740"/>
                    <a:pt x="199237" y="147881"/>
                  </a:cubicBezTo>
                  <a:cubicBezTo>
                    <a:pt x="271657" y="121477"/>
                    <a:pt x="346341" y="104127"/>
                    <a:pt x="423288" y="99600"/>
                  </a:cubicBezTo>
                  <a:cubicBezTo>
                    <a:pt x="451200" y="98092"/>
                    <a:pt x="479867" y="98092"/>
                    <a:pt x="507779" y="98846"/>
                  </a:cubicBezTo>
                  <a:cubicBezTo>
                    <a:pt x="557568" y="100355"/>
                    <a:pt x="590761" y="131284"/>
                    <a:pt x="619428" y="167495"/>
                  </a:cubicBezTo>
                  <a:cubicBezTo>
                    <a:pt x="641305" y="195407"/>
                    <a:pt x="646586" y="199179"/>
                    <a:pt x="680533" y="188618"/>
                  </a:cubicBezTo>
                  <a:cubicBezTo>
                    <a:pt x="841216" y="138828"/>
                    <a:pt x="1005672" y="104127"/>
                    <a:pt x="1173145" y="85267"/>
                  </a:cubicBezTo>
                  <a:cubicBezTo>
                    <a:pt x="1369284" y="62636"/>
                    <a:pt x="1565424" y="61127"/>
                    <a:pt x="1761563" y="80741"/>
                  </a:cubicBezTo>
                  <a:cubicBezTo>
                    <a:pt x="1934317" y="98092"/>
                    <a:pt x="2103299" y="129776"/>
                    <a:pt x="2264737" y="194653"/>
                  </a:cubicBezTo>
                  <a:cubicBezTo>
                    <a:pt x="2337912" y="224074"/>
                    <a:pt x="2407315" y="260284"/>
                    <a:pt x="2469929" y="310073"/>
                  </a:cubicBezTo>
                  <a:cubicBezTo>
                    <a:pt x="2546876" y="371178"/>
                    <a:pt x="2592139" y="448125"/>
                    <a:pt x="2588367" y="549213"/>
                  </a:cubicBezTo>
                  <a:cubicBezTo>
                    <a:pt x="2585349" y="622388"/>
                    <a:pt x="2581577" y="696317"/>
                    <a:pt x="2573279" y="768738"/>
                  </a:cubicBezTo>
                  <a:cubicBezTo>
                    <a:pt x="2558946" y="898492"/>
                    <a:pt x="2529525" y="1025228"/>
                    <a:pt x="2482753" y="1146684"/>
                  </a:cubicBezTo>
                  <a:cubicBezTo>
                    <a:pt x="2366578" y="1447683"/>
                    <a:pt x="2171948" y="1680032"/>
                    <a:pt x="1880001" y="1824874"/>
                  </a:cubicBezTo>
                  <a:cubicBezTo>
                    <a:pt x="1729879" y="1898804"/>
                    <a:pt x="1569950" y="1938786"/>
                    <a:pt x="1402477" y="1948593"/>
                  </a:cubicBezTo>
                  <a:close/>
                </a:path>
              </a:pathLst>
            </a:custGeom>
            <a:grpFill/>
            <a:ln w="75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3" name="Graphic 91">
            <a:extLst>
              <a:ext uri="{FF2B5EF4-FFF2-40B4-BE49-F238E27FC236}">
                <a16:creationId xmlns:a16="http://schemas.microsoft.com/office/drawing/2014/main" id="{303B816F-9142-4740-ABDF-99D41086D8EF}"/>
              </a:ext>
            </a:extLst>
          </p:cNvPr>
          <p:cNvGrpSpPr/>
          <p:nvPr/>
        </p:nvGrpSpPr>
        <p:grpSpPr>
          <a:xfrm>
            <a:off x="1835692" y="1097745"/>
            <a:ext cx="1100924" cy="1614184"/>
            <a:chOff x="3754787" y="-1068"/>
            <a:chExt cx="4675653" cy="6855489"/>
          </a:xfrm>
          <a:solidFill>
            <a:schemeClr val="accent1"/>
          </a:solidFill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63C56BA0-182E-424E-84E9-5CCD709DEBEA}"/>
                </a:ext>
              </a:extLst>
            </p:cNvPr>
            <p:cNvSpPr/>
            <p:nvPr/>
          </p:nvSpPr>
          <p:spPr>
            <a:xfrm>
              <a:off x="3770150" y="-1068"/>
              <a:ext cx="4660290" cy="2870624"/>
            </a:xfrm>
            <a:custGeom>
              <a:avLst/>
              <a:gdLst>
                <a:gd name="connsiteX0" fmla="*/ 4666733 w 4660290"/>
                <a:gd name="connsiteY0" fmla="*/ 959613 h 2870624"/>
                <a:gd name="connsiteX1" fmla="*/ 4591567 w 4660290"/>
                <a:gd name="connsiteY1" fmla="*/ 1021178 h 2870624"/>
                <a:gd name="connsiteX2" fmla="*/ 4551479 w 4660290"/>
                <a:gd name="connsiteY2" fmla="*/ 1023326 h 2870624"/>
                <a:gd name="connsiteX3" fmla="*/ 2154758 w 4660290"/>
                <a:gd name="connsiteY3" fmla="*/ 1023326 h 2870624"/>
                <a:gd name="connsiteX4" fmla="*/ 2118249 w 4660290"/>
                <a:gd name="connsiteY4" fmla="*/ 1023326 h 2870624"/>
                <a:gd name="connsiteX5" fmla="*/ 2118249 w 4660290"/>
                <a:gd name="connsiteY5" fmla="*/ 1291775 h 2870624"/>
                <a:gd name="connsiteX6" fmla="*/ 4009568 w 4660290"/>
                <a:gd name="connsiteY6" fmla="*/ 1291775 h 2870624"/>
                <a:gd name="connsiteX7" fmla="*/ 3995966 w 4660290"/>
                <a:gd name="connsiteY7" fmla="*/ 1459288 h 2870624"/>
                <a:gd name="connsiteX8" fmla="*/ 3708188 w 4660290"/>
                <a:gd name="connsiteY8" fmla="*/ 2124328 h 2870624"/>
                <a:gd name="connsiteX9" fmla="*/ 2897111 w 4660290"/>
                <a:gd name="connsiteY9" fmla="*/ 2710623 h 2870624"/>
                <a:gd name="connsiteX10" fmla="*/ 2272160 w 4660290"/>
                <a:gd name="connsiteY10" fmla="*/ 2860955 h 2870624"/>
                <a:gd name="connsiteX11" fmla="*/ 1935703 w 4660290"/>
                <a:gd name="connsiteY11" fmla="*/ 2875272 h 2870624"/>
                <a:gd name="connsiteX12" fmla="*/ 834700 w 4660290"/>
                <a:gd name="connsiteY12" fmla="*/ 2577471 h 2870624"/>
                <a:gd name="connsiteX13" fmla="*/ 182546 w 4660290"/>
                <a:gd name="connsiteY13" fmla="*/ 1947509 h 2870624"/>
                <a:gd name="connsiteX14" fmla="*/ 17181 w 4660290"/>
                <a:gd name="connsiteY14" fmla="*/ 1472174 h 2870624"/>
                <a:gd name="connsiteX15" fmla="*/ 0 w 4660290"/>
                <a:gd name="connsiteY15" fmla="*/ 1293207 h 2870624"/>
                <a:gd name="connsiteX16" fmla="*/ 1891319 w 4660290"/>
                <a:gd name="connsiteY16" fmla="*/ 1293207 h 2870624"/>
                <a:gd name="connsiteX17" fmla="*/ 1892751 w 4660290"/>
                <a:gd name="connsiteY17" fmla="*/ 1269584 h 2870624"/>
                <a:gd name="connsiteX18" fmla="*/ 1892751 w 4660290"/>
                <a:gd name="connsiteY18" fmla="*/ 763466 h 2870624"/>
                <a:gd name="connsiteX19" fmla="*/ 1876286 w 4660290"/>
                <a:gd name="connsiteY19" fmla="*/ 730536 h 2870624"/>
                <a:gd name="connsiteX20" fmla="*/ 1805415 w 4660290"/>
                <a:gd name="connsiteY20" fmla="*/ 477119 h 2870624"/>
                <a:gd name="connsiteX21" fmla="*/ 2027334 w 4660290"/>
                <a:gd name="connsiteY21" fmla="*/ 343252 h 2870624"/>
                <a:gd name="connsiteX22" fmla="*/ 2217038 w 4660290"/>
                <a:gd name="connsiteY22" fmla="*/ 522935 h 2870624"/>
                <a:gd name="connsiteX23" fmla="*/ 2146883 w 4660290"/>
                <a:gd name="connsiteY23" fmla="*/ 717651 h 2870624"/>
                <a:gd name="connsiteX24" fmla="*/ 2118249 w 4660290"/>
                <a:gd name="connsiteY24" fmla="*/ 796396 h 2870624"/>
                <a:gd name="connsiteX25" fmla="*/ 4237929 w 4660290"/>
                <a:gd name="connsiteY25" fmla="*/ 796396 h 2870624"/>
                <a:gd name="connsiteX26" fmla="*/ 4225760 w 4660290"/>
                <a:gd name="connsiteY26" fmla="*/ 689016 h 2870624"/>
                <a:gd name="connsiteX27" fmla="*/ 4194977 w 4660290"/>
                <a:gd name="connsiteY27" fmla="*/ 383341 h 2870624"/>
                <a:gd name="connsiteX28" fmla="*/ 4184955 w 4660290"/>
                <a:gd name="connsiteY28" fmla="*/ 150684 h 2870624"/>
                <a:gd name="connsiteX29" fmla="*/ 4194977 w 4660290"/>
                <a:gd name="connsiteY29" fmla="*/ 60485 h 2870624"/>
                <a:gd name="connsiteX30" fmla="*/ 4240077 w 4660290"/>
                <a:gd name="connsiteY30" fmla="*/ 15386 h 2870624"/>
                <a:gd name="connsiteX31" fmla="*/ 4503516 w 4660290"/>
                <a:gd name="connsiteY31" fmla="*/ 3216 h 2870624"/>
                <a:gd name="connsiteX32" fmla="*/ 4585840 w 4660290"/>
                <a:gd name="connsiteY32" fmla="*/ 11806 h 2870624"/>
                <a:gd name="connsiteX33" fmla="*/ 4653848 w 4660290"/>
                <a:gd name="connsiteY33" fmla="*/ 83393 h 2870624"/>
                <a:gd name="connsiteX34" fmla="*/ 4651700 w 4660290"/>
                <a:gd name="connsiteY34" fmla="*/ 371887 h 2870624"/>
                <a:gd name="connsiteX35" fmla="*/ 4617338 w 4660290"/>
                <a:gd name="connsiteY35" fmla="*/ 711924 h 2870624"/>
                <a:gd name="connsiteX36" fmla="*/ 4605884 w 4660290"/>
                <a:gd name="connsiteY36" fmla="*/ 802839 h 2870624"/>
                <a:gd name="connsiteX37" fmla="*/ 4665301 w 4660290"/>
                <a:gd name="connsiteY37" fmla="*/ 862256 h 2870624"/>
                <a:gd name="connsiteX38" fmla="*/ 4666733 w 4660290"/>
                <a:gd name="connsiteY38" fmla="*/ 959613 h 2870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4660290" h="2870624">
                  <a:moveTo>
                    <a:pt x="4666733" y="959613"/>
                  </a:moveTo>
                  <a:cubicBezTo>
                    <a:pt x="4663154" y="1006861"/>
                    <a:pt x="4634519" y="1021894"/>
                    <a:pt x="4591567" y="1021178"/>
                  </a:cubicBezTo>
                  <a:cubicBezTo>
                    <a:pt x="4577965" y="1021178"/>
                    <a:pt x="4565080" y="1023326"/>
                    <a:pt x="4551479" y="1023326"/>
                  </a:cubicBezTo>
                  <a:cubicBezTo>
                    <a:pt x="3752572" y="1023326"/>
                    <a:pt x="2953665" y="1023326"/>
                    <a:pt x="2154758" y="1023326"/>
                  </a:cubicBezTo>
                  <a:cubicBezTo>
                    <a:pt x="2143304" y="1023326"/>
                    <a:pt x="2131850" y="1023326"/>
                    <a:pt x="2118249" y="1023326"/>
                  </a:cubicBezTo>
                  <a:cubicBezTo>
                    <a:pt x="2118249" y="1112809"/>
                    <a:pt x="2118249" y="1200860"/>
                    <a:pt x="2118249" y="1291775"/>
                  </a:cubicBezTo>
                  <a:cubicBezTo>
                    <a:pt x="2746779" y="1291775"/>
                    <a:pt x="3375310" y="1291775"/>
                    <a:pt x="4009568" y="1291775"/>
                  </a:cubicBezTo>
                  <a:cubicBezTo>
                    <a:pt x="4005272" y="1349761"/>
                    <a:pt x="4003841" y="1404882"/>
                    <a:pt x="3995966" y="1459288"/>
                  </a:cubicBezTo>
                  <a:cubicBezTo>
                    <a:pt x="3961605" y="1706978"/>
                    <a:pt x="3862815" y="1928181"/>
                    <a:pt x="3708188" y="2124328"/>
                  </a:cubicBezTo>
                  <a:cubicBezTo>
                    <a:pt x="3493428" y="2396357"/>
                    <a:pt x="3216388" y="2583914"/>
                    <a:pt x="2897111" y="2710623"/>
                  </a:cubicBezTo>
                  <a:cubicBezTo>
                    <a:pt x="2695953" y="2790084"/>
                    <a:pt x="2487636" y="2842342"/>
                    <a:pt x="2272160" y="2860955"/>
                  </a:cubicBezTo>
                  <a:cubicBezTo>
                    <a:pt x="2160485" y="2870261"/>
                    <a:pt x="2047378" y="2878135"/>
                    <a:pt x="1935703" y="2875272"/>
                  </a:cubicBezTo>
                  <a:cubicBezTo>
                    <a:pt x="1545556" y="2863818"/>
                    <a:pt x="1175453" y="2772187"/>
                    <a:pt x="834700" y="2577471"/>
                  </a:cubicBezTo>
                  <a:cubicBezTo>
                    <a:pt x="564819" y="2422844"/>
                    <a:pt x="340037" y="2219538"/>
                    <a:pt x="182546" y="1947509"/>
                  </a:cubicBezTo>
                  <a:cubicBezTo>
                    <a:pt x="97358" y="1800041"/>
                    <a:pt x="39373" y="1641834"/>
                    <a:pt x="17181" y="1472174"/>
                  </a:cubicBezTo>
                  <a:cubicBezTo>
                    <a:pt x="9306" y="1414189"/>
                    <a:pt x="5727" y="1355488"/>
                    <a:pt x="0" y="1293207"/>
                  </a:cubicBezTo>
                  <a:cubicBezTo>
                    <a:pt x="632110" y="1293207"/>
                    <a:pt x="1261357" y="1293207"/>
                    <a:pt x="1891319" y="1293207"/>
                  </a:cubicBezTo>
                  <a:cubicBezTo>
                    <a:pt x="1892035" y="1283185"/>
                    <a:pt x="1892751" y="1276742"/>
                    <a:pt x="1892751" y="1269584"/>
                  </a:cubicBezTo>
                  <a:cubicBezTo>
                    <a:pt x="1892751" y="1100639"/>
                    <a:pt x="1892751" y="932411"/>
                    <a:pt x="1892751" y="763466"/>
                  </a:cubicBezTo>
                  <a:cubicBezTo>
                    <a:pt x="1892751" y="749149"/>
                    <a:pt x="1889171" y="739842"/>
                    <a:pt x="1876286" y="730536"/>
                  </a:cubicBezTo>
                  <a:cubicBezTo>
                    <a:pt x="1797540" y="672551"/>
                    <a:pt x="1768906" y="569466"/>
                    <a:pt x="1805415" y="477119"/>
                  </a:cubicBezTo>
                  <a:cubicBezTo>
                    <a:pt x="1840493" y="388352"/>
                    <a:pt x="1930692" y="334662"/>
                    <a:pt x="2027334" y="343252"/>
                  </a:cubicBezTo>
                  <a:cubicBezTo>
                    <a:pt x="2121112" y="351843"/>
                    <a:pt x="2202721" y="427009"/>
                    <a:pt x="2217038" y="522935"/>
                  </a:cubicBezTo>
                  <a:cubicBezTo>
                    <a:pt x="2228492" y="599533"/>
                    <a:pt x="2207732" y="668256"/>
                    <a:pt x="2146883" y="717651"/>
                  </a:cubicBezTo>
                  <a:cubicBezTo>
                    <a:pt x="2118249" y="740558"/>
                    <a:pt x="2112522" y="763466"/>
                    <a:pt x="2118249" y="796396"/>
                  </a:cubicBezTo>
                  <a:cubicBezTo>
                    <a:pt x="2823377" y="796396"/>
                    <a:pt x="3529221" y="796396"/>
                    <a:pt x="4237929" y="796396"/>
                  </a:cubicBezTo>
                  <a:cubicBezTo>
                    <a:pt x="4233634" y="760603"/>
                    <a:pt x="4229339" y="724809"/>
                    <a:pt x="4225760" y="689016"/>
                  </a:cubicBezTo>
                  <a:cubicBezTo>
                    <a:pt x="4215022" y="587363"/>
                    <a:pt x="4203567" y="485710"/>
                    <a:pt x="4194977" y="383341"/>
                  </a:cubicBezTo>
                  <a:cubicBezTo>
                    <a:pt x="4188534" y="306027"/>
                    <a:pt x="4186387" y="228714"/>
                    <a:pt x="4184955" y="150684"/>
                  </a:cubicBezTo>
                  <a:cubicBezTo>
                    <a:pt x="4184239" y="120618"/>
                    <a:pt x="4190682" y="90552"/>
                    <a:pt x="4194977" y="60485"/>
                  </a:cubicBezTo>
                  <a:cubicBezTo>
                    <a:pt x="4198556" y="33998"/>
                    <a:pt x="4214305" y="20397"/>
                    <a:pt x="4240077" y="15386"/>
                  </a:cubicBezTo>
                  <a:cubicBezTo>
                    <a:pt x="4327412" y="-1795"/>
                    <a:pt x="4415464" y="-2511"/>
                    <a:pt x="4503516" y="3216"/>
                  </a:cubicBezTo>
                  <a:cubicBezTo>
                    <a:pt x="4530718" y="4648"/>
                    <a:pt x="4558637" y="7511"/>
                    <a:pt x="4585840" y="11806"/>
                  </a:cubicBezTo>
                  <a:cubicBezTo>
                    <a:pt x="4638098" y="20397"/>
                    <a:pt x="4652416" y="31135"/>
                    <a:pt x="4653848" y="83393"/>
                  </a:cubicBezTo>
                  <a:cubicBezTo>
                    <a:pt x="4655995" y="179319"/>
                    <a:pt x="4657427" y="275961"/>
                    <a:pt x="4651700" y="371887"/>
                  </a:cubicBezTo>
                  <a:cubicBezTo>
                    <a:pt x="4644541" y="485710"/>
                    <a:pt x="4629508" y="598817"/>
                    <a:pt x="4617338" y="711924"/>
                  </a:cubicBezTo>
                  <a:cubicBezTo>
                    <a:pt x="4614475" y="740558"/>
                    <a:pt x="4610179" y="769909"/>
                    <a:pt x="4605884" y="802839"/>
                  </a:cubicBezTo>
                  <a:cubicBezTo>
                    <a:pt x="4653848" y="796396"/>
                    <a:pt x="4658143" y="830757"/>
                    <a:pt x="4665301" y="862256"/>
                  </a:cubicBezTo>
                  <a:cubicBezTo>
                    <a:pt x="4666733" y="895185"/>
                    <a:pt x="4666733" y="927399"/>
                    <a:pt x="4666733" y="959613"/>
                  </a:cubicBezTo>
                  <a:close/>
                </a:path>
              </a:pathLst>
            </a:custGeom>
            <a:grpFill/>
            <a:ln w="7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BF137B07-4142-4C57-91DE-E0EC9910D88B}"/>
                </a:ext>
              </a:extLst>
            </p:cNvPr>
            <p:cNvSpPr/>
            <p:nvPr/>
          </p:nvSpPr>
          <p:spPr>
            <a:xfrm>
              <a:off x="3755425" y="6439218"/>
              <a:ext cx="4037486" cy="415203"/>
            </a:xfrm>
            <a:custGeom>
              <a:avLst/>
              <a:gdLst>
                <a:gd name="connsiteX0" fmla="*/ 144297 w 4037486"/>
                <a:gd name="connsiteY0" fmla="*/ 416634 h 415202"/>
                <a:gd name="connsiteX1" fmla="*/ 24031 w 4037486"/>
                <a:gd name="connsiteY1" fmla="*/ 331446 h 415202"/>
                <a:gd name="connsiteX2" fmla="*/ 3987 w 4037486"/>
                <a:gd name="connsiteY2" fmla="*/ 274177 h 415202"/>
                <a:gd name="connsiteX3" fmla="*/ 1839 w 4037486"/>
                <a:gd name="connsiteY3" fmla="*/ 153911 h 415202"/>
                <a:gd name="connsiteX4" fmla="*/ 179374 w 4037486"/>
                <a:gd name="connsiteY4" fmla="*/ 0 h 415202"/>
                <a:gd name="connsiteX5" fmla="*/ 195123 w 4037486"/>
                <a:gd name="connsiteY5" fmla="*/ 0 h 415202"/>
                <a:gd name="connsiteX6" fmla="*/ 3844610 w 4037486"/>
                <a:gd name="connsiteY6" fmla="*/ 0 h 415202"/>
                <a:gd name="connsiteX7" fmla="*/ 4020713 w 4037486"/>
                <a:gd name="connsiteY7" fmla="*/ 95926 h 415202"/>
                <a:gd name="connsiteX8" fmla="*/ 4037178 w 4037486"/>
                <a:gd name="connsiteY8" fmla="*/ 151764 h 415202"/>
                <a:gd name="connsiteX9" fmla="*/ 4037178 w 4037486"/>
                <a:gd name="connsiteY9" fmla="*/ 264155 h 415202"/>
                <a:gd name="connsiteX10" fmla="*/ 3923355 w 4037486"/>
                <a:gd name="connsiteY10" fmla="*/ 405896 h 415202"/>
                <a:gd name="connsiteX11" fmla="*/ 3893289 w 4037486"/>
                <a:gd name="connsiteY11" fmla="*/ 415918 h 415202"/>
                <a:gd name="connsiteX12" fmla="*/ 144297 w 4037486"/>
                <a:gd name="connsiteY12" fmla="*/ 416634 h 415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37486" h="415202">
                  <a:moveTo>
                    <a:pt x="144297" y="416634"/>
                  </a:moveTo>
                  <a:cubicBezTo>
                    <a:pt x="94186" y="402317"/>
                    <a:pt x="49087" y="380125"/>
                    <a:pt x="24031" y="331446"/>
                  </a:cubicBezTo>
                  <a:cubicBezTo>
                    <a:pt x="14725" y="313549"/>
                    <a:pt x="5419" y="293505"/>
                    <a:pt x="3987" y="274177"/>
                  </a:cubicBezTo>
                  <a:cubicBezTo>
                    <a:pt x="408" y="234088"/>
                    <a:pt x="-1740" y="194000"/>
                    <a:pt x="1839" y="153911"/>
                  </a:cubicBezTo>
                  <a:cubicBezTo>
                    <a:pt x="10430" y="61564"/>
                    <a:pt x="79869" y="2864"/>
                    <a:pt x="179374" y="0"/>
                  </a:cubicBezTo>
                  <a:cubicBezTo>
                    <a:pt x="184385" y="0"/>
                    <a:pt x="190112" y="0"/>
                    <a:pt x="195123" y="0"/>
                  </a:cubicBezTo>
                  <a:cubicBezTo>
                    <a:pt x="1411380" y="0"/>
                    <a:pt x="2628353" y="0"/>
                    <a:pt x="3844610" y="0"/>
                  </a:cubicBezTo>
                  <a:cubicBezTo>
                    <a:pt x="3921924" y="0"/>
                    <a:pt x="3984920" y="23624"/>
                    <a:pt x="4020713" y="95926"/>
                  </a:cubicBezTo>
                  <a:cubicBezTo>
                    <a:pt x="4029304" y="113107"/>
                    <a:pt x="4035746" y="132435"/>
                    <a:pt x="4037178" y="151764"/>
                  </a:cubicBezTo>
                  <a:cubicBezTo>
                    <a:pt x="4040042" y="188989"/>
                    <a:pt x="4040042" y="226930"/>
                    <a:pt x="4037178" y="264155"/>
                  </a:cubicBezTo>
                  <a:cubicBezTo>
                    <a:pt x="4032883" y="327867"/>
                    <a:pt x="3984920" y="386568"/>
                    <a:pt x="3923355" y="405896"/>
                  </a:cubicBezTo>
                  <a:cubicBezTo>
                    <a:pt x="3913333" y="408760"/>
                    <a:pt x="3903311" y="413055"/>
                    <a:pt x="3893289" y="415918"/>
                  </a:cubicBezTo>
                  <a:cubicBezTo>
                    <a:pt x="2644102" y="416634"/>
                    <a:pt x="1394200" y="416634"/>
                    <a:pt x="144297" y="416634"/>
                  </a:cubicBezTo>
                  <a:close/>
                </a:path>
              </a:pathLst>
            </a:custGeom>
            <a:grpFill/>
            <a:ln w="7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1B6415D6-AA75-4D42-BDAF-3249D7AB933A}"/>
                </a:ext>
              </a:extLst>
            </p:cNvPr>
            <p:cNvSpPr/>
            <p:nvPr/>
          </p:nvSpPr>
          <p:spPr>
            <a:xfrm>
              <a:off x="4333539" y="3183459"/>
              <a:ext cx="2877784" cy="3164129"/>
            </a:xfrm>
            <a:custGeom>
              <a:avLst/>
              <a:gdLst>
                <a:gd name="connsiteX0" fmla="*/ 2881362 w 2877782"/>
                <a:gd name="connsiteY0" fmla="*/ 1584212 h 3164129"/>
                <a:gd name="connsiteX1" fmla="*/ 2881362 w 2877782"/>
                <a:gd name="connsiteY1" fmla="*/ 3083952 h 3164129"/>
                <a:gd name="connsiteX2" fmla="*/ 2807628 w 2877782"/>
                <a:gd name="connsiteY2" fmla="*/ 3164845 h 3164129"/>
                <a:gd name="connsiteX3" fmla="*/ 2772551 w 2877782"/>
                <a:gd name="connsiteY3" fmla="*/ 3166277 h 3164129"/>
                <a:gd name="connsiteX4" fmla="*/ 110959 w 2877782"/>
                <a:gd name="connsiteY4" fmla="*/ 3166277 h 3164129"/>
                <a:gd name="connsiteX5" fmla="*/ 78745 w 2877782"/>
                <a:gd name="connsiteY5" fmla="*/ 3165561 h 3164129"/>
                <a:gd name="connsiteX6" fmla="*/ 0 w 2877782"/>
                <a:gd name="connsiteY6" fmla="*/ 3080373 h 3164129"/>
                <a:gd name="connsiteX7" fmla="*/ 0 w 2877782"/>
                <a:gd name="connsiteY7" fmla="*/ 86620 h 3164129"/>
                <a:gd name="connsiteX8" fmla="*/ 78745 w 2877782"/>
                <a:gd name="connsiteY8" fmla="*/ 716 h 3164129"/>
                <a:gd name="connsiteX9" fmla="*/ 105232 w 2877782"/>
                <a:gd name="connsiteY9" fmla="*/ 0 h 3164129"/>
                <a:gd name="connsiteX10" fmla="*/ 2775414 w 2877782"/>
                <a:gd name="connsiteY10" fmla="*/ 0 h 3164129"/>
                <a:gd name="connsiteX11" fmla="*/ 2818366 w 2877782"/>
                <a:gd name="connsiteY11" fmla="*/ 2863 h 3164129"/>
                <a:gd name="connsiteX12" fmla="*/ 2882078 w 2877782"/>
                <a:gd name="connsiteY12" fmla="*/ 76598 h 3164129"/>
                <a:gd name="connsiteX13" fmla="*/ 2881362 w 2877782"/>
                <a:gd name="connsiteY13" fmla="*/ 1584212 h 3164129"/>
                <a:gd name="connsiteX14" fmla="*/ 1440323 w 2877782"/>
                <a:gd name="connsiteY14" fmla="*/ 2741052 h 3164129"/>
                <a:gd name="connsiteX15" fmla="*/ 2474034 w 2877782"/>
                <a:gd name="connsiteY15" fmla="*/ 2741052 h 3164129"/>
                <a:gd name="connsiteX16" fmla="*/ 2557791 w 2877782"/>
                <a:gd name="connsiteY16" fmla="*/ 2658012 h 3164129"/>
                <a:gd name="connsiteX17" fmla="*/ 2557791 w 2877782"/>
                <a:gd name="connsiteY17" fmla="*/ 1696603 h 3164129"/>
                <a:gd name="connsiteX18" fmla="*/ 2474034 w 2877782"/>
                <a:gd name="connsiteY18" fmla="*/ 1612131 h 3164129"/>
                <a:gd name="connsiteX19" fmla="*/ 406612 w 2877782"/>
                <a:gd name="connsiteY19" fmla="*/ 1612131 h 3164129"/>
                <a:gd name="connsiteX20" fmla="*/ 325003 w 2877782"/>
                <a:gd name="connsiteY20" fmla="*/ 1695172 h 3164129"/>
                <a:gd name="connsiteX21" fmla="*/ 325003 w 2877782"/>
                <a:gd name="connsiteY21" fmla="*/ 2659444 h 3164129"/>
                <a:gd name="connsiteX22" fmla="*/ 406612 w 2877782"/>
                <a:gd name="connsiteY22" fmla="*/ 2741768 h 3164129"/>
                <a:gd name="connsiteX23" fmla="*/ 1440323 w 2877782"/>
                <a:gd name="connsiteY23" fmla="*/ 2741052 h 3164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877782" h="3164129">
                  <a:moveTo>
                    <a:pt x="2881362" y="1584212"/>
                  </a:moveTo>
                  <a:cubicBezTo>
                    <a:pt x="2881362" y="2083887"/>
                    <a:pt x="2881362" y="2584278"/>
                    <a:pt x="2881362" y="3083952"/>
                  </a:cubicBezTo>
                  <a:cubicBezTo>
                    <a:pt x="2881362" y="3136927"/>
                    <a:pt x="2860602" y="3160550"/>
                    <a:pt x="2807628" y="3164845"/>
                  </a:cubicBezTo>
                  <a:cubicBezTo>
                    <a:pt x="2796174" y="3165561"/>
                    <a:pt x="2784720" y="3166277"/>
                    <a:pt x="2772551" y="3166277"/>
                  </a:cubicBezTo>
                  <a:cubicBezTo>
                    <a:pt x="1885592" y="3166277"/>
                    <a:pt x="997918" y="3166277"/>
                    <a:pt x="110959" y="3166277"/>
                  </a:cubicBezTo>
                  <a:cubicBezTo>
                    <a:pt x="100221" y="3166277"/>
                    <a:pt x="89483" y="3166277"/>
                    <a:pt x="78745" y="3165561"/>
                  </a:cubicBezTo>
                  <a:cubicBezTo>
                    <a:pt x="21476" y="3161266"/>
                    <a:pt x="0" y="3137642"/>
                    <a:pt x="0" y="3080373"/>
                  </a:cubicBezTo>
                  <a:cubicBezTo>
                    <a:pt x="0" y="2082455"/>
                    <a:pt x="0" y="1084538"/>
                    <a:pt x="0" y="86620"/>
                  </a:cubicBezTo>
                  <a:cubicBezTo>
                    <a:pt x="0" y="29350"/>
                    <a:pt x="21476" y="5727"/>
                    <a:pt x="78745" y="716"/>
                  </a:cubicBezTo>
                  <a:cubicBezTo>
                    <a:pt x="87336" y="0"/>
                    <a:pt x="96642" y="0"/>
                    <a:pt x="105232" y="0"/>
                  </a:cubicBezTo>
                  <a:cubicBezTo>
                    <a:pt x="995054" y="0"/>
                    <a:pt x="1884876" y="0"/>
                    <a:pt x="2775414" y="0"/>
                  </a:cubicBezTo>
                  <a:cubicBezTo>
                    <a:pt x="2789731" y="0"/>
                    <a:pt x="2804049" y="716"/>
                    <a:pt x="2818366" y="2863"/>
                  </a:cubicBezTo>
                  <a:cubicBezTo>
                    <a:pt x="2862034" y="9306"/>
                    <a:pt x="2882078" y="32930"/>
                    <a:pt x="2882078" y="76598"/>
                  </a:cubicBezTo>
                  <a:cubicBezTo>
                    <a:pt x="2881362" y="579136"/>
                    <a:pt x="2881362" y="1081674"/>
                    <a:pt x="2881362" y="1584212"/>
                  </a:cubicBezTo>
                  <a:close/>
                  <a:moveTo>
                    <a:pt x="1440323" y="2741052"/>
                  </a:moveTo>
                  <a:cubicBezTo>
                    <a:pt x="1784655" y="2741052"/>
                    <a:pt x="2129702" y="2741052"/>
                    <a:pt x="2474034" y="2741052"/>
                  </a:cubicBezTo>
                  <a:cubicBezTo>
                    <a:pt x="2536315" y="2741052"/>
                    <a:pt x="2557791" y="2719576"/>
                    <a:pt x="2557791" y="2658012"/>
                  </a:cubicBezTo>
                  <a:cubicBezTo>
                    <a:pt x="2557791" y="2337304"/>
                    <a:pt x="2557791" y="2017311"/>
                    <a:pt x="2557791" y="1696603"/>
                  </a:cubicBezTo>
                  <a:cubicBezTo>
                    <a:pt x="2557791" y="1635039"/>
                    <a:pt x="2535599" y="1612131"/>
                    <a:pt x="2474034" y="1612131"/>
                  </a:cubicBezTo>
                  <a:cubicBezTo>
                    <a:pt x="1784655" y="1612131"/>
                    <a:pt x="1095991" y="1612131"/>
                    <a:pt x="406612" y="1612131"/>
                  </a:cubicBezTo>
                  <a:cubicBezTo>
                    <a:pt x="346479" y="1612131"/>
                    <a:pt x="325003" y="1634323"/>
                    <a:pt x="325003" y="1695172"/>
                  </a:cubicBezTo>
                  <a:cubicBezTo>
                    <a:pt x="325003" y="2016596"/>
                    <a:pt x="325003" y="2338020"/>
                    <a:pt x="325003" y="2659444"/>
                  </a:cubicBezTo>
                  <a:cubicBezTo>
                    <a:pt x="325003" y="2720292"/>
                    <a:pt x="345763" y="2741768"/>
                    <a:pt x="406612" y="2741768"/>
                  </a:cubicBezTo>
                  <a:cubicBezTo>
                    <a:pt x="751660" y="2741052"/>
                    <a:pt x="1095991" y="2741052"/>
                    <a:pt x="1440323" y="2741052"/>
                  </a:cubicBezTo>
                  <a:close/>
                </a:path>
              </a:pathLst>
            </a:custGeom>
            <a:grpFill/>
            <a:ln w="7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575E1B08-606F-465A-A5C5-84F804988363}"/>
                </a:ext>
              </a:extLst>
            </p:cNvPr>
            <p:cNvSpPr/>
            <p:nvPr/>
          </p:nvSpPr>
          <p:spPr>
            <a:xfrm>
              <a:off x="3754787" y="2664438"/>
              <a:ext cx="4037486" cy="415203"/>
            </a:xfrm>
            <a:custGeom>
              <a:avLst/>
              <a:gdLst>
                <a:gd name="connsiteX0" fmla="*/ 2020505 w 4037486"/>
                <a:gd name="connsiteY0" fmla="*/ 415220 h 415202"/>
                <a:gd name="connsiteX1" fmla="*/ 188603 w 4037486"/>
                <a:gd name="connsiteY1" fmla="*/ 415935 h 415202"/>
                <a:gd name="connsiteX2" fmla="*/ 330 w 4037486"/>
                <a:gd name="connsiteY2" fmla="*/ 225515 h 415202"/>
                <a:gd name="connsiteX3" fmla="*/ 15363 w 4037486"/>
                <a:gd name="connsiteY3" fmla="*/ 104534 h 415202"/>
                <a:gd name="connsiteX4" fmla="*/ 166411 w 4037486"/>
                <a:gd name="connsiteY4" fmla="*/ 1449 h 415202"/>
                <a:gd name="connsiteX5" fmla="*/ 881562 w 4037486"/>
                <a:gd name="connsiteY5" fmla="*/ 1449 h 415202"/>
                <a:gd name="connsiteX6" fmla="*/ 911628 w 4037486"/>
                <a:gd name="connsiteY6" fmla="*/ 10039 h 415202"/>
                <a:gd name="connsiteX7" fmla="*/ 1575236 w 4037486"/>
                <a:gd name="connsiteY7" fmla="*/ 235537 h 415202"/>
                <a:gd name="connsiteX8" fmla="*/ 2137191 w 4037486"/>
                <a:gd name="connsiteY8" fmla="*/ 271331 h 415202"/>
                <a:gd name="connsiteX9" fmla="*/ 2823707 w 4037486"/>
                <a:gd name="connsiteY9" fmla="*/ 140327 h 415202"/>
                <a:gd name="connsiteX10" fmla="*/ 3115065 w 4037486"/>
                <a:gd name="connsiteY10" fmla="*/ 16482 h 415202"/>
                <a:gd name="connsiteX11" fmla="*/ 3167323 w 4037486"/>
                <a:gd name="connsiteY11" fmla="*/ 1449 h 415202"/>
                <a:gd name="connsiteX12" fmla="*/ 3855271 w 4037486"/>
                <a:gd name="connsiteY12" fmla="*/ 17 h 415202"/>
                <a:gd name="connsiteX13" fmla="*/ 4037816 w 4037486"/>
                <a:gd name="connsiteY13" fmla="*/ 183995 h 415202"/>
                <a:gd name="connsiteX14" fmla="*/ 4023499 w 4037486"/>
                <a:gd name="connsiteY14" fmla="*/ 309987 h 415202"/>
                <a:gd name="connsiteX15" fmla="*/ 3861714 w 4037486"/>
                <a:gd name="connsiteY15" fmla="*/ 413788 h 415202"/>
                <a:gd name="connsiteX16" fmla="*/ 2528054 w 4037486"/>
                <a:gd name="connsiteY16" fmla="*/ 413788 h 415202"/>
                <a:gd name="connsiteX17" fmla="*/ 2020505 w 4037486"/>
                <a:gd name="connsiteY17" fmla="*/ 415220 h 415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037486" h="415202">
                  <a:moveTo>
                    <a:pt x="2020505" y="415220"/>
                  </a:moveTo>
                  <a:cubicBezTo>
                    <a:pt x="1409871" y="415220"/>
                    <a:pt x="799237" y="413788"/>
                    <a:pt x="188603" y="415935"/>
                  </a:cubicBezTo>
                  <a:cubicBezTo>
                    <a:pt x="82655" y="416651"/>
                    <a:pt x="-6113" y="344349"/>
                    <a:pt x="330" y="225515"/>
                  </a:cubicBezTo>
                  <a:cubicBezTo>
                    <a:pt x="2478" y="184711"/>
                    <a:pt x="1046" y="141759"/>
                    <a:pt x="15363" y="104534"/>
                  </a:cubicBezTo>
                  <a:cubicBezTo>
                    <a:pt x="40419" y="37958"/>
                    <a:pt x="94109" y="1449"/>
                    <a:pt x="166411" y="1449"/>
                  </a:cubicBezTo>
                  <a:cubicBezTo>
                    <a:pt x="404795" y="733"/>
                    <a:pt x="643178" y="733"/>
                    <a:pt x="881562" y="1449"/>
                  </a:cubicBezTo>
                  <a:cubicBezTo>
                    <a:pt x="891584" y="1449"/>
                    <a:pt x="902322" y="5028"/>
                    <a:pt x="911628" y="10039"/>
                  </a:cubicBezTo>
                  <a:cubicBezTo>
                    <a:pt x="1120661" y="120283"/>
                    <a:pt x="1343295" y="194733"/>
                    <a:pt x="1575236" y="235537"/>
                  </a:cubicBezTo>
                  <a:cubicBezTo>
                    <a:pt x="1760645" y="268467"/>
                    <a:pt x="1948203" y="280637"/>
                    <a:pt x="2137191" y="271331"/>
                  </a:cubicBezTo>
                  <a:cubicBezTo>
                    <a:pt x="2372711" y="259877"/>
                    <a:pt x="2602504" y="219788"/>
                    <a:pt x="2823707" y="140327"/>
                  </a:cubicBezTo>
                  <a:cubicBezTo>
                    <a:pt x="2923212" y="104534"/>
                    <a:pt x="3017707" y="57287"/>
                    <a:pt x="3115065" y="16482"/>
                  </a:cubicBezTo>
                  <a:cubicBezTo>
                    <a:pt x="3131530" y="9323"/>
                    <a:pt x="3150142" y="1449"/>
                    <a:pt x="3167323" y="1449"/>
                  </a:cubicBezTo>
                  <a:cubicBezTo>
                    <a:pt x="3396400" y="733"/>
                    <a:pt x="3626193" y="2881"/>
                    <a:pt x="3855271" y="17"/>
                  </a:cubicBezTo>
                  <a:cubicBezTo>
                    <a:pt x="3966946" y="-1415"/>
                    <a:pt x="4046407" y="86637"/>
                    <a:pt x="4037816" y="183995"/>
                  </a:cubicBezTo>
                  <a:cubicBezTo>
                    <a:pt x="4034237" y="226231"/>
                    <a:pt x="4036385" y="270615"/>
                    <a:pt x="4023499" y="309987"/>
                  </a:cubicBezTo>
                  <a:cubicBezTo>
                    <a:pt x="4002739" y="375847"/>
                    <a:pt x="3936879" y="413788"/>
                    <a:pt x="3861714" y="413788"/>
                  </a:cubicBezTo>
                  <a:cubicBezTo>
                    <a:pt x="3417160" y="413788"/>
                    <a:pt x="2972607" y="413788"/>
                    <a:pt x="2528054" y="413788"/>
                  </a:cubicBezTo>
                  <a:cubicBezTo>
                    <a:pt x="2359826" y="415220"/>
                    <a:pt x="2190165" y="415220"/>
                    <a:pt x="2020505" y="415220"/>
                  </a:cubicBezTo>
                  <a:close/>
                </a:path>
              </a:pathLst>
            </a:custGeom>
            <a:grpFill/>
            <a:ln w="7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6CB36244-F417-42D8-A61C-BF9DA07A0290}"/>
                </a:ext>
              </a:extLst>
            </p:cNvPr>
            <p:cNvSpPr/>
            <p:nvPr/>
          </p:nvSpPr>
          <p:spPr>
            <a:xfrm>
              <a:off x="4788828" y="4925161"/>
              <a:ext cx="1968632" cy="866198"/>
            </a:xfrm>
            <a:custGeom>
              <a:avLst/>
              <a:gdLst>
                <a:gd name="connsiteX0" fmla="*/ 1972928 w 1968632"/>
                <a:gd name="connsiteY0" fmla="*/ 0 h 866198"/>
                <a:gd name="connsiteX1" fmla="*/ 1972928 w 1968632"/>
                <a:gd name="connsiteY1" fmla="*/ 869062 h 866198"/>
                <a:gd name="connsiteX2" fmla="*/ 0 w 1968632"/>
                <a:gd name="connsiteY2" fmla="*/ 869062 h 866198"/>
                <a:gd name="connsiteX3" fmla="*/ 0 w 1968632"/>
                <a:gd name="connsiteY3" fmla="*/ 0 h 866198"/>
                <a:gd name="connsiteX4" fmla="*/ 1972928 w 1968632"/>
                <a:gd name="connsiteY4" fmla="*/ 0 h 866198"/>
                <a:gd name="connsiteX5" fmla="*/ 982169 w 1968632"/>
                <a:gd name="connsiteY5" fmla="*/ 637121 h 866198"/>
                <a:gd name="connsiteX6" fmla="*/ 1188338 w 1968632"/>
                <a:gd name="connsiteY6" fmla="*/ 440258 h 866198"/>
                <a:gd name="connsiteX7" fmla="*/ 992907 w 1968632"/>
                <a:gd name="connsiteY7" fmla="*/ 232657 h 866198"/>
                <a:gd name="connsiteX8" fmla="*/ 784590 w 1968632"/>
                <a:gd name="connsiteY8" fmla="*/ 432383 h 866198"/>
                <a:gd name="connsiteX9" fmla="*/ 982169 w 1968632"/>
                <a:gd name="connsiteY9" fmla="*/ 637121 h 866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68632" h="866198">
                  <a:moveTo>
                    <a:pt x="1972928" y="0"/>
                  </a:moveTo>
                  <a:cubicBezTo>
                    <a:pt x="1972928" y="290642"/>
                    <a:pt x="1972928" y="579136"/>
                    <a:pt x="1972928" y="869062"/>
                  </a:cubicBezTo>
                  <a:cubicBezTo>
                    <a:pt x="1315047" y="869062"/>
                    <a:pt x="658597" y="869062"/>
                    <a:pt x="0" y="869062"/>
                  </a:cubicBezTo>
                  <a:cubicBezTo>
                    <a:pt x="0" y="579852"/>
                    <a:pt x="0" y="290642"/>
                    <a:pt x="0" y="0"/>
                  </a:cubicBezTo>
                  <a:cubicBezTo>
                    <a:pt x="657165" y="0"/>
                    <a:pt x="1313615" y="0"/>
                    <a:pt x="1972928" y="0"/>
                  </a:cubicBezTo>
                  <a:close/>
                  <a:moveTo>
                    <a:pt x="982169" y="637121"/>
                  </a:moveTo>
                  <a:cubicBezTo>
                    <a:pt x="1091696" y="639985"/>
                    <a:pt x="1184043" y="551933"/>
                    <a:pt x="1188338" y="440258"/>
                  </a:cubicBezTo>
                  <a:cubicBezTo>
                    <a:pt x="1192633" y="331446"/>
                    <a:pt x="1102434" y="236236"/>
                    <a:pt x="992907" y="232657"/>
                  </a:cubicBezTo>
                  <a:cubicBezTo>
                    <a:pt x="880516" y="229077"/>
                    <a:pt x="786737" y="318561"/>
                    <a:pt x="784590" y="432383"/>
                  </a:cubicBezTo>
                  <a:cubicBezTo>
                    <a:pt x="781010" y="541911"/>
                    <a:pt x="870494" y="634257"/>
                    <a:pt x="982169" y="637121"/>
                  </a:cubicBezTo>
                  <a:close/>
                </a:path>
              </a:pathLst>
            </a:custGeom>
            <a:grpFill/>
            <a:ln w="7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9" name="Graphic 18">
            <a:extLst>
              <a:ext uri="{FF2B5EF4-FFF2-40B4-BE49-F238E27FC236}">
                <a16:creationId xmlns:a16="http://schemas.microsoft.com/office/drawing/2014/main" id="{115F7EC4-CB82-4D3A-9A93-2BD2F9424F8A}"/>
              </a:ext>
            </a:extLst>
          </p:cNvPr>
          <p:cNvGrpSpPr/>
          <p:nvPr/>
        </p:nvGrpSpPr>
        <p:grpSpPr>
          <a:xfrm>
            <a:off x="3380375" y="969639"/>
            <a:ext cx="2117706" cy="1812171"/>
            <a:chOff x="733697" y="2750274"/>
            <a:chExt cx="4308285" cy="3686701"/>
          </a:xfrm>
          <a:solidFill>
            <a:schemeClr val="accent1"/>
          </a:solidFill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5800DE1C-23BD-454D-9C3B-5CDE31832B70}"/>
                </a:ext>
              </a:extLst>
            </p:cNvPr>
            <p:cNvSpPr/>
            <p:nvPr/>
          </p:nvSpPr>
          <p:spPr>
            <a:xfrm>
              <a:off x="3863029" y="3060295"/>
              <a:ext cx="1178953" cy="951895"/>
            </a:xfrm>
            <a:custGeom>
              <a:avLst/>
              <a:gdLst>
                <a:gd name="connsiteX0" fmla="*/ 1168036 w 1178952"/>
                <a:gd name="connsiteY0" fmla="*/ 389928 h 951895"/>
                <a:gd name="connsiteX1" fmla="*/ 1054508 w 1178952"/>
                <a:gd name="connsiteY1" fmla="*/ 596463 h 951895"/>
                <a:gd name="connsiteX2" fmla="*/ 807364 w 1178952"/>
                <a:gd name="connsiteY2" fmla="*/ 785968 h 951895"/>
                <a:gd name="connsiteX3" fmla="*/ 389054 w 1178952"/>
                <a:gd name="connsiteY3" fmla="*/ 906920 h 951895"/>
                <a:gd name="connsiteX4" fmla="*/ 129685 w 1178952"/>
                <a:gd name="connsiteY4" fmla="*/ 943162 h 951895"/>
                <a:gd name="connsiteX5" fmla="*/ 0 w 1178952"/>
                <a:gd name="connsiteY5" fmla="*/ 951895 h 951895"/>
                <a:gd name="connsiteX6" fmla="*/ 92133 w 1178952"/>
                <a:gd name="connsiteY6" fmla="*/ 918273 h 951895"/>
                <a:gd name="connsiteX7" fmla="*/ 489920 w 1178952"/>
                <a:gd name="connsiteY7" fmla="*/ 746233 h 951895"/>
                <a:gd name="connsiteX8" fmla="*/ 806054 w 1178952"/>
                <a:gd name="connsiteY8" fmla="*/ 468961 h 951895"/>
                <a:gd name="connsiteX9" fmla="*/ 880721 w 1178952"/>
                <a:gd name="connsiteY9" fmla="*/ 269413 h 951895"/>
                <a:gd name="connsiteX10" fmla="*/ 826140 w 1178952"/>
                <a:gd name="connsiteY10" fmla="*/ 97373 h 951895"/>
                <a:gd name="connsiteX11" fmla="*/ 748416 w 1178952"/>
                <a:gd name="connsiteY11" fmla="*/ 0 h 951895"/>
                <a:gd name="connsiteX12" fmla="*/ 867622 w 1178952"/>
                <a:gd name="connsiteY12" fmla="*/ 11353 h 951895"/>
                <a:gd name="connsiteX13" fmla="*/ 1074157 w 1178952"/>
                <a:gd name="connsiteY13" fmla="*/ 86893 h 951895"/>
                <a:gd name="connsiteX14" fmla="*/ 1181136 w 1178952"/>
                <a:gd name="connsiteY14" fmla="*/ 260680 h 951895"/>
                <a:gd name="connsiteX15" fmla="*/ 1168036 w 1178952"/>
                <a:gd name="connsiteY15" fmla="*/ 389928 h 951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78952" h="951895">
                  <a:moveTo>
                    <a:pt x="1168036" y="389928"/>
                  </a:moveTo>
                  <a:cubicBezTo>
                    <a:pt x="1146640" y="467651"/>
                    <a:pt x="1103849" y="533585"/>
                    <a:pt x="1054508" y="596463"/>
                  </a:cubicBezTo>
                  <a:cubicBezTo>
                    <a:pt x="988573" y="681173"/>
                    <a:pt x="904300" y="741867"/>
                    <a:pt x="807364" y="785968"/>
                  </a:cubicBezTo>
                  <a:cubicBezTo>
                    <a:pt x="673750" y="846663"/>
                    <a:pt x="533148" y="883341"/>
                    <a:pt x="389054" y="906920"/>
                  </a:cubicBezTo>
                  <a:cubicBezTo>
                    <a:pt x="303034" y="921330"/>
                    <a:pt x="216141" y="932246"/>
                    <a:pt x="129685" y="943162"/>
                  </a:cubicBezTo>
                  <a:cubicBezTo>
                    <a:pt x="86893" y="948402"/>
                    <a:pt x="43665" y="950585"/>
                    <a:pt x="0" y="951895"/>
                  </a:cubicBezTo>
                  <a:cubicBezTo>
                    <a:pt x="30565" y="940542"/>
                    <a:pt x="61131" y="929626"/>
                    <a:pt x="92133" y="918273"/>
                  </a:cubicBezTo>
                  <a:cubicBezTo>
                    <a:pt x="228367" y="869368"/>
                    <a:pt x="362855" y="816534"/>
                    <a:pt x="489920" y="746233"/>
                  </a:cubicBezTo>
                  <a:cubicBezTo>
                    <a:pt x="615238" y="676806"/>
                    <a:pt x="724401" y="588166"/>
                    <a:pt x="806054" y="468961"/>
                  </a:cubicBezTo>
                  <a:cubicBezTo>
                    <a:pt x="847099" y="408704"/>
                    <a:pt x="874171" y="342770"/>
                    <a:pt x="880721" y="269413"/>
                  </a:cubicBezTo>
                  <a:cubicBezTo>
                    <a:pt x="886398" y="204352"/>
                    <a:pt x="865875" y="148024"/>
                    <a:pt x="826140" y="97373"/>
                  </a:cubicBezTo>
                  <a:cubicBezTo>
                    <a:pt x="805618" y="71610"/>
                    <a:pt x="755403" y="9606"/>
                    <a:pt x="748416" y="0"/>
                  </a:cubicBezTo>
                  <a:cubicBezTo>
                    <a:pt x="791208" y="3930"/>
                    <a:pt x="830070" y="5676"/>
                    <a:pt x="867622" y="11353"/>
                  </a:cubicBezTo>
                  <a:cubicBezTo>
                    <a:pt x="941415" y="22269"/>
                    <a:pt x="1011716" y="44538"/>
                    <a:pt x="1074157" y="86893"/>
                  </a:cubicBezTo>
                  <a:cubicBezTo>
                    <a:pt x="1136161" y="128375"/>
                    <a:pt x="1176333" y="183829"/>
                    <a:pt x="1181136" y="260680"/>
                  </a:cubicBezTo>
                  <a:cubicBezTo>
                    <a:pt x="1184629" y="317007"/>
                    <a:pt x="1175459" y="362855"/>
                    <a:pt x="1168036" y="389928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1DD25344-25CF-405D-AAC4-89ABB9B6D094}"/>
                </a:ext>
              </a:extLst>
            </p:cNvPr>
            <p:cNvSpPr/>
            <p:nvPr/>
          </p:nvSpPr>
          <p:spPr>
            <a:xfrm>
              <a:off x="2733565" y="3644095"/>
              <a:ext cx="1371078" cy="799068"/>
            </a:xfrm>
            <a:custGeom>
              <a:avLst/>
              <a:gdLst>
                <a:gd name="connsiteX0" fmla="*/ 58364 w 1371078"/>
                <a:gd name="connsiteY0" fmla="*/ 801688 h 799067"/>
                <a:gd name="connsiteX1" fmla="*/ 38278 w 1371078"/>
                <a:gd name="connsiteY1" fmla="*/ 790335 h 799067"/>
                <a:gd name="connsiteX2" fmla="*/ 9459 w 1371078"/>
                <a:gd name="connsiteY2" fmla="*/ 753656 h 799067"/>
                <a:gd name="connsiteX3" fmla="*/ 289 w 1371078"/>
                <a:gd name="connsiteY3" fmla="*/ 694272 h 799067"/>
                <a:gd name="connsiteX4" fmla="*/ 160103 w 1371078"/>
                <a:gd name="connsiteY4" fmla="*/ 455862 h 799067"/>
                <a:gd name="connsiteX5" fmla="*/ 416853 w 1371078"/>
                <a:gd name="connsiteY5" fmla="*/ 314824 h 799067"/>
                <a:gd name="connsiteX6" fmla="*/ 807217 w 1371078"/>
                <a:gd name="connsiteY6" fmla="*/ 196929 h 799067"/>
                <a:gd name="connsiteX7" fmla="*/ 1183608 w 1371078"/>
                <a:gd name="connsiteY7" fmla="*/ 84710 h 799067"/>
                <a:gd name="connsiteX8" fmla="*/ 1353028 w 1371078"/>
                <a:gd name="connsiteY8" fmla="*/ 7423 h 799067"/>
                <a:gd name="connsiteX9" fmla="*/ 1371804 w 1371078"/>
                <a:gd name="connsiteY9" fmla="*/ 0 h 799067"/>
                <a:gd name="connsiteX10" fmla="*/ 1374861 w 1371078"/>
                <a:gd name="connsiteY10" fmla="*/ 4803 h 799067"/>
                <a:gd name="connsiteX11" fmla="*/ 1360888 w 1371078"/>
                <a:gd name="connsiteY11" fmla="*/ 17029 h 799067"/>
                <a:gd name="connsiteX12" fmla="*/ 1071826 w 1371078"/>
                <a:gd name="connsiteY12" fmla="*/ 167237 h 799067"/>
                <a:gd name="connsiteX13" fmla="*/ 701985 w 1371078"/>
                <a:gd name="connsiteY13" fmla="*/ 309584 h 799067"/>
                <a:gd name="connsiteX14" fmla="*/ 250053 w 1371078"/>
                <a:gd name="connsiteY14" fmla="*/ 511316 h 799067"/>
                <a:gd name="connsiteX15" fmla="*/ 53561 w 1371078"/>
                <a:gd name="connsiteY15" fmla="*/ 694709 h 799067"/>
                <a:gd name="connsiteX16" fmla="*/ 58364 w 1371078"/>
                <a:gd name="connsiteY16" fmla="*/ 801688 h 799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71078" h="799067">
                  <a:moveTo>
                    <a:pt x="58364" y="801688"/>
                  </a:moveTo>
                  <a:cubicBezTo>
                    <a:pt x="51377" y="798195"/>
                    <a:pt x="43081" y="795575"/>
                    <a:pt x="38278" y="790335"/>
                  </a:cubicBezTo>
                  <a:cubicBezTo>
                    <a:pt x="27362" y="778982"/>
                    <a:pt x="15136" y="767629"/>
                    <a:pt x="9459" y="753656"/>
                  </a:cubicBezTo>
                  <a:cubicBezTo>
                    <a:pt x="5093" y="743177"/>
                    <a:pt x="-1457" y="706935"/>
                    <a:pt x="289" y="694272"/>
                  </a:cubicBezTo>
                  <a:cubicBezTo>
                    <a:pt x="15572" y="587730"/>
                    <a:pt x="77576" y="523979"/>
                    <a:pt x="160103" y="455862"/>
                  </a:cubicBezTo>
                  <a:cubicBezTo>
                    <a:pt x="236517" y="392548"/>
                    <a:pt x="324720" y="350193"/>
                    <a:pt x="416853" y="314824"/>
                  </a:cubicBezTo>
                  <a:cubicBezTo>
                    <a:pt x="543918" y="265919"/>
                    <a:pt x="676222" y="233607"/>
                    <a:pt x="807217" y="196929"/>
                  </a:cubicBezTo>
                  <a:cubicBezTo>
                    <a:pt x="933409" y="161560"/>
                    <a:pt x="1059164" y="125755"/>
                    <a:pt x="1183608" y="84710"/>
                  </a:cubicBezTo>
                  <a:cubicBezTo>
                    <a:pt x="1242120" y="65497"/>
                    <a:pt x="1296701" y="33622"/>
                    <a:pt x="1353028" y="7423"/>
                  </a:cubicBezTo>
                  <a:cubicBezTo>
                    <a:pt x="1359141" y="4803"/>
                    <a:pt x="1365691" y="2620"/>
                    <a:pt x="1371804" y="0"/>
                  </a:cubicBezTo>
                  <a:cubicBezTo>
                    <a:pt x="1372678" y="1747"/>
                    <a:pt x="1373988" y="3493"/>
                    <a:pt x="1374861" y="4803"/>
                  </a:cubicBezTo>
                  <a:cubicBezTo>
                    <a:pt x="1370494" y="8733"/>
                    <a:pt x="1366128" y="13536"/>
                    <a:pt x="1360888" y="17029"/>
                  </a:cubicBezTo>
                  <a:cubicBezTo>
                    <a:pt x="1271375" y="79907"/>
                    <a:pt x="1173129" y="127065"/>
                    <a:pt x="1071826" y="167237"/>
                  </a:cubicBezTo>
                  <a:cubicBezTo>
                    <a:pt x="949128" y="216141"/>
                    <a:pt x="825120" y="261990"/>
                    <a:pt x="701985" y="309584"/>
                  </a:cubicBezTo>
                  <a:cubicBezTo>
                    <a:pt x="548284" y="369405"/>
                    <a:pt x="390654" y="424423"/>
                    <a:pt x="250053" y="511316"/>
                  </a:cubicBezTo>
                  <a:cubicBezTo>
                    <a:pt x="107268" y="608689"/>
                    <a:pt x="68843" y="647987"/>
                    <a:pt x="53561" y="694709"/>
                  </a:cubicBezTo>
                  <a:cubicBezTo>
                    <a:pt x="42644" y="730077"/>
                    <a:pt x="45701" y="767629"/>
                    <a:pt x="58364" y="801688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28EE8340-9C36-4F05-9F18-8F4B294AE67A}"/>
                </a:ext>
              </a:extLst>
            </p:cNvPr>
            <p:cNvSpPr/>
            <p:nvPr/>
          </p:nvSpPr>
          <p:spPr>
            <a:xfrm>
              <a:off x="3487074" y="4961435"/>
              <a:ext cx="375518" cy="366785"/>
            </a:xfrm>
            <a:custGeom>
              <a:avLst/>
              <a:gdLst>
                <a:gd name="connsiteX0" fmla="*/ 0 w 375518"/>
                <a:gd name="connsiteY0" fmla="*/ 368562 h 366785"/>
                <a:gd name="connsiteX1" fmla="*/ 135798 w 375518"/>
                <a:gd name="connsiteY1" fmla="*/ 128842 h 366785"/>
                <a:gd name="connsiteX2" fmla="*/ 308711 w 375518"/>
                <a:gd name="connsiteY2" fmla="*/ 7453 h 366785"/>
                <a:gd name="connsiteX3" fmla="*/ 347136 w 375518"/>
                <a:gd name="connsiteY3" fmla="*/ 30 h 366785"/>
                <a:gd name="connsiteX4" fmla="*/ 379011 w 375518"/>
                <a:gd name="connsiteY4" fmla="*/ 41949 h 366785"/>
                <a:gd name="connsiteX5" fmla="*/ 362856 w 375518"/>
                <a:gd name="connsiteY5" fmla="*/ 102643 h 366785"/>
                <a:gd name="connsiteX6" fmla="*/ 321810 w 375518"/>
                <a:gd name="connsiteY6" fmla="*/ 170324 h 366785"/>
                <a:gd name="connsiteX7" fmla="*/ 234481 w 375518"/>
                <a:gd name="connsiteY7" fmla="*/ 251104 h 366785"/>
                <a:gd name="connsiteX8" fmla="*/ 8733 w 375518"/>
                <a:gd name="connsiteY8" fmla="*/ 368126 h 366785"/>
                <a:gd name="connsiteX9" fmla="*/ 0 w 375518"/>
                <a:gd name="connsiteY9" fmla="*/ 368562 h 366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5518" h="366785">
                  <a:moveTo>
                    <a:pt x="0" y="368562"/>
                  </a:moveTo>
                  <a:cubicBezTo>
                    <a:pt x="16593" y="270753"/>
                    <a:pt x="64624" y="193029"/>
                    <a:pt x="135798" y="128842"/>
                  </a:cubicBezTo>
                  <a:cubicBezTo>
                    <a:pt x="189506" y="80374"/>
                    <a:pt x="244960" y="40202"/>
                    <a:pt x="308711" y="7453"/>
                  </a:cubicBezTo>
                  <a:cubicBezTo>
                    <a:pt x="315261" y="3960"/>
                    <a:pt x="338840" y="-406"/>
                    <a:pt x="347136" y="30"/>
                  </a:cubicBezTo>
                  <a:cubicBezTo>
                    <a:pt x="352376" y="467"/>
                    <a:pt x="381631" y="18806"/>
                    <a:pt x="379011" y="41949"/>
                  </a:cubicBezTo>
                  <a:cubicBezTo>
                    <a:pt x="376828" y="62471"/>
                    <a:pt x="371589" y="83867"/>
                    <a:pt x="362856" y="102643"/>
                  </a:cubicBezTo>
                  <a:cubicBezTo>
                    <a:pt x="351939" y="126222"/>
                    <a:pt x="336657" y="148054"/>
                    <a:pt x="321810" y="170324"/>
                  </a:cubicBezTo>
                  <a:cubicBezTo>
                    <a:pt x="299541" y="198706"/>
                    <a:pt x="257186" y="232328"/>
                    <a:pt x="234481" y="251104"/>
                  </a:cubicBezTo>
                  <a:cubicBezTo>
                    <a:pt x="164617" y="300445"/>
                    <a:pt x="91260" y="343673"/>
                    <a:pt x="8733" y="368126"/>
                  </a:cubicBezTo>
                  <a:cubicBezTo>
                    <a:pt x="6550" y="368126"/>
                    <a:pt x="4366" y="368126"/>
                    <a:pt x="0" y="368562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286FAD24-2C6A-495A-8A07-3263AB7CBE80}"/>
                </a:ext>
              </a:extLst>
            </p:cNvPr>
            <p:cNvSpPr/>
            <p:nvPr/>
          </p:nvSpPr>
          <p:spPr>
            <a:xfrm>
              <a:off x="2363293" y="2750274"/>
              <a:ext cx="2205078" cy="1759696"/>
            </a:xfrm>
            <a:custGeom>
              <a:avLst/>
              <a:gdLst>
                <a:gd name="connsiteX0" fmla="*/ 1415463 w 2205077"/>
                <a:gd name="connsiteY0" fmla="*/ 947529 h 1759695"/>
                <a:gd name="connsiteX1" fmla="*/ 1830716 w 2205077"/>
                <a:gd name="connsiteY1" fmla="*/ 776799 h 1759695"/>
                <a:gd name="connsiteX2" fmla="*/ 2128511 w 2205077"/>
                <a:gd name="connsiteY2" fmla="*/ 519612 h 1759695"/>
                <a:gd name="connsiteX3" fmla="*/ 2195755 w 2205077"/>
                <a:gd name="connsiteY3" fmla="*/ 351066 h 1759695"/>
                <a:gd name="connsiteX4" fmla="*/ 2164316 w 2205077"/>
                <a:gd name="connsiteY4" fmla="*/ 141911 h 1759695"/>
                <a:gd name="connsiteX5" fmla="*/ 2056464 w 2205077"/>
                <a:gd name="connsiteY5" fmla="*/ 51961 h 1759695"/>
                <a:gd name="connsiteX6" fmla="*/ 1948611 w 2205077"/>
                <a:gd name="connsiteY6" fmla="*/ 0 h 1759695"/>
                <a:gd name="connsiteX7" fmla="*/ 1945555 w 2205077"/>
                <a:gd name="connsiteY7" fmla="*/ 5240 h 1759695"/>
                <a:gd name="connsiteX8" fmla="*/ 1975684 w 2205077"/>
                <a:gd name="connsiteY8" fmla="*/ 41045 h 1759695"/>
                <a:gd name="connsiteX9" fmla="*/ 2040744 w 2205077"/>
                <a:gd name="connsiteY9" fmla="*/ 181646 h 1759695"/>
                <a:gd name="connsiteX10" fmla="*/ 2020658 w 2205077"/>
                <a:gd name="connsiteY10" fmla="*/ 344080 h 1759695"/>
                <a:gd name="connsiteX11" fmla="*/ 1925469 w 2205077"/>
                <a:gd name="connsiteY11" fmla="*/ 502146 h 1759695"/>
                <a:gd name="connsiteX12" fmla="*/ 1741203 w 2205077"/>
                <a:gd name="connsiteY12" fmla="*/ 628338 h 1759695"/>
                <a:gd name="connsiteX13" fmla="*/ 1356952 w 2205077"/>
                <a:gd name="connsiteY13" fmla="*/ 773742 h 1759695"/>
                <a:gd name="connsiteX14" fmla="*/ 893667 w 2205077"/>
                <a:gd name="connsiteY14" fmla="*/ 870678 h 1759695"/>
                <a:gd name="connsiteX15" fmla="*/ 351349 w 2205077"/>
                <a:gd name="connsiteY15" fmla="*/ 1027872 h 1759695"/>
                <a:gd name="connsiteX16" fmla="*/ 160533 w 2205077"/>
                <a:gd name="connsiteY16" fmla="*/ 1165853 h 1759695"/>
                <a:gd name="connsiteX17" fmla="*/ 720 w 2205077"/>
                <a:gd name="connsiteY17" fmla="*/ 1582416 h 1759695"/>
                <a:gd name="connsiteX18" fmla="*/ 171449 w 2205077"/>
                <a:gd name="connsiteY18" fmla="*/ 1762316 h 1759695"/>
                <a:gd name="connsiteX19" fmla="*/ 143940 w 2205077"/>
                <a:gd name="connsiteY19" fmla="*/ 1709918 h 1759695"/>
                <a:gd name="connsiteX20" fmla="*/ 133024 w 2205077"/>
                <a:gd name="connsiteY20" fmla="*/ 1504256 h 1759695"/>
                <a:gd name="connsiteX21" fmla="*/ 246990 w 2205077"/>
                <a:gd name="connsiteY21" fmla="*/ 1282875 h 1759695"/>
                <a:gd name="connsiteX22" fmla="*/ 343489 w 2205077"/>
                <a:gd name="connsiteY22" fmla="*/ 1197729 h 1759695"/>
                <a:gd name="connsiteX23" fmla="*/ 574913 w 2205077"/>
                <a:gd name="connsiteY23" fmla="*/ 1109089 h 1759695"/>
                <a:gd name="connsiteX24" fmla="*/ 944755 w 2205077"/>
                <a:gd name="connsiteY24" fmla="*/ 1042281 h 1759695"/>
                <a:gd name="connsiteX25" fmla="*/ 1415463 w 2205077"/>
                <a:gd name="connsiteY25" fmla="*/ 947529 h 1759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205077" h="1759695">
                  <a:moveTo>
                    <a:pt x="1415463" y="947529"/>
                  </a:moveTo>
                  <a:cubicBezTo>
                    <a:pt x="1560867" y="908230"/>
                    <a:pt x="1699721" y="853649"/>
                    <a:pt x="1830716" y="776799"/>
                  </a:cubicBezTo>
                  <a:cubicBezTo>
                    <a:pt x="1975247" y="692089"/>
                    <a:pt x="2042927" y="648424"/>
                    <a:pt x="2128511" y="519612"/>
                  </a:cubicBezTo>
                  <a:cubicBezTo>
                    <a:pt x="2162133" y="469398"/>
                    <a:pt x="2177415" y="408704"/>
                    <a:pt x="2195755" y="351066"/>
                  </a:cubicBezTo>
                  <a:cubicBezTo>
                    <a:pt x="2219770" y="277709"/>
                    <a:pt x="2213657" y="205662"/>
                    <a:pt x="2164316" y="141911"/>
                  </a:cubicBezTo>
                  <a:cubicBezTo>
                    <a:pt x="2135061" y="103922"/>
                    <a:pt x="2098382" y="74230"/>
                    <a:pt x="2056464" y="51961"/>
                  </a:cubicBezTo>
                  <a:cubicBezTo>
                    <a:pt x="2021532" y="33185"/>
                    <a:pt x="1984853" y="17029"/>
                    <a:pt x="1948611" y="0"/>
                  </a:cubicBezTo>
                  <a:cubicBezTo>
                    <a:pt x="1947738" y="1747"/>
                    <a:pt x="1946428" y="3493"/>
                    <a:pt x="1945555" y="5240"/>
                  </a:cubicBezTo>
                  <a:cubicBezTo>
                    <a:pt x="1955598" y="17466"/>
                    <a:pt x="1964767" y="30129"/>
                    <a:pt x="1975684" y="41045"/>
                  </a:cubicBezTo>
                  <a:cubicBezTo>
                    <a:pt x="2014982" y="79907"/>
                    <a:pt x="2035068" y="127502"/>
                    <a:pt x="2040744" y="181646"/>
                  </a:cubicBezTo>
                  <a:cubicBezTo>
                    <a:pt x="2046857" y="237100"/>
                    <a:pt x="2038561" y="291245"/>
                    <a:pt x="2020658" y="344080"/>
                  </a:cubicBezTo>
                  <a:cubicBezTo>
                    <a:pt x="2000136" y="403464"/>
                    <a:pt x="1973064" y="459355"/>
                    <a:pt x="1925469" y="502146"/>
                  </a:cubicBezTo>
                  <a:cubicBezTo>
                    <a:pt x="1869578" y="552361"/>
                    <a:pt x="1807137" y="593406"/>
                    <a:pt x="1741203" y="628338"/>
                  </a:cubicBezTo>
                  <a:cubicBezTo>
                    <a:pt x="1619378" y="693399"/>
                    <a:pt x="1489693" y="737064"/>
                    <a:pt x="1356952" y="773742"/>
                  </a:cubicBezTo>
                  <a:cubicBezTo>
                    <a:pt x="1204561" y="815661"/>
                    <a:pt x="1048677" y="841423"/>
                    <a:pt x="893667" y="870678"/>
                  </a:cubicBezTo>
                  <a:cubicBezTo>
                    <a:pt x="708964" y="905610"/>
                    <a:pt x="522079" y="949712"/>
                    <a:pt x="351349" y="1027872"/>
                  </a:cubicBezTo>
                  <a:cubicBezTo>
                    <a:pt x="279302" y="1061057"/>
                    <a:pt x="217734" y="1110399"/>
                    <a:pt x="160533" y="1165853"/>
                  </a:cubicBezTo>
                  <a:cubicBezTo>
                    <a:pt x="43075" y="1279382"/>
                    <a:pt x="-6703" y="1421293"/>
                    <a:pt x="720" y="1582416"/>
                  </a:cubicBezTo>
                  <a:cubicBezTo>
                    <a:pt x="5086" y="1682409"/>
                    <a:pt x="69273" y="1748343"/>
                    <a:pt x="171449" y="1762316"/>
                  </a:cubicBezTo>
                  <a:cubicBezTo>
                    <a:pt x="164900" y="1742230"/>
                    <a:pt x="152237" y="1725201"/>
                    <a:pt x="143940" y="1709918"/>
                  </a:cubicBezTo>
                  <a:cubicBezTo>
                    <a:pt x="108572" y="1644421"/>
                    <a:pt x="120361" y="1574120"/>
                    <a:pt x="133024" y="1504256"/>
                  </a:cubicBezTo>
                  <a:cubicBezTo>
                    <a:pt x="148307" y="1419110"/>
                    <a:pt x="188915" y="1345753"/>
                    <a:pt x="246990" y="1282875"/>
                  </a:cubicBezTo>
                  <a:cubicBezTo>
                    <a:pt x="275809" y="1251436"/>
                    <a:pt x="307684" y="1219998"/>
                    <a:pt x="343489" y="1197729"/>
                  </a:cubicBezTo>
                  <a:cubicBezTo>
                    <a:pt x="414226" y="1153627"/>
                    <a:pt x="494133" y="1130048"/>
                    <a:pt x="574913" y="1109089"/>
                  </a:cubicBezTo>
                  <a:cubicBezTo>
                    <a:pt x="696738" y="1077650"/>
                    <a:pt x="821183" y="1061057"/>
                    <a:pt x="944755" y="1042281"/>
                  </a:cubicBezTo>
                  <a:cubicBezTo>
                    <a:pt x="1103695" y="1018702"/>
                    <a:pt x="1260889" y="989447"/>
                    <a:pt x="1415463" y="947529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AE6F1146-4738-48ED-8928-F17CF4835C66}"/>
                </a:ext>
              </a:extLst>
            </p:cNvPr>
            <p:cNvSpPr/>
            <p:nvPr/>
          </p:nvSpPr>
          <p:spPr>
            <a:xfrm>
              <a:off x="3198886" y="3155048"/>
              <a:ext cx="1432209" cy="956262"/>
            </a:xfrm>
            <a:custGeom>
              <a:avLst/>
              <a:gdLst>
                <a:gd name="connsiteX0" fmla="*/ 1429589 w 1432209"/>
                <a:gd name="connsiteY0" fmla="*/ 86020 h 956261"/>
                <a:gd name="connsiteX1" fmla="*/ 1378938 w 1432209"/>
                <a:gd name="connsiteY1" fmla="*/ 0 h 956261"/>
                <a:gd name="connsiteX2" fmla="*/ 1323484 w 1432209"/>
                <a:gd name="connsiteY2" fmla="*/ 164180 h 956261"/>
                <a:gd name="connsiteX3" fmla="*/ 992503 w 1432209"/>
                <a:gd name="connsiteY3" fmla="*/ 500400 h 956261"/>
                <a:gd name="connsiteX4" fmla="*/ 731824 w 1432209"/>
                <a:gd name="connsiteY4" fmla="*/ 636634 h 956261"/>
                <a:gd name="connsiteX5" fmla="*/ 395167 w 1432209"/>
                <a:gd name="connsiteY5" fmla="*/ 785532 h 956261"/>
                <a:gd name="connsiteX6" fmla="*/ 150207 w 1432209"/>
                <a:gd name="connsiteY6" fmla="*/ 868495 h 956261"/>
                <a:gd name="connsiteX7" fmla="*/ 19213 w 1432209"/>
                <a:gd name="connsiteY7" fmla="*/ 935739 h 956261"/>
                <a:gd name="connsiteX8" fmla="*/ 0 w 1432209"/>
                <a:gd name="connsiteY8" fmla="*/ 956698 h 956261"/>
                <a:gd name="connsiteX9" fmla="*/ 407830 w 1432209"/>
                <a:gd name="connsiteY9" fmla="*/ 876355 h 956261"/>
                <a:gd name="connsiteX10" fmla="*/ 882905 w 1432209"/>
                <a:gd name="connsiteY10" fmla="*/ 737937 h 956261"/>
                <a:gd name="connsiteX11" fmla="*/ 1207772 w 1432209"/>
                <a:gd name="connsiteY11" fmla="*/ 563277 h 956261"/>
                <a:gd name="connsiteX12" fmla="*/ 1402080 w 1432209"/>
                <a:gd name="connsiteY12" fmla="*/ 316134 h 956261"/>
                <a:gd name="connsiteX13" fmla="*/ 1429589 w 1432209"/>
                <a:gd name="connsiteY13" fmla="*/ 86020 h 956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32209" h="956261">
                  <a:moveTo>
                    <a:pt x="1429589" y="86020"/>
                  </a:moveTo>
                  <a:cubicBezTo>
                    <a:pt x="1423040" y="52398"/>
                    <a:pt x="1407757" y="23142"/>
                    <a:pt x="1378938" y="0"/>
                  </a:cubicBezTo>
                  <a:cubicBezTo>
                    <a:pt x="1374571" y="15719"/>
                    <a:pt x="1362782" y="98683"/>
                    <a:pt x="1323484" y="164180"/>
                  </a:cubicBezTo>
                  <a:cubicBezTo>
                    <a:pt x="1220434" y="335783"/>
                    <a:pt x="1066734" y="452369"/>
                    <a:pt x="992503" y="500400"/>
                  </a:cubicBezTo>
                  <a:cubicBezTo>
                    <a:pt x="909977" y="553671"/>
                    <a:pt x="820900" y="596026"/>
                    <a:pt x="731824" y="636634"/>
                  </a:cubicBezTo>
                  <a:cubicBezTo>
                    <a:pt x="620042" y="687286"/>
                    <a:pt x="508696" y="739247"/>
                    <a:pt x="395167" y="785532"/>
                  </a:cubicBezTo>
                  <a:cubicBezTo>
                    <a:pt x="315261" y="817844"/>
                    <a:pt x="231861" y="840113"/>
                    <a:pt x="150207" y="868495"/>
                  </a:cubicBezTo>
                  <a:cubicBezTo>
                    <a:pt x="103486" y="884651"/>
                    <a:pt x="58511" y="905174"/>
                    <a:pt x="19213" y="935739"/>
                  </a:cubicBezTo>
                  <a:cubicBezTo>
                    <a:pt x="11790" y="941415"/>
                    <a:pt x="6113" y="949712"/>
                    <a:pt x="0" y="956698"/>
                  </a:cubicBezTo>
                  <a:cubicBezTo>
                    <a:pt x="51961" y="949275"/>
                    <a:pt x="276399" y="905610"/>
                    <a:pt x="407830" y="876355"/>
                  </a:cubicBezTo>
                  <a:cubicBezTo>
                    <a:pt x="568954" y="840550"/>
                    <a:pt x="728767" y="797758"/>
                    <a:pt x="882905" y="737937"/>
                  </a:cubicBezTo>
                  <a:cubicBezTo>
                    <a:pt x="998180" y="693399"/>
                    <a:pt x="1109089" y="639691"/>
                    <a:pt x="1207772" y="563277"/>
                  </a:cubicBezTo>
                  <a:cubicBezTo>
                    <a:pt x="1293355" y="497343"/>
                    <a:pt x="1363219" y="418310"/>
                    <a:pt x="1402080" y="316134"/>
                  </a:cubicBezTo>
                  <a:cubicBezTo>
                    <a:pt x="1430026" y="242340"/>
                    <a:pt x="1445309" y="165927"/>
                    <a:pt x="1429589" y="86020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9D626F3E-FA26-4E05-91A7-EA525C3EA1DA}"/>
                </a:ext>
              </a:extLst>
            </p:cNvPr>
            <p:cNvSpPr/>
            <p:nvPr/>
          </p:nvSpPr>
          <p:spPr>
            <a:xfrm>
              <a:off x="1747028" y="5096826"/>
              <a:ext cx="441016" cy="52398"/>
            </a:xfrm>
            <a:custGeom>
              <a:avLst/>
              <a:gdLst>
                <a:gd name="connsiteX0" fmla="*/ 343206 w 441015"/>
                <a:gd name="connsiteY0" fmla="*/ 54581 h 52397"/>
                <a:gd name="connsiteX1" fmla="*/ 444072 w 441015"/>
                <a:gd name="connsiteY1" fmla="*/ 49778 h 52397"/>
                <a:gd name="connsiteX2" fmla="*/ 374645 w 441015"/>
                <a:gd name="connsiteY2" fmla="*/ 24889 h 52397"/>
                <a:gd name="connsiteX3" fmla="*/ 226184 w 441015"/>
                <a:gd name="connsiteY3" fmla="*/ 9606 h 52397"/>
                <a:gd name="connsiteX4" fmla="*/ 0 w 441015"/>
                <a:gd name="connsiteY4" fmla="*/ 0 h 52397"/>
                <a:gd name="connsiteX5" fmla="*/ 24016 w 441015"/>
                <a:gd name="connsiteY5" fmla="*/ 54581 h 52397"/>
                <a:gd name="connsiteX6" fmla="*/ 343206 w 441015"/>
                <a:gd name="connsiteY6" fmla="*/ 54581 h 52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1015" h="52397">
                  <a:moveTo>
                    <a:pt x="343206" y="54581"/>
                  </a:moveTo>
                  <a:cubicBezTo>
                    <a:pt x="376828" y="55018"/>
                    <a:pt x="410450" y="51525"/>
                    <a:pt x="444072" y="49778"/>
                  </a:cubicBezTo>
                  <a:cubicBezTo>
                    <a:pt x="444509" y="47595"/>
                    <a:pt x="398661" y="27945"/>
                    <a:pt x="374645" y="24889"/>
                  </a:cubicBezTo>
                  <a:cubicBezTo>
                    <a:pt x="325304" y="17903"/>
                    <a:pt x="275526" y="12663"/>
                    <a:pt x="226184" y="9606"/>
                  </a:cubicBezTo>
                  <a:cubicBezTo>
                    <a:pt x="151081" y="5240"/>
                    <a:pt x="75977" y="3056"/>
                    <a:pt x="0" y="0"/>
                  </a:cubicBezTo>
                  <a:cubicBezTo>
                    <a:pt x="6550" y="27509"/>
                    <a:pt x="15283" y="41045"/>
                    <a:pt x="24016" y="54581"/>
                  </a:cubicBezTo>
                  <a:cubicBezTo>
                    <a:pt x="127065" y="56764"/>
                    <a:pt x="239720" y="53271"/>
                    <a:pt x="343206" y="54581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DDCB0714-9D7F-4F0F-A281-B7BFC939D494}"/>
                </a:ext>
              </a:extLst>
            </p:cNvPr>
            <p:cNvSpPr/>
            <p:nvPr/>
          </p:nvSpPr>
          <p:spPr>
            <a:xfrm>
              <a:off x="1945267" y="5496797"/>
              <a:ext cx="410450" cy="61131"/>
            </a:xfrm>
            <a:custGeom>
              <a:avLst/>
              <a:gdLst>
                <a:gd name="connsiteX0" fmla="*/ 395604 w 410450"/>
                <a:gd name="connsiteY0" fmla="*/ 26635 h 61130"/>
                <a:gd name="connsiteX1" fmla="*/ 412633 w 410450"/>
                <a:gd name="connsiteY1" fmla="*/ 16593 h 61130"/>
                <a:gd name="connsiteX2" fmla="*/ 0 w 410450"/>
                <a:gd name="connsiteY2" fmla="*/ 0 h 61130"/>
                <a:gd name="connsiteX3" fmla="*/ 29692 w 410450"/>
                <a:gd name="connsiteY3" fmla="*/ 63314 h 61130"/>
                <a:gd name="connsiteX4" fmla="*/ 279455 w 410450"/>
                <a:gd name="connsiteY4" fmla="*/ 49778 h 61130"/>
                <a:gd name="connsiteX5" fmla="*/ 395604 w 410450"/>
                <a:gd name="connsiteY5" fmla="*/ 26635 h 61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0450" h="61130">
                  <a:moveTo>
                    <a:pt x="395604" y="26635"/>
                  </a:moveTo>
                  <a:cubicBezTo>
                    <a:pt x="401717" y="24016"/>
                    <a:pt x="406957" y="20086"/>
                    <a:pt x="412633" y="16593"/>
                  </a:cubicBezTo>
                  <a:cubicBezTo>
                    <a:pt x="412197" y="15283"/>
                    <a:pt x="131431" y="4366"/>
                    <a:pt x="0" y="0"/>
                  </a:cubicBezTo>
                  <a:cubicBezTo>
                    <a:pt x="9606" y="28382"/>
                    <a:pt x="17029" y="48468"/>
                    <a:pt x="29692" y="63314"/>
                  </a:cubicBezTo>
                  <a:cubicBezTo>
                    <a:pt x="100866" y="61131"/>
                    <a:pt x="208282" y="53708"/>
                    <a:pt x="279455" y="49778"/>
                  </a:cubicBezTo>
                  <a:cubicBezTo>
                    <a:pt x="318754" y="47595"/>
                    <a:pt x="358489" y="43228"/>
                    <a:pt x="395604" y="26635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A0219584-72AB-4EA6-9495-22ABDB1D4AA4}"/>
                </a:ext>
              </a:extLst>
            </p:cNvPr>
            <p:cNvSpPr/>
            <p:nvPr/>
          </p:nvSpPr>
          <p:spPr>
            <a:xfrm>
              <a:off x="1789383" y="5192452"/>
              <a:ext cx="379885" cy="52398"/>
            </a:xfrm>
            <a:custGeom>
              <a:avLst/>
              <a:gdLst>
                <a:gd name="connsiteX0" fmla="*/ 351066 w 379884"/>
                <a:gd name="connsiteY0" fmla="*/ 44538 h 52397"/>
                <a:gd name="connsiteX1" fmla="*/ 380321 w 379884"/>
                <a:gd name="connsiteY1" fmla="*/ 31875 h 52397"/>
                <a:gd name="connsiteX2" fmla="*/ 379011 w 379884"/>
                <a:gd name="connsiteY2" fmla="*/ 25326 h 52397"/>
                <a:gd name="connsiteX3" fmla="*/ 873 w 379884"/>
                <a:gd name="connsiteY3" fmla="*/ 0 h 52397"/>
                <a:gd name="connsiteX4" fmla="*/ 0 w 379884"/>
                <a:gd name="connsiteY4" fmla="*/ 5676 h 52397"/>
                <a:gd name="connsiteX5" fmla="*/ 24016 w 379884"/>
                <a:gd name="connsiteY5" fmla="*/ 41045 h 52397"/>
                <a:gd name="connsiteX6" fmla="*/ 37988 w 379884"/>
                <a:gd name="connsiteY6" fmla="*/ 47595 h 52397"/>
                <a:gd name="connsiteX7" fmla="*/ 219634 w 379884"/>
                <a:gd name="connsiteY7" fmla="*/ 55018 h 52397"/>
                <a:gd name="connsiteX8" fmla="*/ 351066 w 379884"/>
                <a:gd name="connsiteY8" fmla="*/ 44538 h 52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9884" h="52397">
                  <a:moveTo>
                    <a:pt x="351066" y="44538"/>
                  </a:moveTo>
                  <a:cubicBezTo>
                    <a:pt x="361109" y="41045"/>
                    <a:pt x="370278" y="36242"/>
                    <a:pt x="380321" y="31875"/>
                  </a:cubicBezTo>
                  <a:cubicBezTo>
                    <a:pt x="379885" y="29692"/>
                    <a:pt x="379448" y="27509"/>
                    <a:pt x="379011" y="25326"/>
                  </a:cubicBezTo>
                  <a:cubicBezTo>
                    <a:pt x="252820" y="17029"/>
                    <a:pt x="127065" y="8296"/>
                    <a:pt x="873" y="0"/>
                  </a:cubicBezTo>
                  <a:cubicBezTo>
                    <a:pt x="437" y="1747"/>
                    <a:pt x="437" y="3930"/>
                    <a:pt x="0" y="5676"/>
                  </a:cubicBezTo>
                  <a:cubicBezTo>
                    <a:pt x="7860" y="17466"/>
                    <a:pt x="15283" y="29692"/>
                    <a:pt x="24016" y="41045"/>
                  </a:cubicBezTo>
                  <a:cubicBezTo>
                    <a:pt x="26636" y="44538"/>
                    <a:pt x="33185" y="47595"/>
                    <a:pt x="37988" y="47595"/>
                  </a:cubicBezTo>
                  <a:cubicBezTo>
                    <a:pt x="98683" y="50651"/>
                    <a:pt x="158940" y="53708"/>
                    <a:pt x="219634" y="55018"/>
                  </a:cubicBezTo>
                  <a:cubicBezTo>
                    <a:pt x="263299" y="56328"/>
                    <a:pt x="308274" y="58511"/>
                    <a:pt x="351066" y="44538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3D75F638-5502-4F5C-A969-6A6D2833BC81}"/>
                </a:ext>
              </a:extLst>
            </p:cNvPr>
            <p:cNvSpPr/>
            <p:nvPr/>
          </p:nvSpPr>
          <p:spPr>
            <a:xfrm>
              <a:off x="1843527" y="5285022"/>
              <a:ext cx="349319" cy="56764"/>
            </a:xfrm>
            <a:custGeom>
              <a:avLst/>
              <a:gdLst>
                <a:gd name="connsiteX0" fmla="*/ 192562 w 349319"/>
                <a:gd name="connsiteY0" fmla="*/ 57201 h 56764"/>
                <a:gd name="connsiteX1" fmla="*/ 307838 w 349319"/>
                <a:gd name="connsiteY1" fmla="*/ 51961 h 56764"/>
                <a:gd name="connsiteX2" fmla="*/ 351939 w 349319"/>
                <a:gd name="connsiteY2" fmla="*/ 28819 h 56764"/>
                <a:gd name="connsiteX3" fmla="*/ 0 w 349319"/>
                <a:gd name="connsiteY3" fmla="*/ 0 h 56764"/>
                <a:gd name="connsiteX4" fmla="*/ 27072 w 349319"/>
                <a:gd name="connsiteY4" fmla="*/ 56764 h 56764"/>
                <a:gd name="connsiteX5" fmla="*/ 192562 w 349319"/>
                <a:gd name="connsiteY5" fmla="*/ 57201 h 56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9319" h="56764">
                  <a:moveTo>
                    <a:pt x="192562" y="57201"/>
                  </a:moveTo>
                  <a:cubicBezTo>
                    <a:pt x="230987" y="56764"/>
                    <a:pt x="269849" y="55454"/>
                    <a:pt x="307838" y="51961"/>
                  </a:cubicBezTo>
                  <a:cubicBezTo>
                    <a:pt x="323120" y="50651"/>
                    <a:pt x="339713" y="44975"/>
                    <a:pt x="351939" y="28819"/>
                  </a:cubicBezTo>
                  <a:cubicBezTo>
                    <a:pt x="233607" y="6986"/>
                    <a:pt x="117022" y="3057"/>
                    <a:pt x="0" y="0"/>
                  </a:cubicBezTo>
                  <a:cubicBezTo>
                    <a:pt x="6550" y="17029"/>
                    <a:pt x="22269" y="56764"/>
                    <a:pt x="27072" y="56764"/>
                  </a:cubicBezTo>
                  <a:cubicBezTo>
                    <a:pt x="81217" y="58511"/>
                    <a:pt x="138854" y="57638"/>
                    <a:pt x="192562" y="57201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EDD91246-047E-4D57-B272-2E3D50F7EF21}"/>
                </a:ext>
              </a:extLst>
            </p:cNvPr>
            <p:cNvSpPr/>
            <p:nvPr/>
          </p:nvSpPr>
          <p:spPr>
            <a:xfrm>
              <a:off x="1892869" y="5381521"/>
              <a:ext cx="362419" cy="61131"/>
            </a:xfrm>
            <a:custGeom>
              <a:avLst/>
              <a:gdLst>
                <a:gd name="connsiteX0" fmla="*/ 362419 w 362418"/>
                <a:gd name="connsiteY0" fmla="*/ 45412 h 61130"/>
                <a:gd name="connsiteX1" fmla="*/ 321810 w 362418"/>
                <a:gd name="connsiteY1" fmla="*/ 26636 h 61130"/>
                <a:gd name="connsiteX2" fmla="*/ 210028 w 362418"/>
                <a:gd name="connsiteY2" fmla="*/ 16593 h 61130"/>
                <a:gd name="connsiteX3" fmla="*/ 0 w 362418"/>
                <a:gd name="connsiteY3" fmla="*/ 0 h 61130"/>
                <a:gd name="connsiteX4" fmla="*/ 23142 w 362418"/>
                <a:gd name="connsiteY4" fmla="*/ 54581 h 61130"/>
                <a:gd name="connsiteX5" fmla="*/ 362419 w 362418"/>
                <a:gd name="connsiteY5" fmla="*/ 45412 h 61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2418" h="61130">
                  <a:moveTo>
                    <a:pt x="362419" y="45412"/>
                  </a:moveTo>
                  <a:cubicBezTo>
                    <a:pt x="349319" y="37115"/>
                    <a:pt x="335783" y="28382"/>
                    <a:pt x="321810" y="26636"/>
                  </a:cubicBezTo>
                  <a:cubicBezTo>
                    <a:pt x="284695" y="21832"/>
                    <a:pt x="247580" y="18339"/>
                    <a:pt x="210028" y="16593"/>
                  </a:cubicBezTo>
                  <a:cubicBezTo>
                    <a:pt x="160687" y="13973"/>
                    <a:pt x="23142" y="4803"/>
                    <a:pt x="0" y="0"/>
                  </a:cubicBezTo>
                  <a:cubicBezTo>
                    <a:pt x="7860" y="18776"/>
                    <a:pt x="14846" y="35369"/>
                    <a:pt x="23142" y="54581"/>
                  </a:cubicBezTo>
                  <a:cubicBezTo>
                    <a:pt x="134488" y="67244"/>
                    <a:pt x="248017" y="60694"/>
                    <a:pt x="362419" y="45412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C6A819C2-D635-468A-9AA3-ADEADAD88017}"/>
                </a:ext>
              </a:extLst>
            </p:cNvPr>
            <p:cNvSpPr/>
            <p:nvPr/>
          </p:nvSpPr>
          <p:spPr>
            <a:xfrm>
              <a:off x="1701616" y="4988101"/>
              <a:ext cx="480314" cy="65497"/>
            </a:xfrm>
            <a:custGeom>
              <a:avLst/>
              <a:gdLst>
                <a:gd name="connsiteX0" fmla="*/ 181646 w 480313"/>
                <a:gd name="connsiteY0" fmla="*/ 61567 h 65497"/>
                <a:gd name="connsiteX1" fmla="*/ 369842 w 480313"/>
                <a:gd name="connsiteY1" fmla="*/ 65497 h 65497"/>
                <a:gd name="connsiteX2" fmla="*/ 480751 w 480313"/>
                <a:gd name="connsiteY2" fmla="*/ 55018 h 65497"/>
                <a:gd name="connsiteX3" fmla="*/ 480314 w 480313"/>
                <a:gd name="connsiteY3" fmla="*/ 47158 h 65497"/>
                <a:gd name="connsiteX4" fmla="*/ 0 w 480313"/>
                <a:gd name="connsiteY4" fmla="*/ 0 h 65497"/>
                <a:gd name="connsiteX5" fmla="*/ 12226 w 480313"/>
                <a:gd name="connsiteY5" fmla="*/ 41045 h 65497"/>
                <a:gd name="connsiteX6" fmla="*/ 44975 w 480313"/>
                <a:gd name="connsiteY6" fmla="*/ 61567 h 65497"/>
                <a:gd name="connsiteX7" fmla="*/ 181646 w 480313"/>
                <a:gd name="connsiteY7" fmla="*/ 61567 h 65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0313" h="65497">
                  <a:moveTo>
                    <a:pt x="181646" y="61567"/>
                  </a:moveTo>
                  <a:cubicBezTo>
                    <a:pt x="244523" y="62441"/>
                    <a:pt x="307401" y="65934"/>
                    <a:pt x="369842" y="65497"/>
                  </a:cubicBezTo>
                  <a:cubicBezTo>
                    <a:pt x="406957" y="65061"/>
                    <a:pt x="444072" y="58948"/>
                    <a:pt x="480751" y="55018"/>
                  </a:cubicBezTo>
                  <a:cubicBezTo>
                    <a:pt x="480751" y="52398"/>
                    <a:pt x="480314" y="49778"/>
                    <a:pt x="480314" y="47158"/>
                  </a:cubicBezTo>
                  <a:cubicBezTo>
                    <a:pt x="323557" y="18776"/>
                    <a:pt x="162434" y="32749"/>
                    <a:pt x="0" y="0"/>
                  </a:cubicBezTo>
                  <a:cubicBezTo>
                    <a:pt x="5240" y="16593"/>
                    <a:pt x="9170" y="28819"/>
                    <a:pt x="12226" y="41045"/>
                  </a:cubicBezTo>
                  <a:cubicBezTo>
                    <a:pt x="16593" y="58511"/>
                    <a:pt x="26199" y="62441"/>
                    <a:pt x="44975" y="61567"/>
                  </a:cubicBezTo>
                  <a:cubicBezTo>
                    <a:pt x="90823" y="59384"/>
                    <a:pt x="136235" y="60694"/>
                    <a:pt x="181646" y="61567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ADB9319A-8B45-4372-9E07-52AC8F2E5110}"/>
                </a:ext>
              </a:extLst>
            </p:cNvPr>
            <p:cNvSpPr/>
            <p:nvPr/>
          </p:nvSpPr>
          <p:spPr>
            <a:xfrm>
              <a:off x="1651402" y="4797722"/>
              <a:ext cx="449749" cy="74230"/>
            </a:xfrm>
            <a:custGeom>
              <a:avLst/>
              <a:gdLst>
                <a:gd name="connsiteX0" fmla="*/ 429226 w 449748"/>
                <a:gd name="connsiteY0" fmla="*/ 75104 h 74230"/>
                <a:gd name="connsiteX1" fmla="*/ 449749 w 449748"/>
                <a:gd name="connsiteY1" fmla="*/ 75104 h 74230"/>
                <a:gd name="connsiteX2" fmla="*/ 279455 w 449748"/>
                <a:gd name="connsiteY2" fmla="*/ 41918 h 74230"/>
                <a:gd name="connsiteX3" fmla="*/ 92133 w 449748"/>
                <a:gd name="connsiteY3" fmla="*/ 13973 h 74230"/>
                <a:gd name="connsiteX4" fmla="*/ 0 w 449748"/>
                <a:gd name="connsiteY4" fmla="*/ 0 h 74230"/>
                <a:gd name="connsiteX5" fmla="*/ 10480 w 449748"/>
                <a:gd name="connsiteY5" fmla="*/ 55454 h 74230"/>
                <a:gd name="connsiteX6" fmla="*/ 196929 w 449748"/>
                <a:gd name="connsiteY6" fmla="*/ 74230 h 74230"/>
                <a:gd name="connsiteX7" fmla="*/ 429226 w 449748"/>
                <a:gd name="connsiteY7" fmla="*/ 75104 h 74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9748" h="74230">
                  <a:moveTo>
                    <a:pt x="429226" y="75104"/>
                  </a:moveTo>
                  <a:cubicBezTo>
                    <a:pt x="435339" y="75104"/>
                    <a:pt x="441452" y="75104"/>
                    <a:pt x="449749" y="75104"/>
                  </a:cubicBezTo>
                  <a:cubicBezTo>
                    <a:pt x="444072" y="56328"/>
                    <a:pt x="306964" y="45411"/>
                    <a:pt x="279455" y="41918"/>
                  </a:cubicBezTo>
                  <a:cubicBezTo>
                    <a:pt x="216578" y="34932"/>
                    <a:pt x="154574" y="23579"/>
                    <a:pt x="92133" y="13973"/>
                  </a:cubicBezTo>
                  <a:cubicBezTo>
                    <a:pt x="62004" y="9170"/>
                    <a:pt x="31875" y="4803"/>
                    <a:pt x="0" y="0"/>
                  </a:cubicBezTo>
                  <a:cubicBezTo>
                    <a:pt x="0" y="14410"/>
                    <a:pt x="1747" y="51088"/>
                    <a:pt x="10480" y="55454"/>
                  </a:cubicBezTo>
                  <a:cubicBezTo>
                    <a:pt x="39298" y="69427"/>
                    <a:pt x="136671" y="71610"/>
                    <a:pt x="196929" y="74230"/>
                  </a:cubicBezTo>
                  <a:cubicBezTo>
                    <a:pt x="274216" y="77724"/>
                    <a:pt x="351939" y="75104"/>
                    <a:pt x="429226" y="75104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1E372930-4C2F-4442-9235-305DBA2F1C49}"/>
                </a:ext>
              </a:extLst>
            </p:cNvPr>
            <p:cNvSpPr/>
            <p:nvPr/>
          </p:nvSpPr>
          <p:spPr>
            <a:xfrm>
              <a:off x="1683277" y="4902081"/>
              <a:ext cx="458482" cy="61131"/>
            </a:xfrm>
            <a:custGeom>
              <a:avLst/>
              <a:gdLst>
                <a:gd name="connsiteX0" fmla="*/ 155884 w 458481"/>
                <a:gd name="connsiteY0" fmla="*/ 58074 h 61130"/>
                <a:gd name="connsiteX1" fmla="*/ 455425 w 458481"/>
                <a:gd name="connsiteY1" fmla="*/ 53271 h 61130"/>
                <a:gd name="connsiteX2" fmla="*/ 462411 w 458481"/>
                <a:gd name="connsiteY2" fmla="*/ 48905 h 61130"/>
                <a:gd name="connsiteX3" fmla="*/ 414380 w 458481"/>
                <a:gd name="connsiteY3" fmla="*/ 33622 h 61130"/>
                <a:gd name="connsiteX4" fmla="*/ 205662 w 458481"/>
                <a:gd name="connsiteY4" fmla="*/ 13099 h 61130"/>
                <a:gd name="connsiteX5" fmla="*/ 93006 w 458481"/>
                <a:gd name="connsiteY5" fmla="*/ 7423 h 61130"/>
                <a:gd name="connsiteX6" fmla="*/ 0 w 458481"/>
                <a:gd name="connsiteY6" fmla="*/ 0 h 61130"/>
                <a:gd name="connsiteX7" fmla="*/ 10480 w 458481"/>
                <a:gd name="connsiteY7" fmla="*/ 53708 h 61130"/>
                <a:gd name="connsiteX8" fmla="*/ 155884 w 458481"/>
                <a:gd name="connsiteY8" fmla="*/ 58074 h 61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8481" h="61130">
                  <a:moveTo>
                    <a:pt x="155884" y="58074"/>
                  </a:moveTo>
                  <a:cubicBezTo>
                    <a:pt x="255876" y="57638"/>
                    <a:pt x="355869" y="55018"/>
                    <a:pt x="455425" y="53271"/>
                  </a:cubicBezTo>
                  <a:cubicBezTo>
                    <a:pt x="456735" y="53271"/>
                    <a:pt x="458045" y="51961"/>
                    <a:pt x="462411" y="48905"/>
                  </a:cubicBezTo>
                  <a:cubicBezTo>
                    <a:pt x="444509" y="43228"/>
                    <a:pt x="429663" y="37115"/>
                    <a:pt x="414380" y="33622"/>
                  </a:cubicBezTo>
                  <a:cubicBezTo>
                    <a:pt x="345826" y="17029"/>
                    <a:pt x="275962" y="15283"/>
                    <a:pt x="205662" y="13099"/>
                  </a:cubicBezTo>
                  <a:cubicBezTo>
                    <a:pt x="168110" y="11790"/>
                    <a:pt x="130558" y="9606"/>
                    <a:pt x="93006" y="7423"/>
                  </a:cubicBezTo>
                  <a:cubicBezTo>
                    <a:pt x="62441" y="5677"/>
                    <a:pt x="31875" y="2620"/>
                    <a:pt x="0" y="0"/>
                  </a:cubicBezTo>
                  <a:cubicBezTo>
                    <a:pt x="437" y="31002"/>
                    <a:pt x="3930" y="39298"/>
                    <a:pt x="10480" y="53708"/>
                  </a:cubicBezTo>
                  <a:cubicBezTo>
                    <a:pt x="54581" y="67681"/>
                    <a:pt x="110472" y="58511"/>
                    <a:pt x="155884" y="58074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CCFF734B-130E-4C52-B6CC-F706FD4E1A3D}"/>
                </a:ext>
              </a:extLst>
            </p:cNvPr>
            <p:cNvSpPr/>
            <p:nvPr/>
          </p:nvSpPr>
          <p:spPr>
            <a:xfrm>
              <a:off x="1626513" y="4712138"/>
              <a:ext cx="541445" cy="69864"/>
            </a:xfrm>
            <a:custGeom>
              <a:avLst/>
              <a:gdLst>
                <a:gd name="connsiteX0" fmla="*/ 336656 w 541444"/>
                <a:gd name="connsiteY0" fmla="*/ 71174 h 69863"/>
                <a:gd name="connsiteX1" fmla="*/ 542755 w 541444"/>
                <a:gd name="connsiteY1" fmla="*/ 71611 h 69863"/>
                <a:gd name="connsiteX2" fmla="*/ 537952 w 541444"/>
                <a:gd name="connsiteY2" fmla="*/ 65934 h 69863"/>
                <a:gd name="connsiteX3" fmla="*/ 507823 w 541444"/>
                <a:gd name="connsiteY3" fmla="*/ 55454 h 69863"/>
                <a:gd name="connsiteX4" fmla="*/ 273342 w 541444"/>
                <a:gd name="connsiteY4" fmla="*/ 24452 h 69863"/>
                <a:gd name="connsiteX5" fmla="*/ 139291 w 541444"/>
                <a:gd name="connsiteY5" fmla="*/ 14846 h 69863"/>
                <a:gd name="connsiteX6" fmla="*/ 0 w 541444"/>
                <a:gd name="connsiteY6" fmla="*/ 0 h 69863"/>
                <a:gd name="connsiteX7" fmla="*/ 8733 w 541444"/>
                <a:gd name="connsiteY7" fmla="*/ 35805 h 69863"/>
                <a:gd name="connsiteX8" fmla="*/ 21396 w 541444"/>
                <a:gd name="connsiteY8" fmla="*/ 49778 h 69863"/>
                <a:gd name="connsiteX9" fmla="*/ 239284 w 541444"/>
                <a:gd name="connsiteY9" fmla="*/ 66807 h 69863"/>
                <a:gd name="connsiteX10" fmla="*/ 336656 w 541444"/>
                <a:gd name="connsiteY10" fmla="*/ 71174 h 69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41444" h="69863">
                  <a:moveTo>
                    <a:pt x="336656" y="71174"/>
                  </a:moveTo>
                  <a:cubicBezTo>
                    <a:pt x="404337" y="72047"/>
                    <a:pt x="472454" y="71611"/>
                    <a:pt x="542755" y="71611"/>
                  </a:cubicBezTo>
                  <a:cubicBezTo>
                    <a:pt x="539698" y="68117"/>
                    <a:pt x="539262" y="66371"/>
                    <a:pt x="537952" y="65934"/>
                  </a:cubicBezTo>
                  <a:cubicBezTo>
                    <a:pt x="527909" y="62441"/>
                    <a:pt x="517866" y="58511"/>
                    <a:pt x="507823" y="55454"/>
                  </a:cubicBezTo>
                  <a:cubicBezTo>
                    <a:pt x="431409" y="33185"/>
                    <a:pt x="352376" y="30129"/>
                    <a:pt x="273342" y="24452"/>
                  </a:cubicBezTo>
                  <a:cubicBezTo>
                    <a:pt x="228804" y="21396"/>
                    <a:pt x="183829" y="19213"/>
                    <a:pt x="139291" y="14846"/>
                  </a:cubicBezTo>
                  <a:cubicBezTo>
                    <a:pt x="99119" y="10916"/>
                    <a:pt x="41918" y="5240"/>
                    <a:pt x="0" y="0"/>
                  </a:cubicBezTo>
                  <a:cubicBezTo>
                    <a:pt x="0" y="11353"/>
                    <a:pt x="9170" y="23579"/>
                    <a:pt x="8733" y="35805"/>
                  </a:cubicBezTo>
                  <a:cubicBezTo>
                    <a:pt x="8296" y="44975"/>
                    <a:pt x="12226" y="48905"/>
                    <a:pt x="21396" y="49778"/>
                  </a:cubicBezTo>
                  <a:cubicBezTo>
                    <a:pt x="91260" y="55454"/>
                    <a:pt x="169857" y="61568"/>
                    <a:pt x="239284" y="66807"/>
                  </a:cubicBezTo>
                  <a:cubicBezTo>
                    <a:pt x="271596" y="68991"/>
                    <a:pt x="303908" y="70737"/>
                    <a:pt x="336656" y="71174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09A5AD23-F365-4163-91DD-2BC8CF0CC74C}"/>
                </a:ext>
              </a:extLst>
            </p:cNvPr>
            <p:cNvSpPr/>
            <p:nvPr/>
          </p:nvSpPr>
          <p:spPr>
            <a:xfrm>
              <a:off x="1998973" y="5601528"/>
              <a:ext cx="392984" cy="43665"/>
            </a:xfrm>
            <a:custGeom>
              <a:avLst/>
              <a:gdLst>
                <a:gd name="connsiteX0" fmla="*/ 308276 w 392984"/>
                <a:gd name="connsiteY0" fmla="*/ 36307 h 43664"/>
                <a:gd name="connsiteX1" fmla="*/ 393422 w 392984"/>
                <a:gd name="connsiteY1" fmla="*/ 4868 h 43664"/>
                <a:gd name="connsiteX2" fmla="*/ 1 w 392984"/>
                <a:gd name="connsiteY2" fmla="*/ 938 h 43664"/>
                <a:gd name="connsiteX3" fmla="*/ 15284 w 392984"/>
                <a:gd name="connsiteY3" fmla="*/ 42420 h 43664"/>
                <a:gd name="connsiteX4" fmla="*/ 29694 w 392984"/>
                <a:gd name="connsiteY4" fmla="*/ 42857 h 43664"/>
                <a:gd name="connsiteX5" fmla="*/ 308276 w 392984"/>
                <a:gd name="connsiteY5" fmla="*/ 36307 h 43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2984" h="43664">
                  <a:moveTo>
                    <a:pt x="308276" y="36307"/>
                  </a:moveTo>
                  <a:cubicBezTo>
                    <a:pt x="336658" y="31940"/>
                    <a:pt x="365040" y="24954"/>
                    <a:pt x="393422" y="4868"/>
                  </a:cubicBezTo>
                  <a:cubicBezTo>
                    <a:pt x="385126" y="3122"/>
                    <a:pt x="-872" y="-2118"/>
                    <a:pt x="1" y="938"/>
                  </a:cubicBezTo>
                  <a:cubicBezTo>
                    <a:pt x="4805" y="19714"/>
                    <a:pt x="10044" y="31067"/>
                    <a:pt x="15284" y="42420"/>
                  </a:cubicBezTo>
                  <a:cubicBezTo>
                    <a:pt x="14848" y="42420"/>
                    <a:pt x="27947" y="42857"/>
                    <a:pt x="29694" y="42857"/>
                  </a:cubicBezTo>
                  <a:cubicBezTo>
                    <a:pt x="122700" y="45040"/>
                    <a:pt x="215706" y="50716"/>
                    <a:pt x="308276" y="36307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D86A9E15-6E64-4408-8B6C-5E5AE603DB24}"/>
                </a:ext>
              </a:extLst>
            </p:cNvPr>
            <p:cNvSpPr/>
            <p:nvPr/>
          </p:nvSpPr>
          <p:spPr>
            <a:xfrm>
              <a:off x="2038518" y="5860089"/>
              <a:ext cx="720471" cy="100429"/>
            </a:xfrm>
            <a:custGeom>
              <a:avLst/>
              <a:gdLst>
                <a:gd name="connsiteX0" fmla="*/ 25517 w 720470"/>
                <a:gd name="connsiteY0" fmla="*/ 62004 h 100429"/>
                <a:gd name="connsiteX1" fmla="*/ 31630 w 720470"/>
                <a:gd name="connsiteY1" fmla="*/ 64187 h 100429"/>
                <a:gd name="connsiteX2" fmla="*/ 180964 w 720470"/>
                <a:gd name="connsiteY2" fmla="*/ 87766 h 100429"/>
                <a:gd name="connsiteX3" fmla="*/ 360427 w 720470"/>
                <a:gd name="connsiteY3" fmla="*/ 99992 h 100429"/>
                <a:gd name="connsiteX4" fmla="*/ 661278 w 720470"/>
                <a:gd name="connsiteY4" fmla="*/ 87766 h 100429"/>
                <a:gd name="connsiteX5" fmla="*/ 722845 w 720470"/>
                <a:gd name="connsiteY5" fmla="*/ 59821 h 100429"/>
                <a:gd name="connsiteX6" fmla="*/ 191 w 720470"/>
                <a:gd name="connsiteY6" fmla="*/ 0 h 100429"/>
                <a:gd name="connsiteX7" fmla="*/ 25517 w 720470"/>
                <a:gd name="connsiteY7" fmla="*/ 62004 h 100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20470" h="100429">
                  <a:moveTo>
                    <a:pt x="25517" y="62004"/>
                  </a:moveTo>
                  <a:cubicBezTo>
                    <a:pt x="26390" y="63314"/>
                    <a:pt x="29447" y="64187"/>
                    <a:pt x="31630" y="64187"/>
                  </a:cubicBezTo>
                  <a:cubicBezTo>
                    <a:pt x="81408" y="72047"/>
                    <a:pt x="130749" y="82527"/>
                    <a:pt x="180964" y="87766"/>
                  </a:cubicBezTo>
                  <a:cubicBezTo>
                    <a:pt x="240785" y="94316"/>
                    <a:pt x="300606" y="97373"/>
                    <a:pt x="360427" y="99992"/>
                  </a:cubicBezTo>
                  <a:cubicBezTo>
                    <a:pt x="460856" y="104359"/>
                    <a:pt x="561285" y="101303"/>
                    <a:pt x="661278" y="87766"/>
                  </a:cubicBezTo>
                  <a:cubicBezTo>
                    <a:pt x="682674" y="84710"/>
                    <a:pt x="704506" y="79907"/>
                    <a:pt x="722845" y="59821"/>
                  </a:cubicBezTo>
                  <a:cubicBezTo>
                    <a:pt x="478322" y="56764"/>
                    <a:pt x="237728" y="50215"/>
                    <a:pt x="191" y="0"/>
                  </a:cubicBezTo>
                  <a:cubicBezTo>
                    <a:pt x="-1992" y="2183"/>
                    <a:pt x="15037" y="43228"/>
                    <a:pt x="25517" y="62004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148EE160-B247-4F60-85FB-600B5C5FFA03}"/>
                </a:ext>
              </a:extLst>
            </p:cNvPr>
            <p:cNvSpPr/>
            <p:nvPr/>
          </p:nvSpPr>
          <p:spPr>
            <a:xfrm>
              <a:off x="2033033" y="5682809"/>
              <a:ext cx="344953" cy="61131"/>
            </a:xfrm>
            <a:custGeom>
              <a:avLst/>
              <a:gdLst>
                <a:gd name="connsiteX0" fmla="*/ 234044 w 344952"/>
                <a:gd name="connsiteY0" fmla="*/ 58948 h 61130"/>
                <a:gd name="connsiteX1" fmla="*/ 331417 w 344952"/>
                <a:gd name="connsiteY1" fmla="*/ 36679 h 61130"/>
                <a:gd name="connsiteX2" fmla="*/ 348883 w 344952"/>
                <a:gd name="connsiteY2" fmla="*/ 27072 h 61130"/>
                <a:gd name="connsiteX3" fmla="*/ 0 w 344952"/>
                <a:gd name="connsiteY3" fmla="*/ 0 h 61130"/>
                <a:gd name="connsiteX4" fmla="*/ 14410 w 344952"/>
                <a:gd name="connsiteY4" fmla="*/ 52398 h 61130"/>
                <a:gd name="connsiteX5" fmla="*/ 234044 w 344952"/>
                <a:gd name="connsiteY5" fmla="*/ 58948 h 61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4952" h="61130">
                  <a:moveTo>
                    <a:pt x="234044" y="58948"/>
                  </a:moveTo>
                  <a:cubicBezTo>
                    <a:pt x="266793" y="55891"/>
                    <a:pt x="299105" y="44538"/>
                    <a:pt x="331417" y="36679"/>
                  </a:cubicBezTo>
                  <a:cubicBezTo>
                    <a:pt x="337530" y="34932"/>
                    <a:pt x="343206" y="30129"/>
                    <a:pt x="348883" y="27072"/>
                  </a:cubicBezTo>
                  <a:cubicBezTo>
                    <a:pt x="348446" y="25326"/>
                    <a:pt x="113529" y="7423"/>
                    <a:pt x="0" y="0"/>
                  </a:cubicBezTo>
                  <a:cubicBezTo>
                    <a:pt x="0" y="11353"/>
                    <a:pt x="6550" y="43665"/>
                    <a:pt x="14410" y="52398"/>
                  </a:cubicBezTo>
                  <a:cubicBezTo>
                    <a:pt x="82527" y="66808"/>
                    <a:pt x="165053" y="65061"/>
                    <a:pt x="234044" y="58948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C81571F5-0B7C-4155-AC28-05EF4D67363F}"/>
                </a:ext>
              </a:extLst>
            </p:cNvPr>
            <p:cNvSpPr/>
            <p:nvPr/>
          </p:nvSpPr>
          <p:spPr>
            <a:xfrm>
              <a:off x="2053854" y="5771348"/>
              <a:ext cx="371152" cy="61131"/>
            </a:xfrm>
            <a:custGeom>
              <a:avLst/>
              <a:gdLst>
                <a:gd name="connsiteX0" fmla="*/ 26337 w 371151"/>
                <a:gd name="connsiteY0" fmla="*/ 1848 h 61130"/>
                <a:gd name="connsiteX1" fmla="*/ 1448 w 371151"/>
                <a:gd name="connsiteY1" fmla="*/ 1848 h 61130"/>
                <a:gd name="connsiteX2" fmla="*/ 7124 w 371151"/>
                <a:gd name="connsiteY2" fmla="*/ 37653 h 61130"/>
                <a:gd name="connsiteX3" fmla="*/ 307975 w 371151"/>
                <a:gd name="connsiteY3" fmla="*/ 58175 h 61130"/>
                <a:gd name="connsiteX4" fmla="*/ 373910 w 371151"/>
                <a:gd name="connsiteY4" fmla="*/ 35906 h 61130"/>
                <a:gd name="connsiteX5" fmla="*/ 153402 w 371151"/>
                <a:gd name="connsiteY5" fmla="*/ 10144 h 61130"/>
                <a:gd name="connsiteX6" fmla="*/ 26337 w 371151"/>
                <a:gd name="connsiteY6" fmla="*/ 1848 h 61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1151" h="61130">
                  <a:moveTo>
                    <a:pt x="26337" y="1848"/>
                  </a:moveTo>
                  <a:cubicBezTo>
                    <a:pt x="19787" y="1411"/>
                    <a:pt x="3194" y="-2082"/>
                    <a:pt x="1448" y="1848"/>
                  </a:cubicBezTo>
                  <a:cubicBezTo>
                    <a:pt x="-2482" y="12327"/>
                    <a:pt x="2321" y="24553"/>
                    <a:pt x="7124" y="37653"/>
                  </a:cubicBezTo>
                  <a:cubicBezTo>
                    <a:pt x="10617" y="46386"/>
                    <a:pt x="219336" y="69528"/>
                    <a:pt x="307975" y="58175"/>
                  </a:cubicBezTo>
                  <a:cubicBezTo>
                    <a:pt x="330681" y="55119"/>
                    <a:pt x="374346" y="37653"/>
                    <a:pt x="373910" y="35906"/>
                  </a:cubicBezTo>
                  <a:cubicBezTo>
                    <a:pt x="372163" y="35033"/>
                    <a:pt x="225449" y="14074"/>
                    <a:pt x="153402" y="10144"/>
                  </a:cubicBezTo>
                  <a:cubicBezTo>
                    <a:pt x="111483" y="7961"/>
                    <a:pt x="69128" y="4031"/>
                    <a:pt x="26337" y="1848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B9D084C4-FEF6-4219-A881-1E43472CC0CA}"/>
                </a:ext>
              </a:extLst>
            </p:cNvPr>
            <p:cNvSpPr/>
            <p:nvPr/>
          </p:nvSpPr>
          <p:spPr>
            <a:xfrm>
              <a:off x="1287358" y="4279961"/>
              <a:ext cx="2768355" cy="1790261"/>
            </a:xfrm>
            <a:custGeom>
              <a:avLst/>
              <a:gdLst>
                <a:gd name="connsiteX0" fmla="*/ 2454283 w 2768355"/>
                <a:gd name="connsiteY0" fmla="*/ 1124266 h 1790261"/>
                <a:gd name="connsiteX1" fmla="*/ 2685271 w 2768355"/>
                <a:gd name="connsiteY1" fmla="*/ 922097 h 1790261"/>
                <a:gd name="connsiteX2" fmla="*/ 2768234 w 2768355"/>
                <a:gd name="connsiteY2" fmla="*/ 670587 h 1790261"/>
                <a:gd name="connsiteX3" fmla="*/ 2666058 w 2768355"/>
                <a:gd name="connsiteY3" fmla="*/ 483265 h 1790261"/>
                <a:gd name="connsiteX4" fmla="*/ 2494892 w 2768355"/>
                <a:gd name="connsiteY4" fmla="*/ 421697 h 1790261"/>
                <a:gd name="connsiteX5" fmla="*/ 2376123 w 2768355"/>
                <a:gd name="connsiteY5" fmla="*/ 485885 h 1790261"/>
                <a:gd name="connsiteX6" fmla="*/ 2337261 w 2768355"/>
                <a:gd name="connsiteY6" fmla="*/ 561425 h 1790261"/>
                <a:gd name="connsiteX7" fmla="*/ 2280497 w 2768355"/>
                <a:gd name="connsiteY7" fmla="*/ 645699 h 1790261"/>
                <a:gd name="connsiteX8" fmla="*/ 2294906 w 2768355"/>
                <a:gd name="connsiteY8" fmla="*/ 594174 h 1790261"/>
                <a:gd name="connsiteX9" fmla="*/ 2335078 w 2768355"/>
                <a:gd name="connsiteY9" fmla="*/ 440037 h 1790261"/>
                <a:gd name="connsiteX10" fmla="*/ 2291850 w 2768355"/>
                <a:gd name="connsiteY10" fmla="*/ 367116 h 1790261"/>
                <a:gd name="connsiteX11" fmla="*/ 2253861 w 2768355"/>
                <a:gd name="connsiteY11" fmla="*/ 348340 h 1790261"/>
                <a:gd name="connsiteX12" fmla="*/ 2315866 w 2768355"/>
                <a:gd name="connsiteY12" fmla="*/ 321705 h 1790261"/>
                <a:gd name="connsiteX13" fmla="*/ 2418041 w 2768355"/>
                <a:gd name="connsiteY13" fmla="*/ 281097 h 1790261"/>
                <a:gd name="connsiteX14" fmla="*/ 2459523 w 2768355"/>
                <a:gd name="connsiteY14" fmla="*/ 241361 h 1790261"/>
                <a:gd name="connsiteX15" fmla="*/ 2428958 w 2768355"/>
                <a:gd name="connsiteY15" fmla="*/ 155778 h 1790261"/>
                <a:gd name="connsiteX16" fmla="*/ 2333332 w 2768355"/>
                <a:gd name="connsiteY16" fmla="*/ 107747 h 1790261"/>
                <a:gd name="connsiteX17" fmla="*/ 1921135 w 2768355"/>
                <a:gd name="connsiteY17" fmla="*/ 23910 h 1790261"/>
                <a:gd name="connsiteX18" fmla="*/ 1668752 w 2768355"/>
                <a:gd name="connsiteY18" fmla="*/ 15614 h 1790261"/>
                <a:gd name="connsiteX19" fmla="*/ 1576182 w 2768355"/>
                <a:gd name="connsiteY19" fmla="*/ 57969 h 1790261"/>
                <a:gd name="connsiteX20" fmla="*/ 1556969 w 2768355"/>
                <a:gd name="connsiteY20" fmla="*/ 91154 h 1790261"/>
                <a:gd name="connsiteX21" fmla="*/ 1566139 w 2768355"/>
                <a:gd name="connsiteY21" fmla="*/ 105564 h 1790261"/>
                <a:gd name="connsiteX22" fmla="*/ 1629453 w 2768355"/>
                <a:gd name="connsiteY22" fmla="*/ 112550 h 1790261"/>
                <a:gd name="connsiteX23" fmla="*/ 1921135 w 2768355"/>
                <a:gd name="connsiteY23" fmla="*/ 135256 h 1790261"/>
                <a:gd name="connsiteX24" fmla="*/ 2163912 w 2768355"/>
                <a:gd name="connsiteY24" fmla="*/ 144425 h 1790261"/>
                <a:gd name="connsiteX25" fmla="*/ 2044270 w 2768355"/>
                <a:gd name="connsiteY25" fmla="*/ 119100 h 1790261"/>
                <a:gd name="connsiteX26" fmla="*/ 1922445 w 2768355"/>
                <a:gd name="connsiteY26" fmla="*/ 104254 h 1790261"/>
                <a:gd name="connsiteX27" fmla="*/ 1800183 w 2768355"/>
                <a:gd name="connsiteY27" fmla="*/ 93337 h 1790261"/>
                <a:gd name="connsiteX28" fmla="*/ 1681414 w 2768355"/>
                <a:gd name="connsiteY28" fmla="*/ 78491 h 1790261"/>
                <a:gd name="connsiteX29" fmla="*/ 1682288 w 2768355"/>
                <a:gd name="connsiteY29" fmla="*/ 73688 h 1790261"/>
                <a:gd name="connsiteX30" fmla="*/ 1710670 w 2768355"/>
                <a:gd name="connsiteY30" fmla="*/ 75435 h 1790261"/>
                <a:gd name="connsiteX31" fmla="*/ 2044706 w 2768355"/>
                <a:gd name="connsiteY31" fmla="*/ 96394 h 1790261"/>
                <a:gd name="connsiteX32" fmla="*/ 2246002 w 2768355"/>
                <a:gd name="connsiteY32" fmla="*/ 152722 h 1790261"/>
                <a:gd name="connsiteX33" fmla="*/ 2277004 w 2768355"/>
                <a:gd name="connsiteY33" fmla="*/ 170624 h 1790261"/>
                <a:gd name="connsiteX34" fmla="*/ 2266524 w 2768355"/>
                <a:gd name="connsiteY34" fmla="*/ 178921 h 1790261"/>
                <a:gd name="connsiteX35" fmla="*/ 2233339 w 2768355"/>
                <a:gd name="connsiteY35" fmla="*/ 199006 h 1790261"/>
                <a:gd name="connsiteX36" fmla="*/ 1956503 w 2768355"/>
                <a:gd name="connsiteY36" fmla="*/ 276293 h 1790261"/>
                <a:gd name="connsiteX37" fmla="*/ 1618973 w 2768355"/>
                <a:gd name="connsiteY37" fmla="*/ 296379 h 1790261"/>
                <a:gd name="connsiteX38" fmla="*/ 1128617 w 2768355"/>
                <a:gd name="connsiteY38" fmla="*/ 287646 h 1790261"/>
                <a:gd name="connsiteX39" fmla="*/ 598088 w 2768355"/>
                <a:gd name="connsiteY39" fmla="*/ 273673 h 1790261"/>
                <a:gd name="connsiteX40" fmla="*/ 347888 w 2768355"/>
                <a:gd name="connsiteY40" fmla="*/ 235248 h 1790261"/>
                <a:gd name="connsiteX41" fmla="*/ 263615 w 2768355"/>
                <a:gd name="connsiteY41" fmla="*/ 202936 h 1790261"/>
                <a:gd name="connsiteX42" fmla="*/ 235669 w 2768355"/>
                <a:gd name="connsiteY42" fmla="*/ 160581 h 1790261"/>
                <a:gd name="connsiteX43" fmla="*/ 246585 w 2768355"/>
                <a:gd name="connsiteY43" fmla="*/ 130016 h 1790261"/>
                <a:gd name="connsiteX44" fmla="*/ 274531 w 2768355"/>
                <a:gd name="connsiteY44" fmla="*/ 144862 h 1790261"/>
                <a:gd name="connsiteX45" fmla="*/ 359241 w 2768355"/>
                <a:gd name="connsiteY45" fmla="*/ 169751 h 1790261"/>
                <a:gd name="connsiteX46" fmla="*/ 613371 w 2768355"/>
                <a:gd name="connsiteY46" fmla="*/ 124339 h 1790261"/>
                <a:gd name="connsiteX47" fmla="*/ 887586 w 2768355"/>
                <a:gd name="connsiteY47" fmla="*/ 113423 h 1790261"/>
                <a:gd name="connsiteX48" fmla="*/ 1023821 w 2768355"/>
                <a:gd name="connsiteY48" fmla="*/ 106000 h 1790261"/>
                <a:gd name="connsiteX49" fmla="*/ 1036484 w 2768355"/>
                <a:gd name="connsiteY49" fmla="*/ 97267 h 1790261"/>
                <a:gd name="connsiteX50" fmla="*/ 1023821 w 2768355"/>
                <a:gd name="connsiteY50" fmla="*/ 23037 h 1790261"/>
                <a:gd name="connsiteX51" fmla="*/ 988889 w 2768355"/>
                <a:gd name="connsiteY51" fmla="*/ 331 h 1790261"/>
                <a:gd name="connsiteX52" fmla="*/ 940421 w 2768355"/>
                <a:gd name="connsiteY52" fmla="*/ 6881 h 1790261"/>
                <a:gd name="connsiteX53" fmla="*/ 694151 w 2768355"/>
                <a:gd name="connsiteY53" fmla="*/ 27840 h 1790261"/>
                <a:gd name="connsiteX54" fmla="*/ 330422 w 2768355"/>
                <a:gd name="connsiteY54" fmla="*/ 57969 h 1790261"/>
                <a:gd name="connsiteX55" fmla="*/ 101618 w 2768355"/>
                <a:gd name="connsiteY55" fmla="*/ 102507 h 1790261"/>
                <a:gd name="connsiteX56" fmla="*/ 18655 w 2768355"/>
                <a:gd name="connsiteY56" fmla="*/ 151412 h 1790261"/>
                <a:gd name="connsiteX57" fmla="*/ 10358 w 2768355"/>
                <a:gd name="connsiteY57" fmla="*/ 223459 h 1790261"/>
                <a:gd name="connsiteX58" fmla="*/ 57516 w 2768355"/>
                <a:gd name="connsiteY58" fmla="*/ 278040 h 1790261"/>
                <a:gd name="connsiteX59" fmla="*/ 135677 w 2768355"/>
                <a:gd name="connsiteY59" fmla="*/ 354454 h 1790261"/>
                <a:gd name="connsiteX60" fmla="*/ 233486 w 2768355"/>
                <a:gd name="connsiteY60" fmla="*/ 528677 h 1790261"/>
                <a:gd name="connsiteX61" fmla="*/ 464473 w 2768355"/>
                <a:gd name="connsiteY61" fmla="*/ 1033443 h 1790261"/>
                <a:gd name="connsiteX62" fmla="*/ 591538 w 2768355"/>
                <a:gd name="connsiteY62" fmla="*/ 1317265 h 1790261"/>
                <a:gd name="connsiteX63" fmla="*/ 655289 w 2768355"/>
                <a:gd name="connsiteY63" fmla="*/ 1584494 h 1790261"/>
                <a:gd name="connsiteX64" fmla="*/ 767944 w 2768355"/>
                <a:gd name="connsiteY64" fmla="*/ 1728152 h 1790261"/>
                <a:gd name="connsiteX65" fmla="*/ 1110714 w 2768355"/>
                <a:gd name="connsiteY65" fmla="*/ 1788846 h 1790261"/>
                <a:gd name="connsiteX66" fmla="*/ 1512431 w 2768355"/>
                <a:gd name="connsiteY66" fmla="*/ 1770070 h 1790261"/>
                <a:gd name="connsiteX67" fmla="*/ 1759575 w 2768355"/>
                <a:gd name="connsiteY67" fmla="*/ 1721602 h 1790261"/>
                <a:gd name="connsiteX68" fmla="*/ 1775731 w 2768355"/>
                <a:gd name="connsiteY68" fmla="*/ 1711559 h 1790261"/>
                <a:gd name="connsiteX69" fmla="*/ 1846031 w 2768355"/>
                <a:gd name="connsiteY69" fmla="*/ 1543449 h 1790261"/>
                <a:gd name="connsiteX70" fmla="*/ 1872667 w 2768355"/>
                <a:gd name="connsiteY70" fmla="*/ 1519870 h 1790261"/>
                <a:gd name="connsiteX71" fmla="*/ 1982266 w 2768355"/>
                <a:gd name="connsiteY71" fmla="*/ 1474459 h 1790261"/>
                <a:gd name="connsiteX72" fmla="*/ 2053439 w 2768355"/>
                <a:gd name="connsiteY72" fmla="*/ 1391495 h 1790261"/>
                <a:gd name="connsiteX73" fmla="*/ 2154742 w 2768355"/>
                <a:gd name="connsiteY73" fmla="*/ 1296742 h 1790261"/>
                <a:gd name="connsiteX74" fmla="*/ 2454283 w 2768355"/>
                <a:gd name="connsiteY74" fmla="*/ 1124266 h 1790261"/>
                <a:gd name="connsiteX75" fmla="*/ 96378 w 2768355"/>
                <a:gd name="connsiteY75" fmla="*/ 180667 h 1790261"/>
                <a:gd name="connsiteX76" fmla="*/ 99435 w 2768355"/>
                <a:gd name="connsiteY76" fmla="*/ 147919 h 1790261"/>
                <a:gd name="connsiteX77" fmla="*/ 128253 w 2768355"/>
                <a:gd name="connsiteY77" fmla="*/ 157088 h 1790261"/>
                <a:gd name="connsiteX78" fmla="*/ 410329 w 2768355"/>
                <a:gd name="connsiteY78" fmla="*/ 284153 h 1790261"/>
                <a:gd name="connsiteX79" fmla="*/ 525168 w 2768355"/>
                <a:gd name="connsiteY79" fmla="*/ 298999 h 1790261"/>
                <a:gd name="connsiteX80" fmla="*/ 470586 w 2768355"/>
                <a:gd name="connsiteY80" fmla="*/ 308605 h 1790261"/>
                <a:gd name="connsiteX81" fmla="*/ 191131 w 2768355"/>
                <a:gd name="connsiteY81" fmla="*/ 278913 h 1790261"/>
                <a:gd name="connsiteX82" fmla="*/ 96378 w 2768355"/>
                <a:gd name="connsiteY82" fmla="*/ 180667 h 1790261"/>
                <a:gd name="connsiteX83" fmla="*/ 347451 w 2768355"/>
                <a:gd name="connsiteY83" fmla="*/ 467546 h 1790261"/>
                <a:gd name="connsiteX84" fmla="*/ 338718 w 2768355"/>
                <a:gd name="connsiteY84" fmla="*/ 431740 h 1790261"/>
                <a:gd name="connsiteX85" fmla="*/ 478009 w 2768355"/>
                <a:gd name="connsiteY85" fmla="*/ 446587 h 1790261"/>
                <a:gd name="connsiteX86" fmla="*/ 612061 w 2768355"/>
                <a:gd name="connsiteY86" fmla="*/ 456193 h 1790261"/>
                <a:gd name="connsiteX87" fmla="*/ 846541 w 2768355"/>
                <a:gd name="connsiteY87" fmla="*/ 487195 h 1790261"/>
                <a:gd name="connsiteX88" fmla="*/ 876670 w 2768355"/>
                <a:gd name="connsiteY88" fmla="*/ 497674 h 1790261"/>
                <a:gd name="connsiteX89" fmla="*/ 881473 w 2768355"/>
                <a:gd name="connsiteY89" fmla="*/ 503351 h 1790261"/>
                <a:gd name="connsiteX90" fmla="*/ 675375 w 2768355"/>
                <a:gd name="connsiteY90" fmla="*/ 502914 h 1790261"/>
                <a:gd name="connsiteX91" fmla="*/ 578002 w 2768355"/>
                <a:gd name="connsiteY91" fmla="*/ 498111 h 1790261"/>
                <a:gd name="connsiteX92" fmla="*/ 360114 w 2768355"/>
                <a:gd name="connsiteY92" fmla="*/ 481082 h 1790261"/>
                <a:gd name="connsiteX93" fmla="*/ 347451 w 2768355"/>
                <a:gd name="connsiteY93" fmla="*/ 467546 h 1790261"/>
                <a:gd name="connsiteX94" fmla="*/ 363607 w 2768355"/>
                <a:gd name="connsiteY94" fmla="*/ 517760 h 1790261"/>
                <a:gd name="connsiteX95" fmla="*/ 455740 w 2768355"/>
                <a:gd name="connsiteY95" fmla="*/ 531733 h 1790261"/>
                <a:gd name="connsiteX96" fmla="*/ 643063 w 2768355"/>
                <a:gd name="connsiteY96" fmla="*/ 559679 h 1790261"/>
                <a:gd name="connsiteX97" fmla="*/ 813356 w 2768355"/>
                <a:gd name="connsiteY97" fmla="*/ 592864 h 1790261"/>
                <a:gd name="connsiteX98" fmla="*/ 792833 w 2768355"/>
                <a:gd name="connsiteY98" fmla="*/ 592864 h 1790261"/>
                <a:gd name="connsiteX99" fmla="*/ 560099 w 2768355"/>
                <a:gd name="connsiteY99" fmla="*/ 591991 h 1790261"/>
                <a:gd name="connsiteX100" fmla="*/ 373650 w 2768355"/>
                <a:gd name="connsiteY100" fmla="*/ 573215 h 1790261"/>
                <a:gd name="connsiteX101" fmla="*/ 363607 w 2768355"/>
                <a:gd name="connsiteY101" fmla="*/ 517760 h 1790261"/>
                <a:gd name="connsiteX102" fmla="*/ 396356 w 2768355"/>
                <a:gd name="connsiteY102" fmla="*/ 621683 h 1790261"/>
                <a:gd name="connsiteX103" fmla="*/ 489362 w 2768355"/>
                <a:gd name="connsiteY103" fmla="*/ 629106 h 1790261"/>
                <a:gd name="connsiteX104" fmla="*/ 602018 w 2768355"/>
                <a:gd name="connsiteY104" fmla="*/ 634782 h 1790261"/>
                <a:gd name="connsiteX105" fmla="*/ 810736 w 2768355"/>
                <a:gd name="connsiteY105" fmla="*/ 655305 h 1790261"/>
                <a:gd name="connsiteX106" fmla="*/ 858767 w 2768355"/>
                <a:gd name="connsiteY106" fmla="*/ 670587 h 1790261"/>
                <a:gd name="connsiteX107" fmla="*/ 851781 w 2768355"/>
                <a:gd name="connsiteY107" fmla="*/ 674954 h 1790261"/>
                <a:gd name="connsiteX108" fmla="*/ 552240 w 2768355"/>
                <a:gd name="connsiteY108" fmla="*/ 679757 h 1790261"/>
                <a:gd name="connsiteX109" fmla="*/ 407272 w 2768355"/>
                <a:gd name="connsiteY109" fmla="*/ 674954 h 1790261"/>
                <a:gd name="connsiteX110" fmla="*/ 396356 w 2768355"/>
                <a:gd name="connsiteY110" fmla="*/ 621683 h 1790261"/>
                <a:gd name="connsiteX111" fmla="*/ 426921 w 2768355"/>
                <a:gd name="connsiteY111" fmla="*/ 749184 h 1790261"/>
                <a:gd name="connsiteX112" fmla="*/ 414695 w 2768355"/>
                <a:gd name="connsiteY112" fmla="*/ 708139 h 1790261"/>
                <a:gd name="connsiteX113" fmla="*/ 895009 w 2768355"/>
                <a:gd name="connsiteY113" fmla="*/ 755297 h 1790261"/>
                <a:gd name="connsiteX114" fmla="*/ 895446 w 2768355"/>
                <a:gd name="connsiteY114" fmla="*/ 763157 h 1790261"/>
                <a:gd name="connsiteX115" fmla="*/ 784537 w 2768355"/>
                <a:gd name="connsiteY115" fmla="*/ 773637 h 1790261"/>
                <a:gd name="connsiteX116" fmla="*/ 596341 w 2768355"/>
                <a:gd name="connsiteY116" fmla="*/ 769707 h 1790261"/>
                <a:gd name="connsiteX117" fmla="*/ 460107 w 2768355"/>
                <a:gd name="connsiteY117" fmla="*/ 769707 h 1790261"/>
                <a:gd name="connsiteX118" fmla="*/ 426921 w 2768355"/>
                <a:gd name="connsiteY118" fmla="*/ 749184 h 1790261"/>
                <a:gd name="connsiteX119" fmla="*/ 459670 w 2768355"/>
                <a:gd name="connsiteY119" fmla="*/ 816865 h 1790261"/>
                <a:gd name="connsiteX120" fmla="*/ 685854 w 2768355"/>
                <a:gd name="connsiteY120" fmla="*/ 826471 h 1790261"/>
                <a:gd name="connsiteX121" fmla="*/ 834315 w 2768355"/>
                <a:gd name="connsiteY121" fmla="*/ 841754 h 1790261"/>
                <a:gd name="connsiteX122" fmla="*/ 903742 w 2768355"/>
                <a:gd name="connsiteY122" fmla="*/ 866643 h 1790261"/>
                <a:gd name="connsiteX123" fmla="*/ 802876 w 2768355"/>
                <a:gd name="connsiteY123" fmla="*/ 871446 h 1790261"/>
                <a:gd name="connsiteX124" fmla="*/ 483249 w 2768355"/>
                <a:gd name="connsiteY124" fmla="*/ 871446 h 1790261"/>
                <a:gd name="connsiteX125" fmla="*/ 459670 w 2768355"/>
                <a:gd name="connsiteY125" fmla="*/ 816865 h 1790261"/>
                <a:gd name="connsiteX126" fmla="*/ 526041 w 2768355"/>
                <a:gd name="connsiteY126" fmla="*/ 953536 h 1790261"/>
                <a:gd name="connsiteX127" fmla="*/ 502025 w 2768355"/>
                <a:gd name="connsiteY127" fmla="*/ 918167 h 1790261"/>
                <a:gd name="connsiteX128" fmla="*/ 502898 w 2768355"/>
                <a:gd name="connsiteY128" fmla="*/ 912491 h 1790261"/>
                <a:gd name="connsiteX129" fmla="*/ 881036 w 2768355"/>
                <a:gd name="connsiteY129" fmla="*/ 937817 h 1790261"/>
                <a:gd name="connsiteX130" fmla="*/ 882346 w 2768355"/>
                <a:gd name="connsiteY130" fmla="*/ 944366 h 1790261"/>
                <a:gd name="connsiteX131" fmla="*/ 853091 w 2768355"/>
                <a:gd name="connsiteY131" fmla="*/ 957029 h 1790261"/>
                <a:gd name="connsiteX132" fmla="*/ 721223 w 2768355"/>
                <a:gd name="connsiteY132" fmla="*/ 967509 h 1790261"/>
                <a:gd name="connsiteX133" fmla="*/ 539577 w 2768355"/>
                <a:gd name="connsiteY133" fmla="*/ 960086 h 1790261"/>
                <a:gd name="connsiteX134" fmla="*/ 526041 w 2768355"/>
                <a:gd name="connsiteY134" fmla="*/ 953536 h 1790261"/>
                <a:gd name="connsiteX135" fmla="*/ 583679 w 2768355"/>
                <a:gd name="connsiteY135" fmla="*/ 1062262 h 1790261"/>
                <a:gd name="connsiteX136" fmla="*/ 556606 w 2768355"/>
                <a:gd name="connsiteY136" fmla="*/ 1005497 h 1790261"/>
                <a:gd name="connsiteX137" fmla="*/ 908545 w 2768355"/>
                <a:gd name="connsiteY137" fmla="*/ 1034316 h 1790261"/>
                <a:gd name="connsiteX138" fmla="*/ 864444 w 2768355"/>
                <a:gd name="connsiteY138" fmla="*/ 1057459 h 1790261"/>
                <a:gd name="connsiteX139" fmla="*/ 749169 w 2768355"/>
                <a:gd name="connsiteY139" fmla="*/ 1062698 h 1790261"/>
                <a:gd name="connsiteX140" fmla="*/ 583679 w 2768355"/>
                <a:gd name="connsiteY140" fmla="*/ 1062262 h 1790261"/>
                <a:gd name="connsiteX141" fmla="*/ 628217 w 2768355"/>
                <a:gd name="connsiteY141" fmla="*/ 1156141 h 1790261"/>
                <a:gd name="connsiteX142" fmla="*/ 605074 w 2768355"/>
                <a:gd name="connsiteY142" fmla="*/ 1101560 h 1790261"/>
                <a:gd name="connsiteX143" fmla="*/ 815103 w 2768355"/>
                <a:gd name="connsiteY143" fmla="*/ 1118153 h 1790261"/>
                <a:gd name="connsiteX144" fmla="*/ 926885 w 2768355"/>
                <a:gd name="connsiteY144" fmla="*/ 1128196 h 1790261"/>
                <a:gd name="connsiteX145" fmla="*/ 967493 w 2768355"/>
                <a:gd name="connsiteY145" fmla="*/ 1146972 h 1790261"/>
                <a:gd name="connsiteX146" fmla="*/ 628217 w 2768355"/>
                <a:gd name="connsiteY146" fmla="*/ 1156141 h 1790261"/>
                <a:gd name="connsiteX147" fmla="*/ 687601 w 2768355"/>
                <a:gd name="connsiteY147" fmla="*/ 1280150 h 1790261"/>
                <a:gd name="connsiteX148" fmla="*/ 657909 w 2768355"/>
                <a:gd name="connsiteY148" fmla="*/ 1216836 h 1790261"/>
                <a:gd name="connsiteX149" fmla="*/ 1070542 w 2768355"/>
                <a:gd name="connsiteY149" fmla="*/ 1233428 h 1790261"/>
                <a:gd name="connsiteX150" fmla="*/ 1053513 w 2768355"/>
                <a:gd name="connsiteY150" fmla="*/ 1243471 h 1790261"/>
                <a:gd name="connsiteX151" fmla="*/ 936928 w 2768355"/>
                <a:gd name="connsiteY151" fmla="*/ 1266614 h 1790261"/>
                <a:gd name="connsiteX152" fmla="*/ 687601 w 2768355"/>
                <a:gd name="connsiteY152" fmla="*/ 1280150 h 1790261"/>
                <a:gd name="connsiteX153" fmla="*/ 726899 w 2768355"/>
                <a:gd name="connsiteY153" fmla="*/ 1363550 h 1790261"/>
                <a:gd name="connsiteX154" fmla="*/ 711617 w 2768355"/>
                <a:gd name="connsiteY154" fmla="*/ 1322068 h 1790261"/>
                <a:gd name="connsiteX155" fmla="*/ 1105038 w 2768355"/>
                <a:gd name="connsiteY155" fmla="*/ 1325998 h 1790261"/>
                <a:gd name="connsiteX156" fmla="*/ 1019891 w 2768355"/>
                <a:gd name="connsiteY156" fmla="*/ 1357437 h 1790261"/>
                <a:gd name="connsiteX157" fmla="*/ 740872 w 2768355"/>
                <a:gd name="connsiteY157" fmla="*/ 1363550 h 1790261"/>
                <a:gd name="connsiteX158" fmla="*/ 726899 w 2768355"/>
                <a:gd name="connsiteY158" fmla="*/ 1363550 h 1790261"/>
                <a:gd name="connsiteX159" fmla="*/ 1094558 w 2768355"/>
                <a:gd name="connsiteY159" fmla="*/ 1429484 h 1790261"/>
                <a:gd name="connsiteX160" fmla="*/ 1077092 w 2768355"/>
                <a:gd name="connsiteY160" fmla="*/ 1439090 h 1790261"/>
                <a:gd name="connsiteX161" fmla="*/ 979719 w 2768355"/>
                <a:gd name="connsiteY161" fmla="*/ 1461359 h 1790261"/>
                <a:gd name="connsiteX162" fmla="*/ 760085 w 2768355"/>
                <a:gd name="connsiteY162" fmla="*/ 1454373 h 1790261"/>
                <a:gd name="connsiteX163" fmla="*/ 745675 w 2768355"/>
                <a:gd name="connsiteY163" fmla="*/ 1401975 h 1790261"/>
                <a:gd name="connsiteX164" fmla="*/ 1094558 w 2768355"/>
                <a:gd name="connsiteY164" fmla="*/ 1429484 h 1790261"/>
                <a:gd name="connsiteX165" fmla="*/ 1140843 w 2768355"/>
                <a:gd name="connsiteY165" fmla="*/ 1527293 h 1790261"/>
                <a:gd name="connsiteX166" fmla="*/ 1074909 w 2768355"/>
                <a:gd name="connsiteY166" fmla="*/ 1549562 h 1790261"/>
                <a:gd name="connsiteX167" fmla="*/ 774057 w 2768355"/>
                <a:gd name="connsiteY167" fmla="*/ 1529040 h 1790261"/>
                <a:gd name="connsiteX168" fmla="*/ 768381 w 2768355"/>
                <a:gd name="connsiteY168" fmla="*/ 1493234 h 1790261"/>
                <a:gd name="connsiteX169" fmla="*/ 793270 w 2768355"/>
                <a:gd name="connsiteY169" fmla="*/ 1493234 h 1790261"/>
                <a:gd name="connsiteX170" fmla="*/ 920772 w 2768355"/>
                <a:gd name="connsiteY170" fmla="*/ 1501531 h 1790261"/>
                <a:gd name="connsiteX171" fmla="*/ 1140843 w 2768355"/>
                <a:gd name="connsiteY171" fmla="*/ 1527293 h 1790261"/>
                <a:gd name="connsiteX172" fmla="*/ 1412438 w 2768355"/>
                <a:gd name="connsiteY172" fmla="*/ 1668331 h 1790261"/>
                <a:gd name="connsiteX173" fmla="*/ 1111587 w 2768355"/>
                <a:gd name="connsiteY173" fmla="*/ 1680557 h 1790261"/>
                <a:gd name="connsiteX174" fmla="*/ 932124 w 2768355"/>
                <a:gd name="connsiteY174" fmla="*/ 1668331 h 1790261"/>
                <a:gd name="connsiteX175" fmla="*/ 782790 w 2768355"/>
                <a:gd name="connsiteY175" fmla="*/ 1644752 h 1790261"/>
                <a:gd name="connsiteX176" fmla="*/ 776677 w 2768355"/>
                <a:gd name="connsiteY176" fmla="*/ 1642568 h 1790261"/>
                <a:gd name="connsiteX177" fmla="*/ 751352 w 2768355"/>
                <a:gd name="connsiteY177" fmla="*/ 1581001 h 1790261"/>
                <a:gd name="connsiteX178" fmla="*/ 1474006 w 2768355"/>
                <a:gd name="connsiteY178" fmla="*/ 1640822 h 1790261"/>
                <a:gd name="connsiteX179" fmla="*/ 1412438 w 2768355"/>
                <a:gd name="connsiteY179" fmla="*/ 1668331 h 1790261"/>
                <a:gd name="connsiteX180" fmla="*/ 1831185 w 2768355"/>
                <a:gd name="connsiteY180" fmla="*/ 400302 h 1790261"/>
                <a:gd name="connsiteX181" fmla="*/ 1575745 w 2768355"/>
                <a:gd name="connsiteY181" fmla="*/ 429557 h 1790261"/>
                <a:gd name="connsiteX182" fmla="*/ 1210270 w 2768355"/>
                <a:gd name="connsiteY182" fmla="*/ 438727 h 1790261"/>
                <a:gd name="connsiteX183" fmla="*/ 1033427 w 2768355"/>
                <a:gd name="connsiteY183" fmla="*/ 434360 h 1790261"/>
                <a:gd name="connsiteX184" fmla="*/ 796327 w 2768355"/>
                <a:gd name="connsiteY184" fmla="*/ 421261 h 1790261"/>
                <a:gd name="connsiteX185" fmla="*/ 571452 w 2768355"/>
                <a:gd name="connsiteY185" fmla="*/ 403795 h 1790261"/>
                <a:gd name="connsiteX186" fmla="*/ 291560 w 2768355"/>
                <a:gd name="connsiteY186" fmla="*/ 369736 h 1790261"/>
                <a:gd name="connsiteX187" fmla="*/ 211217 w 2768355"/>
                <a:gd name="connsiteY187" fmla="*/ 332621 h 1790261"/>
                <a:gd name="connsiteX188" fmla="*/ 176722 w 2768355"/>
                <a:gd name="connsiteY188" fmla="*/ 291576 h 1790261"/>
                <a:gd name="connsiteX189" fmla="*/ 284574 w 2768355"/>
                <a:gd name="connsiteY189" fmla="*/ 319522 h 1790261"/>
                <a:gd name="connsiteX190" fmla="*/ 594158 w 2768355"/>
                <a:gd name="connsiteY190" fmla="*/ 369300 h 1790261"/>
                <a:gd name="connsiteX191" fmla="*/ 1022074 w 2768355"/>
                <a:gd name="connsiteY191" fmla="*/ 396372 h 1790261"/>
                <a:gd name="connsiteX192" fmla="*/ 1463526 w 2768355"/>
                <a:gd name="connsiteY192" fmla="*/ 398555 h 1790261"/>
                <a:gd name="connsiteX193" fmla="*/ 1850834 w 2768355"/>
                <a:gd name="connsiteY193" fmla="*/ 385456 h 1790261"/>
                <a:gd name="connsiteX194" fmla="*/ 1895372 w 2768355"/>
                <a:gd name="connsiteY194" fmla="*/ 381962 h 1790261"/>
                <a:gd name="connsiteX195" fmla="*/ 1896246 w 2768355"/>
                <a:gd name="connsiteY195" fmla="*/ 386766 h 1790261"/>
                <a:gd name="connsiteX196" fmla="*/ 1831185 w 2768355"/>
                <a:gd name="connsiteY196" fmla="*/ 400302 h 1790261"/>
                <a:gd name="connsiteX197" fmla="*/ 1979209 w 2768355"/>
                <a:gd name="connsiteY197" fmla="*/ 1325998 h 1790261"/>
                <a:gd name="connsiteX198" fmla="*/ 1931614 w 2768355"/>
                <a:gd name="connsiteY198" fmla="*/ 1382762 h 1790261"/>
                <a:gd name="connsiteX199" fmla="*/ 1925065 w 2768355"/>
                <a:gd name="connsiteY199" fmla="*/ 1388875 h 1790261"/>
                <a:gd name="connsiteX200" fmla="*/ 1920698 w 2768355"/>
                <a:gd name="connsiteY200" fmla="*/ 1386692 h 1790261"/>
                <a:gd name="connsiteX201" fmla="*/ 1974406 w 2768355"/>
                <a:gd name="connsiteY201" fmla="*/ 1259191 h 1790261"/>
                <a:gd name="connsiteX202" fmla="*/ 2132036 w 2768355"/>
                <a:gd name="connsiteY202" fmla="*/ 965762 h 1790261"/>
                <a:gd name="connsiteX203" fmla="*/ 2230719 w 2768355"/>
                <a:gd name="connsiteY203" fmla="*/ 768834 h 1790261"/>
                <a:gd name="connsiteX204" fmla="*/ 2248185 w 2768355"/>
                <a:gd name="connsiteY204" fmla="*/ 753551 h 1790261"/>
                <a:gd name="connsiteX205" fmla="*/ 2328528 w 2768355"/>
                <a:gd name="connsiteY205" fmla="*/ 706393 h 1790261"/>
                <a:gd name="connsiteX206" fmla="*/ 2416295 w 2768355"/>
                <a:gd name="connsiteY206" fmla="*/ 617753 h 1790261"/>
                <a:gd name="connsiteX207" fmla="*/ 2586588 w 2768355"/>
                <a:gd name="connsiteY207" fmla="*/ 578891 h 1790261"/>
                <a:gd name="connsiteX208" fmla="*/ 2672608 w 2768355"/>
                <a:gd name="connsiteY208" fmla="*/ 688927 h 1790261"/>
                <a:gd name="connsiteX209" fmla="*/ 2604927 w 2768355"/>
                <a:gd name="connsiteY209" fmla="*/ 875813 h 1790261"/>
                <a:gd name="connsiteX210" fmla="*/ 2443367 w 2768355"/>
                <a:gd name="connsiteY210" fmla="*/ 1019907 h 1790261"/>
                <a:gd name="connsiteX211" fmla="*/ 2306696 w 2768355"/>
                <a:gd name="connsiteY211" fmla="*/ 1106363 h 1790261"/>
                <a:gd name="connsiteX212" fmla="*/ 1979209 w 2768355"/>
                <a:gd name="connsiteY212" fmla="*/ 1325998 h 1790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</a:cxnLst>
              <a:rect l="l" t="t" r="r" b="b"/>
              <a:pathLst>
                <a:path w="2768355" h="1790261">
                  <a:moveTo>
                    <a:pt x="2454283" y="1124266"/>
                  </a:moveTo>
                  <a:cubicBezTo>
                    <a:pt x="2540303" y="1067502"/>
                    <a:pt x="2621083" y="1003751"/>
                    <a:pt x="2685271" y="922097"/>
                  </a:cubicBezTo>
                  <a:cubicBezTo>
                    <a:pt x="2742908" y="848740"/>
                    <a:pt x="2781770" y="767960"/>
                    <a:pt x="2768234" y="670587"/>
                  </a:cubicBezTo>
                  <a:cubicBezTo>
                    <a:pt x="2757754" y="595047"/>
                    <a:pt x="2725006" y="531733"/>
                    <a:pt x="2666058" y="483265"/>
                  </a:cubicBezTo>
                  <a:cubicBezTo>
                    <a:pt x="2616280" y="442657"/>
                    <a:pt x="2557333" y="425191"/>
                    <a:pt x="2494892" y="421697"/>
                  </a:cubicBezTo>
                  <a:cubicBezTo>
                    <a:pt x="2443367" y="418641"/>
                    <a:pt x="2401449" y="439163"/>
                    <a:pt x="2376123" y="485885"/>
                  </a:cubicBezTo>
                  <a:cubicBezTo>
                    <a:pt x="2362587" y="510337"/>
                    <a:pt x="2349487" y="536100"/>
                    <a:pt x="2337261" y="561425"/>
                  </a:cubicBezTo>
                  <a:cubicBezTo>
                    <a:pt x="2319359" y="592864"/>
                    <a:pt x="2281807" y="646572"/>
                    <a:pt x="2280497" y="645699"/>
                  </a:cubicBezTo>
                  <a:cubicBezTo>
                    <a:pt x="2287047" y="622119"/>
                    <a:pt x="2288793" y="618190"/>
                    <a:pt x="2294906" y="594174"/>
                  </a:cubicBezTo>
                  <a:cubicBezTo>
                    <a:pt x="2308443" y="543086"/>
                    <a:pt x="2323288" y="491998"/>
                    <a:pt x="2335078" y="440037"/>
                  </a:cubicBezTo>
                  <a:cubicBezTo>
                    <a:pt x="2346868" y="386766"/>
                    <a:pt x="2330275" y="380652"/>
                    <a:pt x="2291850" y="367116"/>
                  </a:cubicBezTo>
                  <a:cubicBezTo>
                    <a:pt x="2277004" y="361877"/>
                    <a:pt x="2264778" y="355763"/>
                    <a:pt x="2253861" y="348340"/>
                  </a:cubicBezTo>
                  <a:cubicBezTo>
                    <a:pt x="2275257" y="337861"/>
                    <a:pt x="2298836" y="328255"/>
                    <a:pt x="2315866" y="321705"/>
                  </a:cubicBezTo>
                  <a:cubicBezTo>
                    <a:pt x="2352544" y="307295"/>
                    <a:pt x="2381800" y="295943"/>
                    <a:pt x="2418041" y="281097"/>
                  </a:cubicBezTo>
                  <a:cubicBezTo>
                    <a:pt x="2436381" y="273673"/>
                    <a:pt x="2451663" y="261011"/>
                    <a:pt x="2459523" y="241361"/>
                  </a:cubicBezTo>
                  <a:cubicBezTo>
                    <a:pt x="2472622" y="209049"/>
                    <a:pt x="2463890" y="178484"/>
                    <a:pt x="2428958" y="155778"/>
                  </a:cubicBezTo>
                  <a:cubicBezTo>
                    <a:pt x="2398829" y="136566"/>
                    <a:pt x="2366517" y="119973"/>
                    <a:pt x="2333332" y="107747"/>
                  </a:cubicBezTo>
                  <a:cubicBezTo>
                    <a:pt x="2200590" y="58405"/>
                    <a:pt x="2061736" y="34826"/>
                    <a:pt x="1921135" y="23910"/>
                  </a:cubicBezTo>
                  <a:cubicBezTo>
                    <a:pt x="1837298" y="17360"/>
                    <a:pt x="1752588" y="19980"/>
                    <a:pt x="1668752" y="15614"/>
                  </a:cubicBezTo>
                  <a:cubicBezTo>
                    <a:pt x="1629016" y="13431"/>
                    <a:pt x="1601071" y="31770"/>
                    <a:pt x="1576182" y="57969"/>
                  </a:cubicBezTo>
                  <a:cubicBezTo>
                    <a:pt x="1567449" y="67138"/>
                    <a:pt x="1562209" y="79365"/>
                    <a:pt x="1556969" y="91154"/>
                  </a:cubicBezTo>
                  <a:cubicBezTo>
                    <a:pt x="1553040" y="99450"/>
                    <a:pt x="1556096" y="104690"/>
                    <a:pt x="1566139" y="105564"/>
                  </a:cubicBezTo>
                  <a:cubicBezTo>
                    <a:pt x="1587535" y="107310"/>
                    <a:pt x="1608494" y="110803"/>
                    <a:pt x="1629453" y="112550"/>
                  </a:cubicBezTo>
                  <a:cubicBezTo>
                    <a:pt x="1726826" y="120410"/>
                    <a:pt x="1823762" y="129143"/>
                    <a:pt x="1921135" y="135256"/>
                  </a:cubicBezTo>
                  <a:cubicBezTo>
                    <a:pt x="2001915" y="140059"/>
                    <a:pt x="2082695" y="141369"/>
                    <a:pt x="2163912" y="144425"/>
                  </a:cubicBezTo>
                  <a:cubicBezTo>
                    <a:pt x="2124613" y="133509"/>
                    <a:pt x="2084442" y="125213"/>
                    <a:pt x="2044270" y="119100"/>
                  </a:cubicBezTo>
                  <a:cubicBezTo>
                    <a:pt x="2003661" y="112987"/>
                    <a:pt x="1963053" y="108620"/>
                    <a:pt x="1922445" y="104254"/>
                  </a:cubicBezTo>
                  <a:cubicBezTo>
                    <a:pt x="1881836" y="99887"/>
                    <a:pt x="1840791" y="97704"/>
                    <a:pt x="1800183" y="93337"/>
                  </a:cubicBezTo>
                  <a:cubicBezTo>
                    <a:pt x="1760448" y="88971"/>
                    <a:pt x="1721149" y="83294"/>
                    <a:pt x="1681414" y="78491"/>
                  </a:cubicBezTo>
                  <a:cubicBezTo>
                    <a:pt x="1681851" y="76745"/>
                    <a:pt x="1681851" y="74998"/>
                    <a:pt x="1682288" y="73688"/>
                  </a:cubicBezTo>
                  <a:cubicBezTo>
                    <a:pt x="1691894" y="74125"/>
                    <a:pt x="1701063" y="75435"/>
                    <a:pt x="1710670" y="75435"/>
                  </a:cubicBezTo>
                  <a:cubicBezTo>
                    <a:pt x="1822452" y="75871"/>
                    <a:pt x="1933798" y="81111"/>
                    <a:pt x="2044706" y="96394"/>
                  </a:cubicBezTo>
                  <a:cubicBezTo>
                    <a:pt x="2114134" y="106000"/>
                    <a:pt x="2182688" y="120846"/>
                    <a:pt x="2246002" y="152722"/>
                  </a:cubicBezTo>
                  <a:cubicBezTo>
                    <a:pt x="2256045" y="157961"/>
                    <a:pt x="2265651" y="163638"/>
                    <a:pt x="2277004" y="170624"/>
                  </a:cubicBezTo>
                  <a:cubicBezTo>
                    <a:pt x="2271764" y="174991"/>
                    <a:pt x="2269144" y="177174"/>
                    <a:pt x="2266524" y="178921"/>
                  </a:cubicBezTo>
                  <a:cubicBezTo>
                    <a:pt x="2255608" y="185907"/>
                    <a:pt x="2244692" y="192893"/>
                    <a:pt x="2233339" y="199006"/>
                  </a:cubicBezTo>
                  <a:cubicBezTo>
                    <a:pt x="2146446" y="244418"/>
                    <a:pt x="2052129" y="263194"/>
                    <a:pt x="1956503" y="276293"/>
                  </a:cubicBezTo>
                  <a:cubicBezTo>
                    <a:pt x="1844721" y="291576"/>
                    <a:pt x="1731629" y="297252"/>
                    <a:pt x="1618973" y="296379"/>
                  </a:cubicBezTo>
                  <a:cubicBezTo>
                    <a:pt x="1455667" y="295069"/>
                    <a:pt x="1291923" y="289393"/>
                    <a:pt x="1128617" y="287646"/>
                  </a:cubicBezTo>
                  <a:cubicBezTo>
                    <a:pt x="951774" y="285463"/>
                    <a:pt x="774931" y="287646"/>
                    <a:pt x="598088" y="273673"/>
                  </a:cubicBezTo>
                  <a:cubicBezTo>
                    <a:pt x="513378" y="267124"/>
                    <a:pt x="429541" y="256644"/>
                    <a:pt x="347888" y="235248"/>
                  </a:cubicBezTo>
                  <a:cubicBezTo>
                    <a:pt x="319069" y="227825"/>
                    <a:pt x="290687" y="215599"/>
                    <a:pt x="263615" y="202936"/>
                  </a:cubicBezTo>
                  <a:cubicBezTo>
                    <a:pt x="247022" y="195077"/>
                    <a:pt x="233486" y="181104"/>
                    <a:pt x="235669" y="160581"/>
                  </a:cubicBezTo>
                  <a:cubicBezTo>
                    <a:pt x="236542" y="150102"/>
                    <a:pt x="242656" y="140059"/>
                    <a:pt x="246585" y="130016"/>
                  </a:cubicBezTo>
                  <a:cubicBezTo>
                    <a:pt x="250515" y="119536"/>
                    <a:pt x="268418" y="131762"/>
                    <a:pt x="274531" y="144862"/>
                  </a:cubicBezTo>
                  <a:cubicBezTo>
                    <a:pt x="296800" y="176737"/>
                    <a:pt x="325619" y="180231"/>
                    <a:pt x="359241" y="169751"/>
                  </a:cubicBezTo>
                  <a:cubicBezTo>
                    <a:pt x="442204" y="143989"/>
                    <a:pt x="526914" y="128706"/>
                    <a:pt x="613371" y="124339"/>
                  </a:cubicBezTo>
                  <a:cubicBezTo>
                    <a:pt x="704630" y="119536"/>
                    <a:pt x="796327" y="117353"/>
                    <a:pt x="887586" y="113423"/>
                  </a:cubicBezTo>
                  <a:cubicBezTo>
                    <a:pt x="932998" y="111677"/>
                    <a:pt x="978409" y="109057"/>
                    <a:pt x="1023821" y="106000"/>
                  </a:cubicBezTo>
                  <a:cubicBezTo>
                    <a:pt x="1028624" y="105564"/>
                    <a:pt x="1036920" y="99887"/>
                    <a:pt x="1036484" y="97267"/>
                  </a:cubicBezTo>
                  <a:cubicBezTo>
                    <a:pt x="1033427" y="72378"/>
                    <a:pt x="1029934" y="47489"/>
                    <a:pt x="1023821" y="23037"/>
                  </a:cubicBezTo>
                  <a:cubicBezTo>
                    <a:pt x="1019891" y="6881"/>
                    <a:pt x="1006791" y="-1852"/>
                    <a:pt x="988889" y="331"/>
                  </a:cubicBezTo>
                  <a:cubicBezTo>
                    <a:pt x="972733" y="2514"/>
                    <a:pt x="956577" y="5571"/>
                    <a:pt x="940421" y="6881"/>
                  </a:cubicBezTo>
                  <a:cubicBezTo>
                    <a:pt x="858331" y="13867"/>
                    <a:pt x="776241" y="20854"/>
                    <a:pt x="694151" y="27840"/>
                  </a:cubicBezTo>
                  <a:cubicBezTo>
                    <a:pt x="572762" y="37883"/>
                    <a:pt x="451374" y="47053"/>
                    <a:pt x="330422" y="57969"/>
                  </a:cubicBezTo>
                  <a:cubicBezTo>
                    <a:pt x="252698" y="64955"/>
                    <a:pt x="176285" y="79365"/>
                    <a:pt x="101618" y="102507"/>
                  </a:cubicBezTo>
                  <a:cubicBezTo>
                    <a:pt x="70179" y="112113"/>
                    <a:pt x="41360" y="126523"/>
                    <a:pt x="18655" y="151412"/>
                  </a:cubicBezTo>
                  <a:cubicBezTo>
                    <a:pt x="-1868" y="174118"/>
                    <a:pt x="-6671" y="197697"/>
                    <a:pt x="10358" y="223459"/>
                  </a:cubicBezTo>
                  <a:cubicBezTo>
                    <a:pt x="23458" y="243108"/>
                    <a:pt x="40487" y="261011"/>
                    <a:pt x="57516" y="278040"/>
                  </a:cubicBezTo>
                  <a:cubicBezTo>
                    <a:pt x="82842" y="304239"/>
                    <a:pt x="112534" y="326945"/>
                    <a:pt x="135677" y="354454"/>
                  </a:cubicBezTo>
                  <a:cubicBezTo>
                    <a:pt x="178905" y="405978"/>
                    <a:pt x="205540" y="467982"/>
                    <a:pt x="233486" y="528677"/>
                  </a:cubicBezTo>
                  <a:cubicBezTo>
                    <a:pt x="310336" y="696786"/>
                    <a:pt x="387623" y="864896"/>
                    <a:pt x="464473" y="1033443"/>
                  </a:cubicBezTo>
                  <a:cubicBezTo>
                    <a:pt x="507265" y="1127759"/>
                    <a:pt x="550930" y="1221639"/>
                    <a:pt x="591538" y="1317265"/>
                  </a:cubicBezTo>
                  <a:cubicBezTo>
                    <a:pt x="627780" y="1402411"/>
                    <a:pt x="643936" y="1492798"/>
                    <a:pt x="655289" y="1584494"/>
                  </a:cubicBezTo>
                  <a:cubicBezTo>
                    <a:pt x="664022" y="1655231"/>
                    <a:pt x="700700" y="1701953"/>
                    <a:pt x="767944" y="1728152"/>
                  </a:cubicBezTo>
                  <a:cubicBezTo>
                    <a:pt x="878417" y="1770943"/>
                    <a:pt x="993692" y="1784479"/>
                    <a:pt x="1110714" y="1788846"/>
                  </a:cubicBezTo>
                  <a:cubicBezTo>
                    <a:pt x="1244765" y="1793649"/>
                    <a:pt x="1378816" y="1787973"/>
                    <a:pt x="1512431" y="1770070"/>
                  </a:cubicBezTo>
                  <a:cubicBezTo>
                    <a:pt x="1595831" y="1758717"/>
                    <a:pt x="1678358" y="1744308"/>
                    <a:pt x="1759575" y="1721602"/>
                  </a:cubicBezTo>
                  <a:cubicBezTo>
                    <a:pt x="1765688" y="1719855"/>
                    <a:pt x="1772674" y="1716362"/>
                    <a:pt x="1775731" y="1711559"/>
                  </a:cubicBezTo>
                  <a:cubicBezTo>
                    <a:pt x="1807169" y="1658725"/>
                    <a:pt x="1836861" y="1605017"/>
                    <a:pt x="1846031" y="1543449"/>
                  </a:cubicBezTo>
                  <a:cubicBezTo>
                    <a:pt x="1849088" y="1524673"/>
                    <a:pt x="1857384" y="1520743"/>
                    <a:pt x="1872667" y="1519870"/>
                  </a:cubicBezTo>
                  <a:cubicBezTo>
                    <a:pt x="1914585" y="1517687"/>
                    <a:pt x="1952573" y="1503714"/>
                    <a:pt x="1982266" y="1474459"/>
                  </a:cubicBezTo>
                  <a:cubicBezTo>
                    <a:pt x="2008028" y="1449133"/>
                    <a:pt x="2031170" y="1420314"/>
                    <a:pt x="2053439" y="1391495"/>
                  </a:cubicBezTo>
                  <a:cubicBezTo>
                    <a:pt x="2082258" y="1354380"/>
                    <a:pt x="2111514" y="1326871"/>
                    <a:pt x="2154742" y="1296742"/>
                  </a:cubicBezTo>
                  <a:cubicBezTo>
                    <a:pt x="2191857" y="1268360"/>
                    <a:pt x="2395772" y="1162691"/>
                    <a:pt x="2454283" y="1124266"/>
                  </a:cubicBezTo>
                  <a:close/>
                  <a:moveTo>
                    <a:pt x="96378" y="180667"/>
                  </a:moveTo>
                  <a:cubicBezTo>
                    <a:pt x="95941" y="179794"/>
                    <a:pt x="93758" y="152722"/>
                    <a:pt x="99435" y="147919"/>
                  </a:cubicBezTo>
                  <a:cubicBezTo>
                    <a:pt x="109478" y="139186"/>
                    <a:pt x="119520" y="149665"/>
                    <a:pt x="128253" y="157088"/>
                  </a:cubicBezTo>
                  <a:cubicBezTo>
                    <a:pt x="209034" y="228262"/>
                    <a:pt x="303350" y="270617"/>
                    <a:pt x="410329" y="284153"/>
                  </a:cubicBezTo>
                  <a:cubicBezTo>
                    <a:pt x="444824" y="288519"/>
                    <a:pt x="525168" y="297252"/>
                    <a:pt x="525168" y="298999"/>
                  </a:cubicBezTo>
                  <a:cubicBezTo>
                    <a:pt x="506828" y="302492"/>
                    <a:pt x="488926" y="307732"/>
                    <a:pt x="470586" y="308605"/>
                  </a:cubicBezTo>
                  <a:cubicBezTo>
                    <a:pt x="376270" y="312535"/>
                    <a:pt x="282391" y="306422"/>
                    <a:pt x="191131" y="278913"/>
                  </a:cubicBezTo>
                  <a:cubicBezTo>
                    <a:pt x="141790" y="264067"/>
                    <a:pt x="111224" y="229572"/>
                    <a:pt x="96378" y="180667"/>
                  </a:cubicBezTo>
                  <a:close/>
                  <a:moveTo>
                    <a:pt x="347451" y="467546"/>
                  </a:moveTo>
                  <a:cubicBezTo>
                    <a:pt x="347888" y="455320"/>
                    <a:pt x="338718" y="443093"/>
                    <a:pt x="338718" y="431740"/>
                  </a:cubicBezTo>
                  <a:cubicBezTo>
                    <a:pt x="380637" y="436980"/>
                    <a:pt x="437838" y="443093"/>
                    <a:pt x="478009" y="446587"/>
                  </a:cubicBezTo>
                  <a:cubicBezTo>
                    <a:pt x="522548" y="450953"/>
                    <a:pt x="567522" y="453136"/>
                    <a:pt x="612061" y="456193"/>
                  </a:cubicBezTo>
                  <a:cubicBezTo>
                    <a:pt x="690658" y="461869"/>
                    <a:pt x="769691" y="464926"/>
                    <a:pt x="846541" y="487195"/>
                  </a:cubicBezTo>
                  <a:cubicBezTo>
                    <a:pt x="856584" y="490251"/>
                    <a:pt x="866627" y="494181"/>
                    <a:pt x="876670" y="497674"/>
                  </a:cubicBezTo>
                  <a:cubicBezTo>
                    <a:pt x="877980" y="498111"/>
                    <a:pt x="878853" y="499858"/>
                    <a:pt x="881473" y="503351"/>
                  </a:cubicBezTo>
                  <a:cubicBezTo>
                    <a:pt x="811173" y="503351"/>
                    <a:pt x="743492" y="503788"/>
                    <a:pt x="675375" y="502914"/>
                  </a:cubicBezTo>
                  <a:cubicBezTo>
                    <a:pt x="643063" y="502478"/>
                    <a:pt x="610314" y="500294"/>
                    <a:pt x="578002" y="498111"/>
                  </a:cubicBezTo>
                  <a:cubicBezTo>
                    <a:pt x="508138" y="492871"/>
                    <a:pt x="429541" y="486758"/>
                    <a:pt x="360114" y="481082"/>
                  </a:cubicBezTo>
                  <a:cubicBezTo>
                    <a:pt x="350944" y="480645"/>
                    <a:pt x="347015" y="477152"/>
                    <a:pt x="347451" y="467546"/>
                  </a:cubicBezTo>
                  <a:close/>
                  <a:moveTo>
                    <a:pt x="363607" y="517760"/>
                  </a:moveTo>
                  <a:cubicBezTo>
                    <a:pt x="395483" y="522563"/>
                    <a:pt x="425612" y="527367"/>
                    <a:pt x="455740" y="531733"/>
                  </a:cubicBezTo>
                  <a:cubicBezTo>
                    <a:pt x="518181" y="541339"/>
                    <a:pt x="580622" y="552692"/>
                    <a:pt x="643063" y="559679"/>
                  </a:cubicBezTo>
                  <a:cubicBezTo>
                    <a:pt x="670572" y="562735"/>
                    <a:pt x="807679" y="574088"/>
                    <a:pt x="813356" y="592864"/>
                  </a:cubicBezTo>
                  <a:cubicBezTo>
                    <a:pt x="805060" y="592864"/>
                    <a:pt x="798946" y="592864"/>
                    <a:pt x="792833" y="592864"/>
                  </a:cubicBezTo>
                  <a:cubicBezTo>
                    <a:pt x="715110" y="592864"/>
                    <a:pt x="637823" y="595484"/>
                    <a:pt x="560099" y="591991"/>
                  </a:cubicBezTo>
                  <a:cubicBezTo>
                    <a:pt x="499842" y="589371"/>
                    <a:pt x="402469" y="586751"/>
                    <a:pt x="373650" y="573215"/>
                  </a:cubicBezTo>
                  <a:cubicBezTo>
                    <a:pt x="365354" y="568848"/>
                    <a:pt x="363607" y="532170"/>
                    <a:pt x="363607" y="517760"/>
                  </a:cubicBezTo>
                  <a:close/>
                  <a:moveTo>
                    <a:pt x="396356" y="621683"/>
                  </a:moveTo>
                  <a:cubicBezTo>
                    <a:pt x="427795" y="624303"/>
                    <a:pt x="458797" y="627359"/>
                    <a:pt x="489362" y="629106"/>
                  </a:cubicBezTo>
                  <a:cubicBezTo>
                    <a:pt x="526914" y="631289"/>
                    <a:pt x="564466" y="633472"/>
                    <a:pt x="602018" y="634782"/>
                  </a:cubicBezTo>
                  <a:cubicBezTo>
                    <a:pt x="671882" y="636966"/>
                    <a:pt x="742182" y="638712"/>
                    <a:pt x="810736" y="655305"/>
                  </a:cubicBezTo>
                  <a:cubicBezTo>
                    <a:pt x="826019" y="658798"/>
                    <a:pt x="840865" y="664911"/>
                    <a:pt x="858767" y="670587"/>
                  </a:cubicBezTo>
                  <a:cubicBezTo>
                    <a:pt x="853964" y="673644"/>
                    <a:pt x="853091" y="674954"/>
                    <a:pt x="851781" y="674954"/>
                  </a:cubicBezTo>
                  <a:cubicBezTo>
                    <a:pt x="751788" y="676701"/>
                    <a:pt x="651796" y="679320"/>
                    <a:pt x="552240" y="679757"/>
                  </a:cubicBezTo>
                  <a:cubicBezTo>
                    <a:pt x="506828" y="680194"/>
                    <a:pt x="450937" y="689363"/>
                    <a:pt x="407272" y="674954"/>
                  </a:cubicBezTo>
                  <a:cubicBezTo>
                    <a:pt x="400286" y="660981"/>
                    <a:pt x="397229" y="652685"/>
                    <a:pt x="396356" y="621683"/>
                  </a:cubicBezTo>
                  <a:close/>
                  <a:moveTo>
                    <a:pt x="426921" y="749184"/>
                  </a:moveTo>
                  <a:cubicBezTo>
                    <a:pt x="423865" y="736958"/>
                    <a:pt x="419498" y="724732"/>
                    <a:pt x="414695" y="708139"/>
                  </a:cubicBezTo>
                  <a:cubicBezTo>
                    <a:pt x="577129" y="740888"/>
                    <a:pt x="738252" y="726915"/>
                    <a:pt x="895009" y="755297"/>
                  </a:cubicBezTo>
                  <a:cubicBezTo>
                    <a:pt x="895009" y="757917"/>
                    <a:pt x="895446" y="760537"/>
                    <a:pt x="895446" y="763157"/>
                  </a:cubicBezTo>
                  <a:cubicBezTo>
                    <a:pt x="858331" y="766650"/>
                    <a:pt x="821652" y="773200"/>
                    <a:pt x="784537" y="773637"/>
                  </a:cubicBezTo>
                  <a:cubicBezTo>
                    <a:pt x="721660" y="774510"/>
                    <a:pt x="658782" y="771017"/>
                    <a:pt x="596341" y="769707"/>
                  </a:cubicBezTo>
                  <a:cubicBezTo>
                    <a:pt x="550930" y="768834"/>
                    <a:pt x="505518" y="767524"/>
                    <a:pt x="460107" y="769707"/>
                  </a:cubicBezTo>
                  <a:cubicBezTo>
                    <a:pt x="440894" y="770580"/>
                    <a:pt x="431288" y="766650"/>
                    <a:pt x="426921" y="749184"/>
                  </a:cubicBezTo>
                  <a:close/>
                  <a:moveTo>
                    <a:pt x="459670" y="816865"/>
                  </a:moveTo>
                  <a:cubicBezTo>
                    <a:pt x="536084" y="819921"/>
                    <a:pt x="610751" y="821668"/>
                    <a:pt x="685854" y="826471"/>
                  </a:cubicBezTo>
                  <a:cubicBezTo>
                    <a:pt x="735632" y="829528"/>
                    <a:pt x="784974" y="834768"/>
                    <a:pt x="834315" y="841754"/>
                  </a:cubicBezTo>
                  <a:cubicBezTo>
                    <a:pt x="858331" y="844810"/>
                    <a:pt x="904179" y="864460"/>
                    <a:pt x="903742" y="866643"/>
                  </a:cubicBezTo>
                  <a:cubicBezTo>
                    <a:pt x="870120" y="868390"/>
                    <a:pt x="836498" y="871883"/>
                    <a:pt x="802876" y="871446"/>
                  </a:cubicBezTo>
                  <a:cubicBezTo>
                    <a:pt x="699827" y="870573"/>
                    <a:pt x="586735" y="873629"/>
                    <a:pt x="483249" y="871446"/>
                  </a:cubicBezTo>
                  <a:cubicBezTo>
                    <a:pt x="474953" y="857473"/>
                    <a:pt x="466220" y="844374"/>
                    <a:pt x="459670" y="816865"/>
                  </a:cubicBezTo>
                  <a:close/>
                  <a:moveTo>
                    <a:pt x="526041" y="953536"/>
                  </a:moveTo>
                  <a:cubicBezTo>
                    <a:pt x="517308" y="942183"/>
                    <a:pt x="509885" y="929957"/>
                    <a:pt x="502025" y="918167"/>
                  </a:cubicBezTo>
                  <a:cubicBezTo>
                    <a:pt x="502462" y="916421"/>
                    <a:pt x="502462" y="914238"/>
                    <a:pt x="502898" y="912491"/>
                  </a:cubicBezTo>
                  <a:cubicBezTo>
                    <a:pt x="629090" y="920788"/>
                    <a:pt x="754845" y="929520"/>
                    <a:pt x="881036" y="937817"/>
                  </a:cubicBezTo>
                  <a:cubicBezTo>
                    <a:pt x="881473" y="940000"/>
                    <a:pt x="881910" y="942183"/>
                    <a:pt x="882346" y="944366"/>
                  </a:cubicBezTo>
                  <a:cubicBezTo>
                    <a:pt x="872740" y="948733"/>
                    <a:pt x="863134" y="953536"/>
                    <a:pt x="853091" y="957029"/>
                  </a:cubicBezTo>
                  <a:cubicBezTo>
                    <a:pt x="810299" y="971002"/>
                    <a:pt x="765324" y="968819"/>
                    <a:pt x="721223" y="967509"/>
                  </a:cubicBezTo>
                  <a:cubicBezTo>
                    <a:pt x="660529" y="966199"/>
                    <a:pt x="600271" y="963143"/>
                    <a:pt x="539577" y="960086"/>
                  </a:cubicBezTo>
                  <a:cubicBezTo>
                    <a:pt x="535210" y="960086"/>
                    <a:pt x="529097" y="957029"/>
                    <a:pt x="526041" y="953536"/>
                  </a:cubicBezTo>
                  <a:close/>
                  <a:moveTo>
                    <a:pt x="583679" y="1062262"/>
                  </a:moveTo>
                  <a:cubicBezTo>
                    <a:pt x="578875" y="1062262"/>
                    <a:pt x="563156" y="1022527"/>
                    <a:pt x="556606" y="1005497"/>
                  </a:cubicBezTo>
                  <a:cubicBezTo>
                    <a:pt x="673628" y="1008554"/>
                    <a:pt x="789777" y="1012484"/>
                    <a:pt x="908545" y="1034316"/>
                  </a:cubicBezTo>
                  <a:cubicBezTo>
                    <a:pt x="895883" y="1050472"/>
                    <a:pt x="879727" y="1055712"/>
                    <a:pt x="864444" y="1057459"/>
                  </a:cubicBezTo>
                  <a:cubicBezTo>
                    <a:pt x="826019" y="1060952"/>
                    <a:pt x="787594" y="1062262"/>
                    <a:pt x="749169" y="1062698"/>
                  </a:cubicBezTo>
                  <a:cubicBezTo>
                    <a:pt x="695024" y="1062698"/>
                    <a:pt x="637386" y="1063572"/>
                    <a:pt x="583679" y="1062262"/>
                  </a:cubicBezTo>
                  <a:close/>
                  <a:moveTo>
                    <a:pt x="628217" y="1156141"/>
                  </a:moveTo>
                  <a:cubicBezTo>
                    <a:pt x="619920" y="1136929"/>
                    <a:pt x="612934" y="1120336"/>
                    <a:pt x="605074" y="1101560"/>
                  </a:cubicBezTo>
                  <a:cubicBezTo>
                    <a:pt x="628653" y="1106363"/>
                    <a:pt x="766198" y="1115970"/>
                    <a:pt x="815103" y="1118153"/>
                  </a:cubicBezTo>
                  <a:cubicBezTo>
                    <a:pt x="852654" y="1119899"/>
                    <a:pt x="889769" y="1123393"/>
                    <a:pt x="926885" y="1128196"/>
                  </a:cubicBezTo>
                  <a:cubicBezTo>
                    <a:pt x="941294" y="1129942"/>
                    <a:pt x="954394" y="1138675"/>
                    <a:pt x="967493" y="1146972"/>
                  </a:cubicBezTo>
                  <a:cubicBezTo>
                    <a:pt x="853528" y="1162254"/>
                    <a:pt x="739999" y="1168804"/>
                    <a:pt x="628217" y="1156141"/>
                  </a:cubicBezTo>
                  <a:close/>
                  <a:moveTo>
                    <a:pt x="687601" y="1280150"/>
                  </a:moveTo>
                  <a:cubicBezTo>
                    <a:pt x="675375" y="1265304"/>
                    <a:pt x="667515" y="1245654"/>
                    <a:pt x="657909" y="1216836"/>
                  </a:cubicBezTo>
                  <a:cubicBezTo>
                    <a:pt x="789340" y="1221202"/>
                    <a:pt x="1069669" y="1232118"/>
                    <a:pt x="1070542" y="1233428"/>
                  </a:cubicBezTo>
                  <a:cubicBezTo>
                    <a:pt x="1064866" y="1236921"/>
                    <a:pt x="1059626" y="1240851"/>
                    <a:pt x="1053513" y="1243471"/>
                  </a:cubicBezTo>
                  <a:cubicBezTo>
                    <a:pt x="1016398" y="1260064"/>
                    <a:pt x="976663" y="1264430"/>
                    <a:pt x="936928" y="1266614"/>
                  </a:cubicBezTo>
                  <a:cubicBezTo>
                    <a:pt x="865754" y="1270543"/>
                    <a:pt x="758775" y="1277966"/>
                    <a:pt x="687601" y="1280150"/>
                  </a:cubicBezTo>
                  <a:close/>
                  <a:moveTo>
                    <a:pt x="726899" y="1363550"/>
                  </a:moveTo>
                  <a:cubicBezTo>
                    <a:pt x="721660" y="1352197"/>
                    <a:pt x="716420" y="1340844"/>
                    <a:pt x="711617" y="1322068"/>
                  </a:cubicBezTo>
                  <a:cubicBezTo>
                    <a:pt x="710743" y="1319012"/>
                    <a:pt x="1097178" y="1324688"/>
                    <a:pt x="1105038" y="1325998"/>
                  </a:cubicBezTo>
                  <a:cubicBezTo>
                    <a:pt x="1076655" y="1346084"/>
                    <a:pt x="1048273" y="1353070"/>
                    <a:pt x="1019891" y="1357437"/>
                  </a:cubicBezTo>
                  <a:cubicBezTo>
                    <a:pt x="927321" y="1371846"/>
                    <a:pt x="834315" y="1366170"/>
                    <a:pt x="740872" y="1363550"/>
                  </a:cubicBezTo>
                  <a:cubicBezTo>
                    <a:pt x="739562" y="1363986"/>
                    <a:pt x="726026" y="1363550"/>
                    <a:pt x="726899" y="1363550"/>
                  </a:cubicBezTo>
                  <a:close/>
                  <a:moveTo>
                    <a:pt x="1094558" y="1429484"/>
                  </a:moveTo>
                  <a:cubicBezTo>
                    <a:pt x="1088881" y="1432977"/>
                    <a:pt x="1083205" y="1437780"/>
                    <a:pt x="1077092" y="1439090"/>
                  </a:cubicBezTo>
                  <a:cubicBezTo>
                    <a:pt x="1044780" y="1447386"/>
                    <a:pt x="1012468" y="1458739"/>
                    <a:pt x="979719" y="1461359"/>
                  </a:cubicBezTo>
                  <a:cubicBezTo>
                    <a:pt x="911165" y="1467472"/>
                    <a:pt x="828202" y="1469656"/>
                    <a:pt x="760085" y="1454373"/>
                  </a:cubicBezTo>
                  <a:cubicBezTo>
                    <a:pt x="752662" y="1445640"/>
                    <a:pt x="745675" y="1413328"/>
                    <a:pt x="745675" y="1401975"/>
                  </a:cubicBezTo>
                  <a:cubicBezTo>
                    <a:pt x="859204" y="1409835"/>
                    <a:pt x="1094121" y="1427737"/>
                    <a:pt x="1094558" y="1429484"/>
                  </a:cubicBezTo>
                  <a:close/>
                  <a:moveTo>
                    <a:pt x="1140843" y="1527293"/>
                  </a:moveTo>
                  <a:cubicBezTo>
                    <a:pt x="1141279" y="1529040"/>
                    <a:pt x="1097614" y="1546506"/>
                    <a:pt x="1074909" y="1549562"/>
                  </a:cubicBezTo>
                  <a:cubicBezTo>
                    <a:pt x="986269" y="1561352"/>
                    <a:pt x="777551" y="1537773"/>
                    <a:pt x="774057" y="1529040"/>
                  </a:cubicBezTo>
                  <a:cubicBezTo>
                    <a:pt x="768818" y="1515940"/>
                    <a:pt x="764015" y="1503714"/>
                    <a:pt x="768381" y="1493234"/>
                  </a:cubicBezTo>
                  <a:cubicBezTo>
                    <a:pt x="769691" y="1489305"/>
                    <a:pt x="786284" y="1492798"/>
                    <a:pt x="793270" y="1493234"/>
                  </a:cubicBezTo>
                  <a:cubicBezTo>
                    <a:pt x="835625" y="1495418"/>
                    <a:pt x="878417" y="1499348"/>
                    <a:pt x="920772" y="1501531"/>
                  </a:cubicBezTo>
                  <a:cubicBezTo>
                    <a:pt x="992382" y="1505461"/>
                    <a:pt x="1139096" y="1526420"/>
                    <a:pt x="1140843" y="1527293"/>
                  </a:cubicBezTo>
                  <a:close/>
                  <a:moveTo>
                    <a:pt x="1412438" y="1668331"/>
                  </a:moveTo>
                  <a:cubicBezTo>
                    <a:pt x="1312446" y="1681867"/>
                    <a:pt x="1212453" y="1684923"/>
                    <a:pt x="1111587" y="1680557"/>
                  </a:cubicBezTo>
                  <a:cubicBezTo>
                    <a:pt x="1051766" y="1677937"/>
                    <a:pt x="991509" y="1674444"/>
                    <a:pt x="932124" y="1668331"/>
                  </a:cubicBezTo>
                  <a:cubicBezTo>
                    <a:pt x="881910" y="1663091"/>
                    <a:pt x="832569" y="1653048"/>
                    <a:pt x="782790" y="1644752"/>
                  </a:cubicBezTo>
                  <a:cubicBezTo>
                    <a:pt x="780607" y="1644315"/>
                    <a:pt x="777551" y="1643878"/>
                    <a:pt x="776677" y="1642568"/>
                  </a:cubicBezTo>
                  <a:cubicBezTo>
                    <a:pt x="766198" y="1623793"/>
                    <a:pt x="749169" y="1582747"/>
                    <a:pt x="751352" y="1581001"/>
                  </a:cubicBezTo>
                  <a:cubicBezTo>
                    <a:pt x="988452" y="1631216"/>
                    <a:pt x="1229483" y="1637765"/>
                    <a:pt x="1474006" y="1640822"/>
                  </a:cubicBezTo>
                  <a:cubicBezTo>
                    <a:pt x="1455667" y="1660471"/>
                    <a:pt x="1433834" y="1665274"/>
                    <a:pt x="1412438" y="1668331"/>
                  </a:cubicBezTo>
                  <a:close/>
                  <a:moveTo>
                    <a:pt x="1831185" y="400302"/>
                  </a:moveTo>
                  <a:cubicBezTo>
                    <a:pt x="1746038" y="410781"/>
                    <a:pt x="1661328" y="424754"/>
                    <a:pt x="1575745" y="429557"/>
                  </a:cubicBezTo>
                  <a:cubicBezTo>
                    <a:pt x="1454357" y="436544"/>
                    <a:pt x="1332095" y="436980"/>
                    <a:pt x="1210270" y="438727"/>
                  </a:cubicBezTo>
                  <a:cubicBezTo>
                    <a:pt x="1151322" y="439600"/>
                    <a:pt x="1092375" y="436980"/>
                    <a:pt x="1033427" y="434360"/>
                  </a:cubicBezTo>
                  <a:cubicBezTo>
                    <a:pt x="954394" y="430867"/>
                    <a:pt x="875360" y="426501"/>
                    <a:pt x="796327" y="421261"/>
                  </a:cubicBezTo>
                  <a:cubicBezTo>
                    <a:pt x="721223" y="416458"/>
                    <a:pt x="646556" y="410781"/>
                    <a:pt x="571452" y="403795"/>
                  </a:cubicBezTo>
                  <a:cubicBezTo>
                    <a:pt x="478009" y="395062"/>
                    <a:pt x="383257" y="393752"/>
                    <a:pt x="291560" y="369736"/>
                  </a:cubicBezTo>
                  <a:cubicBezTo>
                    <a:pt x="263615" y="362313"/>
                    <a:pt x="236106" y="350524"/>
                    <a:pt x="211217" y="332621"/>
                  </a:cubicBezTo>
                  <a:cubicBezTo>
                    <a:pt x="203357" y="326945"/>
                    <a:pt x="175412" y="293323"/>
                    <a:pt x="176722" y="291576"/>
                  </a:cubicBezTo>
                  <a:cubicBezTo>
                    <a:pt x="209470" y="299872"/>
                    <a:pt x="251825" y="311662"/>
                    <a:pt x="284574" y="319522"/>
                  </a:cubicBezTo>
                  <a:cubicBezTo>
                    <a:pt x="386750" y="342664"/>
                    <a:pt x="490236" y="357947"/>
                    <a:pt x="594158" y="369300"/>
                  </a:cubicBezTo>
                  <a:cubicBezTo>
                    <a:pt x="736506" y="385019"/>
                    <a:pt x="879290" y="394189"/>
                    <a:pt x="1022074" y="396372"/>
                  </a:cubicBezTo>
                  <a:cubicBezTo>
                    <a:pt x="1169225" y="398118"/>
                    <a:pt x="1316376" y="400302"/>
                    <a:pt x="1463526" y="398555"/>
                  </a:cubicBezTo>
                  <a:cubicBezTo>
                    <a:pt x="1592775" y="396809"/>
                    <a:pt x="1721586" y="390259"/>
                    <a:pt x="1850834" y="385456"/>
                  </a:cubicBezTo>
                  <a:cubicBezTo>
                    <a:pt x="1865680" y="385019"/>
                    <a:pt x="1880526" y="383272"/>
                    <a:pt x="1895372" y="381962"/>
                  </a:cubicBezTo>
                  <a:cubicBezTo>
                    <a:pt x="1895809" y="383709"/>
                    <a:pt x="1895809" y="385456"/>
                    <a:pt x="1896246" y="386766"/>
                  </a:cubicBezTo>
                  <a:cubicBezTo>
                    <a:pt x="1875287" y="391569"/>
                    <a:pt x="1853454" y="397245"/>
                    <a:pt x="1831185" y="400302"/>
                  </a:cubicBezTo>
                  <a:close/>
                  <a:moveTo>
                    <a:pt x="1979209" y="1325998"/>
                  </a:moveTo>
                  <a:cubicBezTo>
                    <a:pt x="1963053" y="1344774"/>
                    <a:pt x="1947334" y="1363986"/>
                    <a:pt x="1931614" y="1382762"/>
                  </a:cubicBezTo>
                  <a:cubicBezTo>
                    <a:pt x="1929868" y="1384945"/>
                    <a:pt x="1927248" y="1386692"/>
                    <a:pt x="1925065" y="1388875"/>
                  </a:cubicBezTo>
                  <a:cubicBezTo>
                    <a:pt x="1923754" y="1388002"/>
                    <a:pt x="1922008" y="1387129"/>
                    <a:pt x="1920698" y="1386692"/>
                  </a:cubicBezTo>
                  <a:cubicBezTo>
                    <a:pt x="1938601" y="1343900"/>
                    <a:pt x="1953447" y="1299799"/>
                    <a:pt x="1974406" y="1259191"/>
                  </a:cubicBezTo>
                  <a:cubicBezTo>
                    <a:pt x="2025494" y="1160508"/>
                    <a:pt x="2080512" y="1064008"/>
                    <a:pt x="2132036" y="965762"/>
                  </a:cubicBezTo>
                  <a:cubicBezTo>
                    <a:pt x="2166095" y="900701"/>
                    <a:pt x="2197534" y="834331"/>
                    <a:pt x="2230719" y="768834"/>
                  </a:cubicBezTo>
                  <a:cubicBezTo>
                    <a:pt x="2234212" y="762284"/>
                    <a:pt x="2241198" y="755734"/>
                    <a:pt x="2248185" y="753551"/>
                  </a:cubicBezTo>
                  <a:cubicBezTo>
                    <a:pt x="2279187" y="744381"/>
                    <a:pt x="2305822" y="728662"/>
                    <a:pt x="2328528" y="706393"/>
                  </a:cubicBezTo>
                  <a:cubicBezTo>
                    <a:pt x="2358220" y="677137"/>
                    <a:pt x="2385729" y="645699"/>
                    <a:pt x="2416295" y="617753"/>
                  </a:cubicBezTo>
                  <a:cubicBezTo>
                    <a:pt x="2465199" y="573215"/>
                    <a:pt x="2525457" y="561862"/>
                    <a:pt x="2586588" y="578891"/>
                  </a:cubicBezTo>
                  <a:cubicBezTo>
                    <a:pt x="2634619" y="591991"/>
                    <a:pt x="2670424" y="638275"/>
                    <a:pt x="2672608" y="688927"/>
                  </a:cubicBezTo>
                  <a:cubicBezTo>
                    <a:pt x="2676101" y="764904"/>
                    <a:pt x="2654269" y="822978"/>
                    <a:pt x="2604927" y="875813"/>
                  </a:cubicBezTo>
                  <a:cubicBezTo>
                    <a:pt x="2552529" y="931704"/>
                    <a:pt x="2503188" y="973185"/>
                    <a:pt x="2443367" y="1019907"/>
                  </a:cubicBezTo>
                  <a:cubicBezTo>
                    <a:pt x="2408435" y="1047416"/>
                    <a:pt x="2350361" y="1078855"/>
                    <a:pt x="2306696" y="1106363"/>
                  </a:cubicBezTo>
                  <a:cubicBezTo>
                    <a:pt x="2301019" y="1111166"/>
                    <a:pt x="2065229" y="1226442"/>
                    <a:pt x="1979209" y="1325998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EFECB4CB-6ED2-4C05-9AF6-340B923111D0}"/>
                </a:ext>
              </a:extLst>
            </p:cNvPr>
            <p:cNvSpPr/>
            <p:nvPr/>
          </p:nvSpPr>
          <p:spPr>
            <a:xfrm>
              <a:off x="733697" y="5502546"/>
              <a:ext cx="3624187" cy="934429"/>
            </a:xfrm>
            <a:custGeom>
              <a:avLst/>
              <a:gdLst>
                <a:gd name="connsiteX0" fmla="*/ 3528866 w 3624187"/>
                <a:gd name="connsiteY0" fmla="*/ 206026 h 934429"/>
                <a:gd name="connsiteX1" fmla="*/ 3376039 w 3624187"/>
                <a:gd name="connsiteY1" fmla="*/ 128739 h 934429"/>
                <a:gd name="connsiteX2" fmla="*/ 3067764 w 3624187"/>
                <a:gd name="connsiteY2" fmla="*/ 42283 h 934429"/>
                <a:gd name="connsiteX3" fmla="*/ 2883498 w 3624187"/>
                <a:gd name="connsiteY3" fmla="*/ 21760 h 934429"/>
                <a:gd name="connsiteX4" fmla="*/ 2744208 w 3624187"/>
                <a:gd name="connsiteY4" fmla="*/ 101230 h 934429"/>
                <a:gd name="connsiteX5" fmla="*/ 2792676 w 3624187"/>
                <a:gd name="connsiteY5" fmla="*/ 177644 h 934429"/>
                <a:gd name="connsiteX6" fmla="*/ 2883062 w 3624187"/>
                <a:gd name="connsiteY6" fmla="*/ 182447 h 934429"/>
                <a:gd name="connsiteX7" fmla="*/ 3107500 w 3624187"/>
                <a:gd name="connsiteY7" fmla="*/ 244451 h 934429"/>
                <a:gd name="connsiteX8" fmla="*/ 3171687 w 3624187"/>
                <a:gd name="connsiteY8" fmla="*/ 275890 h 934429"/>
                <a:gd name="connsiteX9" fmla="*/ 3015803 w 3624187"/>
                <a:gd name="connsiteY9" fmla="*/ 278946 h 934429"/>
                <a:gd name="connsiteX10" fmla="*/ 2800972 w 3624187"/>
                <a:gd name="connsiteY10" fmla="*/ 232661 h 934429"/>
                <a:gd name="connsiteX11" fmla="*/ 2584831 w 3624187"/>
                <a:gd name="connsiteY11" fmla="*/ 269777 h 934429"/>
                <a:gd name="connsiteX12" fmla="*/ 2613649 w 3624187"/>
                <a:gd name="connsiteY12" fmla="*/ 279383 h 934429"/>
                <a:gd name="connsiteX13" fmla="*/ 2851187 w 3624187"/>
                <a:gd name="connsiteY13" fmla="*/ 323048 h 934429"/>
                <a:gd name="connsiteX14" fmla="*/ 3041129 w 3624187"/>
                <a:gd name="connsiteY14" fmla="*/ 385052 h 934429"/>
                <a:gd name="connsiteX15" fmla="*/ 2798352 w 3624187"/>
                <a:gd name="connsiteY15" fmla="*/ 380249 h 934429"/>
                <a:gd name="connsiteX16" fmla="*/ 2649891 w 3624187"/>
                <a:gd name="connsiteY16" fmla="*/ 381996 h 934429"/>
                <a:gd name="connsiteX17" fmla="*/ 2582211 w 3624187"/>
                <a:gd name="connsiteY17" fmla="*/ 424351 h 934429"/>
                <a:gd name="connsiteX18" fmla="*/ 2853806 w 3624187"/>
                <a:gd name="connsiteY18" fmla="*/ 494651 h 934429"/>
                <a:gd name="connsiteX19" fmla="*/ 2710586 w 3624187"/>
                <a:gd name="connsiteY19" fmla="*/ 516483 h 934429"/>
                <a:gd name="connsiteX20" fmla="*/ 2564308 w 3624187"/>
                <a:gd name="connsiteY20" fmla="*/ 520850 h 934429"/>
                <a:gd name="connsiteX21" fmla="*/ 2484401 w 3624187"/>
                <a:gd name="connsiteY21" fmla="*/ 553599 h 934429"/>
                <a:gd name="connsiteX22" fmla="*/ 2660807 w 3624187"/>
                <a:gd name="connsiteY22" fmla="*/ 574558 h 934429"/>
                <a:gd name="connsiteX23" fmla="*/ 2734165 w 3624187"/>
                <a:gd name="connsiteY23" fmla="*/ 571065 h 934429"/>
                <a:gd name="connsiteX24" fmla="*/ 2682640 w 3624187"/>
                <a:gd name="connsiteY24" fmla="*/ 621279 h 934429"/>
                <a:gd name="connsiteX25" fmla="*/ 2589197 w 3624187"/>
                <a:gd name="connsiteY25" fmla="*/ 629576 h 934429"/>
                <a:gd name="connsiteX26" fmla="*/ 2871709 w 3624187"/>
                <a:gd name="connsiteY26" fmla="*/ 612546 h 934429"/>
                <a:gd name="connsiteX27" fmla="*/ 3251594 w 3624187"/>
                <a:gd name="connsiteY27" fmla="*/ 501637 h 934429"/>
                <a:gd name="connsiteX28" fmla="*/ 3434987 w 3624187"/>
                <a:gd name="connsiteY28" fmla="*/ 386362 h 934429"/>
                <a:gd name="connsiteX29" fmla="*/ 3422324 w 3624187"/>
                <a:gd name="connsiteY29" fmla="*/ 238775 h 934429"/>
                <a:gd name="connsiteX30" fmla="*/ 3455946 w 3624187"/>
                <a:gd name="connsiteY30" fmla="*/ 268030 h 934429"/>
                <a:gd name="connsiteX31" fmla="*/ 3495244 w 3624187"/>
                <a:gd name="connsiteY31" fmla="*/ 353177 h 934429"/>
                <a:gd name="connsiteX32" fmla="*/ 3422324 w 3624187"/>
                <a:gd name="connsiteY32" fmla="*/ 488975 h 934429"/>
                <a:gd name="connsiteX33" fmla="*/ 3227141 w 3624187"/>
                <a:gd name="connsiteY33" fmla="*/ 581544 h 934429"/>
                <a:gd name="connsiteX34" fmla="*/ 2097967 w 3624187"/>
                <a:gd name="connsiteY34" fmla="*/ 815588 h 934429"/>
                <a:gd name="connsiteX35" fmla="*/ 1143889 w 3624187"/>
                <a:gd name="connsiteY35" fmla="*/ 774980 h 934429"/>
                <a:gd name="connsiteX36" fmla="*/ 491098 w 3624187"/>
                <a:gd name="connsiteY36" fmla="*/ 635252 h 934429"/>
                <a:gd name="connsiteX37" fmla="*/ 199417 w 3624187"/>
                <a:gd name="connsiteY37" fmla="*/ 492031 h 934429"/>
                <a:gd name="connsiteX38" fmla="*/ 161865 w 3624187"/>
                <a:gd name="connsiteY38" fmla="*/ 288553 h 934429"/>
                <a:gd name="connsiteX39" fmla="*/ 211643 w 3624187"/>
                <a:gd name="connsiteY39" fmla="*/ 247071 h 934429"/>
                <a:gd name="connsiteX40" fmla="*/ 198107 w 3624187"/>
                <a:gd name="connsiteY40" fmla="*/ 373263 h 934429"/>
                <a:gd name="connsiteX41" fmla="*/ 407262 w 3624187"/>
                <a:gd name="connsiteY41" fmla="*/ 512990 h 934429"/>
                <a:gd name="connsiteX42" fmla="*/ 773173 w 3624187"/>
                <a:gd name="connsiteY42" fmla="*/ 621716 h 934429"/>
                <a:gd name="connsiteX43" fmla="*/ 1040839 w 3624187"/>
                <a:gd name="connsiteY43" fmla="*/ 636562 h 934429"/>
                <a:gd name="connsiteX44" fmla="*/ 975342 w 3624187"/>
                <a:gd name="connsiteY44" fmla="*/ 632195 h 934429"/>
                <a:gd name="connsiteX45" fmla="*/ 930804 w 3624187"/>
                <a:gd name="connsiteY45" fmla="*/ 624773 h 934429"/>
                <a:gd name="connsiteX46" fmla="*/ 863560 w 3624187"/>
                <a:gd name="connsiteY46" fmla="*/ 581544 h 934429"/>
                <a:gd name="connsiteX47" fmla="*/ 1153058 w 3624187"/>
                <a:gd name="connsiteY47" fmla="*/ 567571 h 934429"/>
                <a:gd name="connsiteX48" fmla="*/ 1083631 w 3624187"/>
                <a:gd name="connsiteY48" fmla="*/ 531766 h 934429"/>
                <a:gd name="connsiteX49" fmla="*/ 838234 w 3624187"/>
                <a:gd name="connsiteY49" fmla="*/ 520850 h 934429"/>
                <a:gd name="connsiteX50" fmla="*/ 761384 w 3624187"/>
                <a:gd name="connsiteY50" fmla="*/ 494214 h 934429"/>
                <a:gd name="connsiteX51" fmla="*/ 1043459 w 3624187"/>
                <a:gd name="connsiteY51" fmla="*/ 431774 h 934429"/>
                <a:gd name="connsiteX52" fmla="*/ 968792 w 3624187"/>
                <a:gd name="connsiteY52" fmla="*/ 386799 h 934429"/>
                <a:gd name="connsiteX53" fmla="*/ 654842 w 3624187"/>
                <a:gd name="connsiteY53" fmla="*/ 405575 h 934429"/>
                <a:gd name="connsiteX54" fmla="*/ 569695 w 3624187"/>
                <a:gd name="connsiteY54" fmla="*/ 378066 h 934429"/>
                <a:gd name="connsiteX55" fmla="*/ 764877 w 3624187"/>
                <a:gd name="connsiteY55" fmla="*/ 340077 h 934429"/>
                <a:gd name="connsiteX56" fmla="*/ 962679 w 3624187"/>
                <a:gd name="connsiteY56" fmla="*/ 299906 h 934429"/>
                <a:gd name="connsiteX57" fmla="*/ 1042149 w 3624187"/>
                <a:gd name="connsiteY57" fmla="*/ 278510 h 934429"/>
                <a:gd name="connsiteX58" fmla="*/ 891069 w 3624187"/>
                <a:gd name="connsiteY58" fmla="*/ 233098 h 934429"/>
                <a:gd name="connsiteX59" fmla="*/ 512057 w 3624187"/>
                <a:gd name="connsiteY59" fmla="*/ 294229 h 934429"/>
                <a:gd name="connsiteX60" fmla="*/ 421234 w 3624187"/>
                <a:gd name="connsiteY60" fmla="*/ 269340 h 934429"/>
                <a:gd name="connsiteX61" fmla="*/ 823388 w 3624187"/>
                <a:gd name="connsiteY61" fmla="*/ 178954 h 934429"/>
                <a:gd name="connsiteX62" fmla="*/ 1039529 w 3624187"/>
                <a:gd name="connsiteY62" fmla="*/ 161488 h 934429"/>
                <a:gd name="connsiteX63" fmla="*/ 1103717 w 3624187"/>
                <a:gd name="connsiteY63" fmla="*/ 156685 h 934429"/>
                <a:gd name="connsiteX64" fmla="*/ 1078391 w 3624187"/>
                <a:gd name="connsiteY64" fmla="*/ 61495 h 934429"/>
                <a:gd name="connsiteX65" fmla="*/ 1028177 w 3624187"/>
                <a:gd name="connsiteY65" fmla="*/ 5604 h 934429"/>
                <a:gd name="connsiteX66" fmla="*/ 791076 w 3624187"/>
                <a:gd name="connsiteY66" fmla="*/ 13027 h 934429"/>
                <a:gd name="connsiteX67" fmla="*/ 545679 w 3624187"/>
                <a:gd name="connsiteY67" fmla="*/ 52762 h 934429"/>
                <a:gd name="connsiteX68" fmla="*/ 185444 w 3624187"/>
                <a:gd name="connsiteY68" fmla="*/ 163671 h 934429"/>
                <a:gd name="connsiteX69" fmla="*/ 57506 w 3624187"/>
                <a:gd name="connsiteY69" fmla="*/ 251438 h 934429"/>
                <a:gd name="connsiteX70" fmla="*/ 64492 w 3624187"/>
                <a:gd name="connsiteY70" fmla="*/ 544866 h 934429"/>
                <a:gd name="connsiteX71" fmla="*/ 198107 w 3624187"/>
                <a:gd name="connsiteY71" fmla="*/ 637435 h 934429"/>
                <a:gd name="connsiteX72" fmla="*/ 426474 w 3624187"/>
                <a:gd name="connsiteY72" fmla="*/ 731315 h 934429"/>
                <a:gd name="connsiteX73" fmla="*/ 1987058 w 3624187"/>
                <a:gd name="connsiteY73" fmla="*/ 938723 h 934429"/>
                <a:gd name="connsiteX74" fmla="*/ 2912754 w 3624187"/>
                <a:gd name="connsiteY74" fmla="*/ 802052 h 934429"/>
                <a:gd name="connsiteX75" fmla="*/ 3378222 w 3624187"/>
                <a:gd name="connsiteY75" fmla="*/ 655775 h 934429"/>
                <a:gd name="connsiteX76" fmla="*/ 3555065 w 3624187"/>
                <a:gd name="connsiteY76" fmla="*/ 547486 h 934429"/>
                <a:gd name="connsiteX77" fmla="*/ 3625802 w 3624187"/>
                <a:gd name="connsiteY77" fmla="*/ 409941 h 934429"/>
                <a:gd name="connsiteX78" fmla="*/ 3528866 w 3624187"/>
                <a:gd name="connsiteY78" fmla="*/ 206026 h 934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3624187" h="934429">
                  <a:moveTo>
                    <a:pt x="3528866" y="206026"/>
                  </a:moveTo>
                  <a:cubicBezTo>
                    <a:pt x="3483454" y="170221"/>
                    <a:pt x="3429747" y="149262"/>
                    <a:pt x="3376039" y="128739"/>
                  </a:cubicBezTo>
                  <a:cubicBezTo>
                    <a:pt x="3276046" y="90314"/>
                    <a:pt x="3172560" y="62805"/>
                    <a:pt x="3067764" y="42283"/>
                  </a:cubicBezTo>
                  <a:cubicBezTo>
                    <a:pt x="3007943" y="30493"/>
                    <a:pt x="2943756" y="13464"/>
                    <a:pt x="2883498" y="21760"/>
                  </a:cubicBezTo>
                  <a:cubicBezTo>
                    <a:pt x="2838524" y="27873"/>
                    <a:pt x="2766477" y="61495"/>
                    <a:pt x="2744208" y="101230"/>
                  </a:cubicBezTo>
                  <a:cubicBezTo>
                    <a:pt x="2721938" y="140529"/>
                    <a:pt x="2747701" y="172404"/>
                    <a:pt x="2792676" y="177644"/>
                  </a:cubicBezTo>
                  <a:cubicBezTo>
                    <a:pt x="2822804" y="181137"/>
                    <a:pt x="2853370" y="178080"/>
                    <a:pt x="2883062" y="182447"/>
                  </a:cubicBezTo>
                  <a:cubicBezTo>
                    <a:pt x="2959912" y="194673"/>
                    <a:pt x="3035889" y="212576"/>
                    <a:pt x="3107500" y="244451"/>
                  </a:cubicBezTo>
                  <a:cubicBezTo>
                    <a:pt x="3129332" y="254057"/>
                    <a:pt x="3150291" y="265410"/>
                    <a:pt x="3171687" y="275890"/>
                  </a:cubicBezTo>
                  <a:cubicBezTo>
                    <a:pt x="3165137" y="281130"/>
                    <a:pt x="3061652" y="288116"/>
                    <a:pt x="3015803" y="278946"/>
                  </a:cubicBezTo>
                  <a:cubicBezTo>
                    <a:pt x="2944193" y="264100"/>
                    <a:pt x="2873019" y="245761"/>
                    <a:pt x="2800972" y="232661"/>
                  </a:cubicBezTo>
                  <a:cubicBezTo>
                    <a:pt x="2726305" y="219125"/>
                    <a:pt x="2651638" y="216069"/>
                    <a:pt x="2584831" y="269777"/>
                  </a:cubicBezTo>
                  <a:cubicBezTo>
                    <a:pt x="2595747" y="273707"/>
                    <a:pt x="2604480" y="277637"/>
                    <a:pt x="2613649" y="279383"/>
                  </a:cubicBezTo>
                  <a:cubicBezTo>
                    <a:pt x="2692683" y="294229"/>
                    <a:pt x="2771716" y="309075"/>
                    <a:pt x="2851187" y="323048"/>
                  </a:cubicBezTo>
                  <a:cubicBezTo>
                    <a:pt x="2907514" y="332654"/>
                    <a:pt x="3032396" y="379812"/>
                    <a:pt x="3041129" y="385052"/>
                  </a:cubicBezTo>
                  <a:cubicBezTo>
                    <a:pt x="3040692" y="386799"/>
                    <a:pt x="2855990" y="386799"/>
                    <a:pt x="2798352" y="380249"/>
                  </a:cubicBezTo>
                  <a:cubicBezTo>
                    <a:pt x="2748574" y="374572"/>
                    <a:pt x="2699233" y="367586"/>
                    <a:pt x="2649891" y="381996"/>
                  </a:cubicBezTo>
                  <a:cubicBezTo>
                    <a:pt x="2624129" y="389419"/>
                    <a:pt x="2601860" y="402518"/>
                    <a:pt x="2582211" y="424351"/>
                  </a:cubicBezTo>
                  <a:cubicBezTo>
                    <a:pt x="2673034" y="452296"/>
                    <a:pt x="2768223" y="454916"/>
                    <a:pt x="2853806" y="494651"/>
                  </a:cubicBezTo>
                  <a:cubicBezTo>
                    <a:pt x="2844637" y="499891"/>
                    <a:pt x="2749011" y="514737"/>
                    <a:pt x="2710586" y="516483"/>
                  </a:cubicBezTo>
                  <a:cubicBezTo>
                    <a:pt x="2661681" y="518667"/>
                    <a:pt x="2612776" y="517794"/>
                    <a:pt x="2564308" y="520850"/>
                  </a:cubicBezTo>
                  <a:cubicBezTo>
                    <a:pt x="2535053" y="522597"/>
                    <a:pt x="2507544" y="532203"/>
                    <a:pt x="2484401" y="553599"/>
                  </a:cubicBezTo>
                  <a:cubicBezTo>
                    <a:pt x="2500557" y="568881"/>
                    <a:pt x="2620636" y="576304"/>
                    <a:pt x="2660807" y="574558"/>
                  </a:cubicBezTo>
                  <a:cubicBezTo>
                    <a:pt x="2685260" y="573685"/>
                    <a:pt x="2709276" y="572375"/>
                    <a:pt x="2734165" y="571065"/>
                  </a:cubicBezTo>
                  <a:cubicBezTo>
                    <a:pt x="2731108" y="599884"/>
                    <a:pt x="2713642" y="617349"/>
                    <a:pt x="2682640" y="621279"/>
                  </a:cubicBezTo>
                  <a:cubicBezTo>
                    <a:pt x="2651638" y="625209"/>
                    <a:pt x="2620199" y="626956"/>
                    <a:pt x="2589197" y="629576"/>
                  </a:cubicBezTo>
                  <a:cubicBezTo>
                    <a:pt x="2684387" y="636562"/>
                    <a:pt x="2778266" y="628266"/>
                    <a:pt x="2871709" y="612546"/>
                  </a:cubicBezTo>
                  <a:cubicBezTo>
                    <a:pt x="2992661" y="592024"/>
                    <a:pt x="3138938" y="546612"/>
                    <a:pt x="3251594" y="501637"/>
                  </a:cubicBezTo>
                  <a:cubicBezTo>
                    <a:pt x="3332811" y="469325"/>
                    <a:pt x="3375602" y="461029"/>
                    <a:pt x="3434987" y="386362"/>
                  </a:cubicBezTo>
                  <a:cubicBezTo>
                    <a:pt x="3469482" y="343134"/>
                    <a:pt x="3420140" y="240085"/>
                    <a:pt x="3422324" y="238775"/>
                  </a:cubicBezTo>
                  <a:cubicBezTo>
                    <a:pt x="3433676" y="248381"/>
                    <a:pt x="3445903" y="257114"/>
                    <a:pt x="3455946" y="268030"/>
                  </a:cubicBezTo>
                  <a:cubicBezTo>
                    <a:pt x="3477341" y="292046"/>
                    <a:pt x="3492624" y="322175"/>
                    <a:pt x="3495244" y="353177"/>
                  </a:cubicBezTo>
                  <a:cubicBezTo>
                    <a:pt x="3498737" y="396405"/>
                    <a:pt x="3464242" y="464085"/>
                    <a:pt x="3422324" y="488975"/>
                  </a:cubicBezTo>
                  <a:cubicBezTo>
                    <a:pt x="3360319" y="526090"/>
                    <a:pt x="3293076" y="552725"/>
                    <a:pt x="3227141" y="581544"/>
                  </a:cubicBezTo>
                  <a:cubicBezTo>
                    <a:pt x="2944193" y="704679"/>
                    <a:pt x="2422397" y="792009"/>
                    <a:pt x="2097967" y="815588"/>
                  </a:cubicBezTo>
                  <a:cubicBezTo>
                    <a:pt x="1810215" y="836111"/>
                    <a:pt x="1469629" y="823448"/>
                    <a:pt x="1143889" y="774980"/>
                  </a:cubicBezTo>
                  <a:cubicBezTo>
                    <a:pt x="1078828" y="765373"/>
                    <a:pt x="665758" y="691143"/>
                    <a:pt x="491098" y="635252"/>
                  </a:cubicBezTo>
                  <a:cubicBezTo>
                    <a:pt x="412938" y="610363"/>
                    <a:pt x="266224" y="540499"/>
                    <a:pt x="199417" y="492031"/>
                  </a:cubicBezTo>
                  <a:cubicBezTo>
                    <a:pt x="134792" y="445310"/>
                    <a:pt x="118636" y="355797"/>
                    <a:pt x="161865" y="288553"/>
                  </a:cubicBezTo>
                  <a:cubicBezTo>
                    <a:pt x="173654" y="270213"/>
                    <a:pt x="187627" y="254057"/>
                    <a:pt x="211643" y="247071"/>
                  </a:cubicBezTo>
                  <a:cubicBezTo>
                    <a:pt x="210769" y="253184"/>
                    <a:pt x="151822" y="330908"/>
                    <a:pt x="198107" y="373263"/>
                  </a:cubicBezTo>
                  <a:cubicBezTo>
                    <a:pt x="260984" y="431337"/>
                    <a:pt x="330411" y="477185"/>
                    <a:pt x="407262" y="512990"/>
                  </a:cubicBezTo>
                  <a:cubicBezTo>
                    <a:pt x="523847" y="567571"/>
                    <a:pt x="646109" y="601630"/>
                    <a:pt x="773173" y="621716"/>
                  </a:cubicBezTo>
                  <a:cubicBezTo>
                    <a:pt x="862250" y="635689"/>
                    <a:pt x="951326" y="641365"/>
                    <a:pt x="1040839" y="636562"/>
                  </a:cubicBezTo>
                  <a:cubicBezTo>
                    <a:pt x="1019007" y="634815"/>
                    <a:pt x="997174" y="633942"/>
                    <a:pt x="975342" y="632195"/>
                  </a:cubicBezTo>
                  <a:cubicBezTo>
                    <a:pt x="960496" y="630886"/>
                    <a:pt x="945213" y="629139"/>
                    <a:pt x="930804" y="624773"/>
                  </a:cubicBezTo>
                  <a:cubicBezTo>
                    <a:pt x="909408" y="618659"/>
                    <a:pt x="866180" y="607307"/>
                    <a:pt x="863560" y="581544"/>
                  </a:cubicBezTo>
                  <a:cubicBezTo>
                    <a:pt x="870983" y="581108"/>
                    <a:pt x="1081448" y="583291"/>
                    <a:pt x="1153058" y="567571"/>
                  </a:cubicBezTo>
                  <a:cubicBezTo>
                    <a:pt x="1136902" y="549669"/>
                    <a:pt x="1105027" y="533949"/>
                    <a:pt x="1083631" y="531766"/>
                  </a:cubicBezTo>
                  <a:cubicBezTo>
                    <a:pt x="1042586" y="527400"/>
                    <a:pt x="878843" y="523033"/>
                    <a:pt x="838234" y="520850"/>
                  </a:cubicBezTo>
                  <a:cubicBezTo>
                    <a:pt x="815965" y="519540"/>
                    <a:pt x="783216" y="508624"/>
                    <a:pt x="761384" y="494214"/>
                  </a:cubicBezTo>
                  <a:cubicBezTo>
                    <a:pt x="875786" y="462776"/>
                    <a:pt x="953073" y="459282"/>
                    <a:pt x="1043459" y="431774"/>
                  </a:cubicBezTo>
                  <a:cubicBezTo>
                    <a:pt x="1022500" y="406448"/>
                    <a:pt x="997174" y="393349"/>
                    <a:pt x="968792" y="386799"/>
                  </a:cubicBezTo>
                  <a:cubicBezTo>
                    <a:pt x="913338" y="373263"/>
                    <a:pt x="704620" y="402955"/>
                    <a:pt x="654842" y="405575"/>
                  </a:cubicBezTo>
                  <a:cubicBezTo>
                    <a:pt x="632572" y="406885"/>
                    <a:pt x="569695" y="379812"/>
                    <a:pt x="569695" y="378066"/>
                  </a:cubicBezTo>
                  <a:cubicBezTo>
                    <a:pt x="578428" y="373263"/>
                    <a:pt x="715972" y="348373"/>
                    <a:pt x="764877" y="340077"/>
                  </a:cubicBezTo>
                  <a:cubicBezTo>
                    <a:pt x="834304" y="328288"/>
                    <a:pt x="893252" y="312568"/>
                    <a:pt x="962679" y="299906"/>
                  </a:cubicBezTo>
                  <a:cubicBezTo>
                    <a:pt x="989751" y="295102"/>
                    <a:pt x="1015514" y="285933"/>
                    <a:pt x="1042149" y="278510"/>
                  </a:cubicBezTo>
                  <a:cubicBezTo>
                    <a:pt x="996301" y="240958"/>
                    <a:pt x="945213" y="226985"/>
                    <a:pt x="891069" y="233098"/>
                  </a:cubicBezTo>
                  <a:cubicBezTo>
                    <a:pt x="832994" y="239648"/>
                    <a:pt x="582358" y="296412"/>
                    <a:pt x="512057" y="294229"/>
                  </a:cubicBezTo>
                  <a:cubicBezTo>
                    <a:pt x="493718" y="293792"/>
                    <a:pt x="421671" y="271087"/>
                    <a:pt x="421234" y="269340"/>
                  </a:cubicBezTo>
                  <a:cubicBezTo>
                    <a:pt x="426037" y="266720"/>
                    <a:pt x="700690" y="192490"/>
                    <a:pt x="823388" y="178954"/>
                  </a:cubicBezTo>
                  <a:cubicBezTo>
                    <a:pt x="895435" y="171094"/>
                    <a:pt x="967482" y="167164"/>
                    <a:pt x="1039529" y="161488"/>
                  </a:cubicBezTo>
                  <a:cubicBezTo>
                    <a:pt x="1060489" y="159741"/>
                    <a:pt x="1081884" y="158431"/>
                    <a:pt x="1103717" y="156685"/>
                  </a:cubicBezTo>
                  <a:cubicBezTo>
                    <a:pt x="1103280" y="122189"/>
                    <a:pt x="1096730" y="99483"/>
                    <a:pt x="1078391" y="61495"/>
                  </a:cubicBezTo>
                  <a:cubicBezTo>
                    <a:pt x="1056122" y="15210"/>
                    <a:pt x="1056995" y="13027"/>
                    <a:pt x="1028177" y="5604"/>
                  </a:cubicBezTo>
                  <a:cubicBezTo>
                    <a:pt x="974905" y="-7932"/>
                    <a:pt x="845657" y="6477"/>
                    <a:pt x="791076" y="13027"/>
                  </a:cubicBezTo>
                  <a:cubicBezTo>
                    <a:pt x="708986" y="23070"/>
                    <a:pt x="626896" y="36606"/>
                    <a:pt x="545679" y="52762"/>
                  </a:cubicBezTo>
                  <a:cubicBezTo>
                    <a:pt x="421671" y="77214"/>
                    <a:pt x="300719" y="110836"/>
                    <a:pt x="185444" y="163671"/>
                  </a:cubicBezTo>
                  <a:cubicBezTo>
                    <a:pt x="137849" y="185503"/>
                    <a:pt x="91128" y="208646"/>
                    <a:pt x="57506" y="251438"/>
                  </a:cubicBezTo>
                  <a:cubicBezTo>
                    <a:pt x="-22838" y="354487"/>
                    <a:pt x="-17598" y="456663"/>
                    <a:pt x="64492" y="544866"/>
                  </a:cubicBezTo>
                  <a:cubicBezTo>
                    <a:pt x="102044" y="585037"/>
                    <a:pt x="147892" y="615603"/>
                    <a:pt x="198107" y="637435"/>
                  </a:cubicBezTo>
                  <a:cubicBezTo>
                    <a:pt x="273647" y="670621"/>
                    <a:pt x="348751" y="704243"/>
                    <a:pt x="426474" y="731315"/>
                  </a:cubicBezTo>
                  <a:cubicBezTo>
                    <a:pt x="697633" y="825194"/>
                    <a:pt x="1221175" y="938723"/>
                    <a:pt x="1987058" y="938723"/>
                  </a:cubicBezTo>
                  <a:cubicBezTo>
                    <a:pt x="2327644" y="938723"/>
                    <a:pt x="2829354" y="823448"/>
                    <a:pt x="2912754" y="802052"/>
                  </a:cubicBezTo>
                  <a:cubicBezTo>
                    <a:pt x="3057722" y="764500"/>
                    <a:pt x="3239368" y="711666"/>
                    <a:pt x="3378222" y="655775"/>
                  </a:cubicBezTo>
                  <a:cubicBezTo>
                    <a:pt x="3442846" y="629576"/>
                    <a:pt x="3503977" y="596390"/>
                    <a:pt x="3555065" y="547486"/>
                  </a:cubicBezTo>
                  <a:cubicBezTo>
                    <a:pt x="3594363" y="509497"/>
                    <a:pt x="3621435" y="464959"/>
                    <a:pt x="3625802" y="409941"/>
                  </a:cubicBezTo>
                  <a:cubicBezTo>
                    <a:pt x="3631479" y="323485"/>
                    <a:pt x="3593490" y="257114"/>
                    <a:pt x="3528866" y="206026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0" name="Graphic 43">
            <a:extLst>
              <a:ext uri="{FF2B5EF4-FFF2-40B4-BE49-F238E27FC236}">
                <a16:creationId xmlns:a16="http://schemas.microsoft.com/office/drawing/2014/main" id="{2408BAB9-B9C1-40AC-9354-69FDD4ACB2F5}"/>
              </a:ext>
            </a:extLst>
          </p:cNvPr>
          <p:cNvGrpSpPr/>
          <p:nvPr/>
        </p:nvGrpSpPr>
        <p:grpSpPr>
          <a:xfrm>
            <a:off x="9518702" y="4365190"/>
            <a:ext cx="2274212" cy="2415370"/>
            <a:chOff x="5870601" y="500720"/>
            <a:chExt cx="2274212" cy="2415370"/>
          </a:xfrm>
          <a:solidFill>
            <a:schemeClr val="accent1"/>
          </a:solidFill>
        </p:grpSpPr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A349C9E7-F6F8-43CE-86DE-237B06D4D790}"/>
                </a:ext>
              </a:extLst>
            </p:cNvPr>
            <p:cNvSpPr/>
            <p:nvPr/>
          </p:nvSpPr>
          <p:spPr>
            <a:xfrm>
              <a:off x="5877852" y="500467"/>
              <a:ext cx="2263756" cy="2227159"/>
            </a:xfrm>
            <a:custGeom>
              <a:avLst/>
              <a:gdLst>
                <a:gd name="connsiteX0" fmla="*/ 173118 w 2263755"/>
                <a:gd name="connsiteY0" fmla="*/ 1305181 h 2227159"/>
                <a:gd name="connsiteX1" fmla="*/ 151160 w 2263755"/>
                <a:gd name="connsiteY1" fmla="*/ 1317728 h 2227159"/>
                <a:gd name="connsiteX2" fmla="*/ 146977 w 2263755"/>
                <a:gd name="connsiteY2" fmla="*/ 1331321 h 2227159"/>
                <a:gd name="connsiteX3" fmla="*/ 142272 w 2263755"/>
                <a:gd name="connsiteY3" fmla="*/ 1338640 h 2227159"/>
                <a:gd name="connsiteX4" fmla="*/ 152728 w 2263755"/>
                <a:gd name="connsiteY4" fmla="*/ 1343345 h 2227159"/>
                <a:gd name="connsiteX5" fmla="*/ 153774 w 2263755"/>
                <a:gd name="connsiteY5" fmla="*/ 1345959 h 2227159"/>
                <a:gd name="connsiteX6" fmla="*/ 102539 w 2263755"/>
                <a:gd name="connsiteY6" fmla="*/ 1397717 h 2227159"/>
                <a:gd name="connsiteX7" fmla="*/ 124497 w 2263755"/>
                <a:gd name="connsiteY7" fmla="*/ 1404514 h 2227159"/>
                <a:gd name="connsiteX8" fmla="*/ 111426 w 2263755"/>
                <a:gd name="connsiteY8" fmla="*/ 1410265 h 2227159"/>
                <a:gd name="connsiteX9" fmla="*/ 97311 w 2263755"/>
                <a:gd name="connsiteY9" fmla="*/ 1429609 h 2227159"/>
                <a:gd name="connsiteX10" fmla="*/ 92082 w 2263755"/>
                <a:gd name="connsiteY10" fmla="*/ 1441633 h 2227159"/>
                <a:gd name="connsiteX11" fmla="*/ 69602 w 2263755"/>
                <a:gd name="connsiteY11" fmla="*/ 1465682 h 2227159"/>
                <a:gd name="connsiteX12" fmla="*/ 41893 w 2263755"/>
                <a:gd name="connsiteY12" fmla="*/ 1476138 h 2227159"/>
                <a:gd name="connsiteX13" fmla="*/ 48689 w 2263755"/>
                <a:gd name="connsiteY13" fmla="*/ 1459932 h 2227159"/>
                <a:gd name="connsiteX14" fmla="*/ 46075 w 2263755"/>
                <a:gd name="connsiteY14" fmla="*/ 1430654 h 2227159"/>
                <a:gd name="connsiteX15" fmla="*/ 35619 w 2263755"/>
                <a:gd name="connsiteY15" fmla="*/ 1426995 h 2227159"/>
                <a:gd name="connsiteX16" fmla="*/ 33005 w 2263755"/>
                <a:gd name="connsiteY16" fmla="*/ 1436405 h 2227159"/>
                <a:gd name="connsiteX17" fmla="*/ 32482 w 2263755"/>
                <a:gd name="connsiteY17" fmla="*/ 1442679 h 2227159"/>
                <a:gd name="connsiteX18" fmla="*/ 15230 w 2263755"/>
                <a:gd name="connsiteY18" fmla="*/ 1423335 h 2227159"/>
                <a:gd name="connsiteX19" fmla="*/ 12616 w 2263755"/>
                <a:gd name="connsiteY19" fmla="*/ 1396672 h 2227159"/>
                <a:gd name="connsiteX20" fmla="*/ 7388 w 2263755"/>
                <a:gd name="connsiteY20" fmla="*/ 1302044 h 2227159"/>
                <a:gd name="connsiteX21" fmla="*/ 68 w 2263755"/>
                <a:gd name="connsiteY21" fmla="*/ 1139973 h 2227159"/>
                <a:gd name="connsiteX22" fmla="*/ 3205 w 2263755"/>
                <a:gd name="connsiteY22" fmla="*/ 1049005 h 2227159"/>
                <a:gd name="connsiteX23" fmla="*/ 12616 w 2263755"/>
                <a:gd name="connsiteY23" fmla="*/ 1029661 h 2227159"/>
                <a:gd name="connsiteX24" fmla="*/ 31960 w 2263755"/>
                <a:gd name="connsiteY24" fmla="*/ 1025479 h 2227159"/>
                <a:gd name="connsiteX25" fmla="*/ 37188 w 2263755"/>
                <a:gd name="connsiteY25" fmla="*/ 1024433 h 2227159"/>
                <a:gd name="connsiteX26" fmla="*/ 36665 w 2263755"/>
                <a:gd name="connsiteY26" fmla="*/ 1007703 h 2227159"/>
                <a:gd name="connsiteX27" fmla="*/ 53395 w 2263755"/>
                <a:gd name="connsiteY27" fmla="*/ 964833 h 2227159"/>
                <a:gd name="connsiteX28" fmla="*/ 86332 w 2263755"/>
                <a:gd name="connsiteY28" fmla="*/ 918303 h 2227159"/>
                <a:gd name="connsiteX29" fmla="*/ 90514 w 2263755"/>
                <a:gd name="connsiteY29" fmla="*/ 906801 h 2227159"/>
                <a:gd name="connsiteX30" fmla="*/ 95219 w 2263755"/>
                <a:gd name="connsiteY30" fmla="*/ 847201 h 2227159"/>
                <a:gd name="connsiteX31" fmla="*/ 101493 w 2263755"/>
                <a:gd name="connsiteY31" fmla="*/ 836745 h 2227159"/>
                <a:gd name="connsiteX32" fmla="*/ 107244 w 2263755"/>
                <a:gd name="connsiteY32" fmla="*/ 812696 h 2227159"/>
                <a:gd name="connsiteX33" fmla="*/ 110381 w 2263755"/>
                <a:gd name="connsiteY33" fmla="*/ 803285 h 2227159"/>
                <a:gd name="connsiteX34" fmla="*/ 133384 w 2263755"/>
                <a:gd name="connsiteY34" fmla="*/ 770871 h 2227159"/>
                <a:gd name="connsiteX35" fmla="*/ 135998 w 2263755"/>
                <a:gd name="connsiteY35" fmla="*/ 688268 h 2227159"/>
                <a:gd name="connsiteX36" fmla="*/ 191416 w 2263755"/>
                <a:gd name="connsiteY36" fmla="*/ 640692 h 2227159"/>
                <a:gd name="connsiteX37" fmla="*/ 216511 w 2263755"/>
                <a:gd name="connsiteY37" fmla="*/ 576387 h 2227159"/>
                <a:gd name="connsiteX38" fmla="*/ 228535 w 2263755"/>
                <a:gd name="connsiteY38" fmla="*/ 553383 h 2227159"/>
                <a:gd name="connsiteX39" fmla="*/ 225398 w 2263755"/>
                <a:gd name="connsiteY39" fmla="*/ 524629 h 2227159"/>
                <a:gd name="connsiteX40" fmla="*/ 248402 w 2263755"/>
                <a:gd name="connsiteY40" fmla="*/ 474440 h 2227159"/>
                <a:gd name="connsiteX41" fmla="*/ 281339 w 2263755"/>
                <a:gd name="connsiteY41" fmla="*/ 439411 h 2227159"/>
                <a:gd name="connsiteX42" fmla="*/ 287090 w 2263755"/>
                <a:gd name="connsiteY42" fmla="*/ 426864 h 2227159"/>
                <a:gd name="connsiteX43" fmla="*/ 290226 w 2263755"/>
                <a:gd name="connsiteY43" fmla="*/ 416931 h 2227159"/>
                <a:gd name="connsiteX44" fmla="*/ 439749 w 2263755"/>
                <a:gd name="connsiteY44" fmla="*/ 281001 h 2227159"/>
                <a:gd name="connsiteX45" fmla="*/ 585090 w 2263755"/>
                <a:gd name="connsiteY45" fmla="*/ 174871 h 2227159"/>
                <a:gd name="connsiteX46" fmla="*/ 611230 w 2263755"/>
                <a:gd name="connsiteY46" fmla="*/ 157095 h 2227159"/>
                <a:gd name="connsiteX47" fmla="*/ 625346 w 2263755"/>
                <a:gd name="connsiteY47" fmla="*/ 152913 h 2227159"/>
                <a:gd name="connsiteX48" fmla="*/ 632665 w 2263755"/>
                <a:gd name="connsiteY48" fmla="*/ 150822 h 2227159"/>
                <a:gd name="connsiteX49" fmla="*/ 807806 w 2263755"/>
                <a:gd name="connsiteY49" fmla="*/ 66127 h 2227159"/>
                <a:gd name="connsiteX50" fmla="*/ 840743 w 2263755"/>
                <a:gd name="connsiteY50" fmla="*/ 53580 h 2227159"/>
                <a:gd name="connsiteX51" fmla="*/ 905048 w 2263755"/>
                <a:gd name="connsiteY51" fmla="*/ 37895 h 2227159"/>
                <a:gd name="connsiteX52" fmla="*/ 939030 w 2263755"/>
                <a:gd name="connsiteY52" fmla="*/ 30053 h 2227159"/>
                <a:gd name="connsiteX53" fmla="*/ 1063981 w 2263755"/>
                <a:gd name="connsiteY53" fmla="*/ 4436 h 2227159"/>
                <a:gd name="connsiteX54" fmla="*/ 1238599 w 2263755"/>
                <a:gd name="connsiteY54" fmla="*/ 3913 h 2227159"/>
                <a:gd name="connsiteX55" fmla="*/ 1744154 w 2263755"/>
                <a:gd name="connsiteY55" fmla="*/ 166506 h 2227159"/>
                <a:gd name="connsiteX56" fmla="*/ 1895245 w 2263755"/>
                <a:gd name="connsiteY56" fmla="*/ 289889 h 2227159"/>
                <a:gd name="connsiteX57" fmla="*/ 1901519 w 2263755"/>
                <a:gd name="connsiteY57" fmla="*/ 306618 h 2227159"/>
                <a:gd name="connsiteX58" fmla="*/ 1905178 w 2263755"/>
                <a:gd name="connsiteY58" fmla="*/ 321780 h 2227159"/>
                <a:gd name="connsiteX59" fmla="*/ 1858126 w 2263755"/>
                <a:gd name="connsiteY59" fmla="*/ 316552 h 2227159"/>
                <a:gd name="connsiteX60" fmla="*/ 1883743 w 2263755"/>
                <a:gd name="connsiteY60" fmla="*/ 332236 h 2227159"/>
                <a:gd name="connsiteX61" fmla="*/ 1891586 w 2263755"/>
                <a:gd name="connsiteY61" fmla="*/ 349489 h 2227159"/>
                <a:gd name="connsiteX62" fmla="*/ 1931842 w 2263755"/>
                <a:gd name="connsiteY62" fmla="*/ 343215 h 2227159"/>
                <a:gd name="connsiteX63" fmla="*/ 1945435 w 2263755"/>
                <a:gd name="connsiteY63" fmla="*/ 347920 h 2227159"/>
                <a:gd name="connsiteX64" fmla="*/ 2151944 w 2263755"/>
                <a:gd name="connsiteY64" fmla="*/ 684608 h 2227159"/>
                <a:gd name="connsiteX65" fmla="*/ 2163968 w 2263755"/>
                <a:gd name="connsiteY65" fmla="*/ 700292 h 2227159"/>
                <a:gd name="connsiteX66" fmla="*/ 2179652 w 2263755"/>
                <a:gd name="connsiteY66" fmla="*/ 723819 h 2227159"/>
                <a:gd name="connsiteX67" fmla="*/ 2216772 w 2263755"/>
                <a:gd name="connsiteY67" fmla="*/ 843019 h 2227159"/>
                <a:gd name="connsiteX68" fmla="*/ 2263824 w 2263755"/>
                <a:gd name="connsiteY68" fmla="*/ 1086647 h 2227159"/>
                <a:gd name="connsiteX69" fmla="*/ 2236116 w 2263755"/>
                <a:gd name="connsiteY69" fmla="*/ 1208461 h 2227159"/>
                <a:gd name="connsiteX70" fmla="*/ 2235070 w 2263755"/>
                <a:gd name="connsiteY70" fmla="*/ 1218917 h 2227159"/>
                <a:gd name="connsiteX71" fmla="*/ 2235593 w 2263755"/>
                <a:gd name="connsiteY71" fmla="*/ 1286359 h 2227159"/>
                <a:gd name="connsiteX72" fmla="*/ 2211544 w 2263755"/>
                <a:gd name="connsiteY72" fmla="*/ 1347528 h 2227159"/>
                <a:gd name="connsiteX73" fmla="*/ 2208407 w 2263755"/>
                <a:gd name="connsiteY73" fmla="*/ 1420721 h 2227159"/>
                <a:gd name="connsiteX74" fmla="*/ 2208407 w 2263755"/>
                <a:gd name="connsiteY74" fmla="*/ 1462023 h 2227159"/>
                <a:gd name="connsiteX75" fmla="*/ 2203701 w 2263755"/>
                <a:gd name="connsiteY75" fmla="*/ 1501233 h 2227159"/>
                <a:gd name="connsiteX76" fmla="*/ 2195859 w 2263755"/>
                <a:gd name="connsiteY76" fmla="*/ 1666963 h 2227159"/>
                <a:gd name="connsiteX77" fmla="*/ 2177561 w 2263755"/>
                <a:gd name="connsiteY77" fmla="*/ 1785640 h 2227159"/>
                <a:gd name="connsiteX78" fmla="*/ 2138351 w 2263755"/>
                <a:gd name="connsiteY78" fmla="*/ 1844195 h 2227159"/>
                <a:gd name="connsiteX79" fmla="*/ 2133122 w 2263755"/>
                <a:gd name="connsiteY79" fmla="*/ 1824328 h 2227159"/>
                <a:gd name="connsiteX80" fmla="*/ 2125803 w 2263755"/>
                <a:gd name="connsiteY80" fmla="*/ 1733883 h 2227159"/>
                <a:gd name="connsiteX81" fmla="*/ 2123712 w 2263755"/>
                <a:gd name="connsiteY81" fmla="*/ 1687353 h 2227159"/>
                <a:gd name="connsiteX82" fmla="*/ 2120575 w 2263755"/>
                <a:gd name="connsiteY82" fmla="*/ 1651279 h 2227159"/>
                <a:gd name="connsiteX83" fmla="*/ 2096526 w 2263755"/>
                <a:gd name="connsiteY83" fmla="*/ 1631412 h 2227159"/>
                <a:gd name="connsiteX84" fmla="*/ 2075614 w 2263755"/>
                <a:gd name="connsiteY84" fmla="*/ 1651279 h 2227159"/>
                <a:gd name="connsiteX85" fmla="*/ 2070386 w 2263755"/>
                <a:gd name="connsiteY85" fmla="*/ 1684739 h 2227159"/>
                <a:gd name="connsiteX86" fmla="*/ 2066726 w 2263755"/>
                <a:gd name="connsiteY86" fmla="*/ 1697809 h 2227159"/>
                <a:gd name="connsiteX87" fmla="*/ 2042154 w 2263755"/>
                <a:gd name="connsiteY87" fmla="*/ 1703037 h 2227159"/>
                <a:gd name="connsiteX88" fmla="*/ 2034835 w 2263755"/>
                <a:gd name="connsiteY88" fmla="*/ 1697286 h 2227159"/>
                <a:gd name="connsiteX89" fmla="*/ 1967393 w 2263755"/>
                <a:gd name="connsiteY89" fmla="*/ 1776753 h 2227159"/>
                <a:gd name="connsiteX90" fmla="*/ 1960596 w 2263755"/>
                <a:gd name="connsiteY90" fmla="*/ 1787209 h 2227159"/>
                <a:gd name="connsiteX91" fmla="*/ 1801663 w 2263755"/>
                <a:gd name="connsiteY91" fmla="*/ 1969669 h 2227159"/>
                <a:gd name="connsiteX92" fmla="*/ 1691350 w 2263755"/>
                <a:gd name="connsiteY92" fmla="*/ 2082595 h 2227159"/>
                <a:gd name="connsiteX93" fmla="*/ 1667301 w 2263755"/>
                <a:gd name="connsiteY93" fmla="*/ 2099325 h 2227159"/>
                <a:gd name="connsiteX94" fmla="*/ 1591494 w 2263755"/>
                <a:gd name="connsiteY94" fmla="*/ 2146900 h 2227159"/>
                <a:gd name="connsiteX95" fmla="*/ 1489024 w 2263755"/>
                <a:gd name="connsiteY95" fmla="*/ 2186111 h 2227159"/>
                <a:gd name="connsiteX96" fmla="*/ 1482750 w 2263755"/>
                <a:gd name="connsiteY96" fmla="*/ 2188202 h 2227159"/>
                <a:gd name="connsiteX97" fmla="*/ 1428378 w 2263755"/>
                <a:gd name="connsiteY97" fmla="*/ 2203886 h 2227159"/>
                <a:gd name="connsiteX98" fmla="*/ 1407989 w 2263755"/>
                <a:gd name="connsiteY98" fmla="*/ 2203886 h 2227159"/>
                <a:gd name="connsiteX99" fmla="*/ 1407466 w 2263755"/>
                <a:gd name="connsiteY99" fmla="*/ 2199181 h 2227159"/>
                <a:gd name="connsiteX100" fmla="*/ 1406943 w 2263755"/>
                <a:gd name="connsiteY100" fmla="*/ 2171472 h 2227159"/>
                <a:gd name="connsiteX101" fmla="*/ 1379757 w 2263755"/>
                <a:gd name="connsiteY101" fmla="*/ 2175132 h 2227159"/>
                <a:gd name="connsiteX102" fmla="*/ 1367210 w 2263755"/>
                <a:gd name="connsiteY102" fmla="*/ 2182974 h 2227159"/>
                <a:gd name="connsiteX103" fmla="*/ 1344729 w 2263755"/>
                <a:gd name="connsiteY103" fmla="*/ 2171472 h 2227159"/>
                <a:gd name="connsiteX104" fmla="*/ 1330090 w 2263755"/>
                <a:gd name="connsiteY104" fmla="*/ 2162062 h 2227159"/>
                <a:gd name="connsiteX105" fmla="*/ 1231803 w 2263755"/>
                <a:gd name="connsiteY105" fmla="*/ 2174086 h 2227159"/>
                <a:gd name="connsiteX106" fmla="*/ 1216118 w 2263755"/>
                <a:gd name="connsiteY106" fmla="*/ 2146378 h 2227159"/>
                <a:gd name="connsiteX107" fmla="*/ 1207231 w 2263755"/>
                <a:gd name="connsiteY107" fmla="*/ 2144809 h 2227159"/>
                <a:gd name="connsiteX108" fmla="*/ 1148153 w 2263755"/>
                <a:gd name="connsiteY108" fmla="*/ 2161539 h 2227159"/>
                <a:gd name="connsiteX109" fmla="*/ 1126195 w 2263755"/>
                <a:gd name="connsiteY109" fmla="*/ 2195521 h 2227159"/>
                <a:gd name="connsiteX110" fmla="*/ 1101624 w 2263755"/>
                <a:gd name="connsiteY110" fmla="*/ 2185588 h 2227159"/>
                <a:gd name="connsiteX111" fmla="*/ 1097441 w 2263755"/>
                <a:gd name="connsiteY111" fmla="*/ 2155788 h 2227159"/>
                <a:gd name="connsiteX112" fmla="*/ 1053525 w 2263755"/>
                <a:gd name="connsiteY112" fmla="*/ 2181928 h 2227159"/>
                <a:gd name="connsiteX113" fmla="*/ 1042023 w 2263755"/>
                <a:gd name="connsiteY113" fmla="*/ 2187156 h 2227159"/>
                <a:gd name="connsiteX114" fmla="*/ 981901 w 2263755"/>
                <a:gd name="connsiteY114" fmla="*/ 2187156 h 2227159"/>
                <a:gd name="connsiteX115" fmla="*/ 901388 w 2263755"/>
                <a:gd name="connsiteY115" fmla="*/ 2190293 h 2227159"/>
                <a:gd name="connsiteX116" fmla="*/ 897206 w 2263755"/>
                <a:gd name="connsiteY116" fmla="*/ 2191339 h 2227159"/>
                <a:gd name="connsiteX117" fmla="*/ 854858 w 2263755"/>
                <a:gd name="connsiteY117" fmla="*/ 2213297 h 2227159"/>
                <a:gd name="connsiteX118" fmla="*/ 809374 w 2263755"/>
                <a:gd name="connsiteY118" fmla="*/ 2223230 h 2227159"/>
                <a:gd name="connsiteX119" fmla="*/ 792122 w 2263755"/>
                <a:gd name="connsiteY119" fmla="*/ 2228458 h 2227159"/>
                <a:gd name="connsiteX120" fmla="*/ 773300 w 2263755"/>
                <a:gd name="connsiteY120" fmla="*/ 2214865 h 2227159"/>
                <a:gd name="connsiteX121" fmla="*/ 762844 w 2263755"/>
                <a:gd name="connsiteY121" fmla="*/ 2205978 h 2227159"/>
                <a:gd name="connsiteX122" fmla="*/ 729385 w 2263755"/>
                <a:gd name="connsiteY122" fmla="*/ 2174086 h 2227159"/>
                <a:gd name="connsiteX123" fmla="*/ 711086 w 2263755"/>
                <a:gd name="connsiteY123" fmla="*/ 2130171 h 2227159"/>
                <a:gd name="connsiteX124" fmla="*/ 677627 w 2263755"/>
                <a:gd name="connsiteY124" fmla="*/ 2110304 h 2227159"/>
                <a:gd name="connsiteX125" fmla="*/ 632143 w 2263755"/>
                <a:gd name="connsiteY125" fmla="*/ 2089914 h 2227159"/>
                <a:gd name="connsiteX126" fmla="*/ 629528 w 2263755"/>
                <a:gd name="connsiteY126" fmla="*/ 2078935 h 2227159"/>
                <a:gd name="connsiteX127" fmla="*/ 644690 w 2263755"/>
                <a:gd name="connsiteY127" fmla="*/ 2044953 h 2227159"/>
                <a:gd name="connsiteX128" fmla="*/ 643121 w 2263755"/>
                <a:gd name="connsiteY128" fmla="*/ 2013062 h 2227159"/>
                <a:gd name="connsiteX129" fmla="*/ 622209 w 2263755"/>
                <a:gd name="connsiteY129" fmla="*/ 1976988 h 2227159"/>
                <a:gd name="connsiteX130" fmla="*/ 601297 w 2263755"/>
                <a:gd name="connsiteY130" fmla="*/ 1950848 h 2227159"/>
                <a:gd name="connsiteX131" fmla="*/ 596069 w 2263755"/>
                <a:gd name="connsiteY131" fmla="*/ 1952416 h 2227159"/>
                <a:gd name="connsiteX132" fmla="*/ 596069 w 2263755"/>
                <a:gd name="connsiteY132" fmla="*/ 1974374 h 2227159"/>
                <a:gd name="connsiteX133" fmla="*/ 592409 w 2263755"/>
                <a:gd name="connsiteY133" fmla="*/ 2041816 h 2227159"/>
                <a:gd name="connsiteX134" fmla="*/ 603911 w 2263755"/>
                <a:gd name="connsiteY134" fmla="*/ 2065342 h 2227159"/>
                <a:gd name="connsiteX135" fmla="*/ 588227 w 2263755"/>
                <a:gd name="connsiteY135" fmla="*/ 2090960 h 2227159"/>
                <a:gd name="connsiteX136" fmla="*/ 560518 w 2263755"/>
                <a:gd name="connsiteY136" fmla="*/ 2075799 h 2227159"/>
                <a:gd name="connsiteX137" fmla="*/ 535946 w 2263755"/>
                <a:gd name="connsiteY137" fmla="*/ 2057500 h 2227159"/>
                <a:gd name="connsiteX138" fmla="*/ 506669 w 2263755"/>
                <a:gd name="connsiteY138" fmla="*/ 2084163 h 2227159"/>
                <a:gd name="connsiteX139" fmla="*/ 478437 w 2263755"/>
                <a:gd name="connsiteY139" fmla="*/ 2039725 h 2227159"/>
                <a:gd name="connsiteX140" fmla="*/ 451774 w 2263755"/>
                <a:gd name="connsiteY140" fmla="*/ 2005742 h 2227159"/>
                <a:gd name="connsiteX141" fmla="*/ 430339 w 2263755"/>
                <a:gd name="connsiteY141" fmla="*/ 1983262 h 2227159"/>
                <a:gd name="connsiteX142" fmla="*/ 418314 w 2263755"/>
                <a:gd name="connsiteY142" fmla="*/ 1966009 h 2227159"/>
                <a:gd name="connsiteX143" fmla="*/ 418314 w 2263755"/>
                <a:gd name="connsiteY143" fmla="*/ 1964963 h 2227159"/>
                <a:gd name="connsiteX144" fmla="*/ 387991 w 2263755"/>
                <a:gd name="connsiteY144" fmla="*/ 1941960 h 2227159"/>
                <a:gd name="connsiteX145" fmla="*/ 374921 w 2263755"/>
                <a:gd name="connsiteY145" fmla="*/ 1948234 h 2227159"/>
                <a:gd name="connsiteX146" fmla="*/ 356100 w 2263755"/>
                <a:gd name="connsiteY146" fmla="*/ 1943528 h 2227159"/>
                <a:gd name="connsiteX147" fmla="*/ 347212 w 2263755"/>
                <a:gd name="connsiteY147" fmla="*/ 1909546 h 2227159"/>
                <a:gd name="connsiteX148" fmla="*/ 337802 w 2263755"/>
                <a:gd name="connsiteY148" fmla="*/ 1884974 h 2227159"/>
                <a:gd name="connsiteX149" fmla="*/ 328391 w 2263755"/>
                <a:gd name="connsiteY149" fmla="*/ 1897521 h 2227159"/>
                <a:gd name="connsiteX150" fmla="*/ 308525 w 2263755"/>
                <a:gd name="connsiteY150" fmla="*/ 1902226 h 2227159"/>
                <a:gd name="connsiteX151" fmla="*/ 304342 w 2263755"/>
                <a:gd name="connsiteY151" fmla="*/ 1890202 h 2227159"/>
                <a:gd name="connsiteX152" fmla="*/ 294409 w 2263755"/>
                <a:gd name="connsiteY152" fmla="*/ 1858833 h 2227159"/>
                <a:gd name="connsiteX153" fmla="*/ 283430 w 2263755"/>
                <a:gd name="connsiteY153" fmla="*/ 1831647 h 2227159"/>
                <a:gd name="connsiteX154" fmla="*/ 289704 w 2263755"/>
                <a:gd name="connsiteY154" fmla="*/ 1807598 h 2227159"/>
                <a:gd name="connsiteX155" fmla="*/ 298591 w 2263755"/>
                <a:gd name="connsiteY155" fmla="*/ 1780412 h 2227159"/>
                <a:gd name="connsiteX156" fmla="*/ 286567 w 2263755"/>
                <a:gd name="connsiteY156" fmla="*/ 1757932 h 2227159"/>
                <a:gd name="connsiteX157" fmla="*/ 275065 w 2263755"/>
                <a:gd name="connsiteY157" fmla="*/ 1724472 h 2227159"/>
                <a:gd name="connsiteX158" fmla="*/ 257812 w 2263755"/>
                <a:gd name="connsiteY158" fmla="*/ 1617296 h 2227159"/>
                <a:gd name="connsiteX159" fmla="*/ 258858 w 2263755"/>
                <a:gd name="connsiteY159" fmla="*/ 1603181 h 2227159"/>
                <a:gd name="connsiteX160" fmla="*/ 261995 w 2263755"/>
                <a:gd name="connsiteY160" fmla="*/ 1573381 h 2227159"/>
                <a:gd name="connsiteX161" fmla="*/ 257290 w 2263755"/>
                <a:gd name="connsiteY161" fmla="*/ 1551423 h 2227159"/>
                <a:gd name="connsiteX162" fmla="*/ 257290 w 2263755"/>
                <a:gd name="connsiteY162" fmla="*/ 1528942 h 2227159"/>
                <a:gd name="connsiteX163" fmla="*/ 260949 w 2263755"/>
                <a:gd name="connsiteY163" fmla="*/ 1527896 h 2227159"/>
                <a:gd name="connsiteX164" fmla="*/ 281862 w 2263755"/>
                <a:gd name="connsiteY164" fmla="*/ 1552468 h 2227159"/>
                <a:gd name="connsiteX165" fmla="*/ 343553 w 2263755"/>
                <a:gd name="connsiteY165" fmla="*/ 1643437 h 2227159"/>
                <a:gd name="connsiteX166" fmla="*/ 420928 w 2263755"/>
                <a:gd name="connsiteY166" fmla="*/ 1722381 h 2227159"/>
                <a:gd name="connsiteX167" fmla="*/ 425634 w 2263755"/>
                <a:gd name="connsiteY167" fmla="*/ 1727086 h 2227159"/>
                <a:gd name="connsiteX168" fmla="*/ 506146 w 2263755"/>
                <a:gd name="connsiteY168" fmla="*/ 1813872 h 2227159"/>
                <a:gd name="connsiteX169" fmla="*/ 574634 w 2263755"/>
                <a:gd name="connsiteY169" fmla="*/ 1889156 h 2227159"/>
                <a:gd name="connsiteX170" fmla="*/ 585090 w 2263755"/>
                <a:gd name="connsiteY170" fmla="*/ 1896998 h 2227159"/>
                <a:gd name="connsiteX171" fmla="*/ 698539 w 2263755"/>
                <a:gd name="connsiteY171" fmla="*/ 1961304 h 2227159"/>
                <a:gd name="connsiteX172" fmla="*/ 721543 w 2263755"/>
                <a:gd name="connsiteY172" fmla="*/ 1964441 h 2227159"/>
                <a:gd name="connsiteX173" fmla="*/ 730430 w 2263755"/>
                <a:gd name="connsiteY173" fmla="*/ 1967577 h 2227159"/>
                <a:gd name="connsiteX174" fmla="*/ 766504 w 2263755"/>
                <a:gd name="connsiteY174" fmla="*/ 1992149 h 2227159"/>
                <a:gd name="connsiteX175" fmla="*/ 865837 w 2263755"/>
                <a:gd name="connsiteY175" fmla="*/ 2025609 h 2227159"/>
                <a:gd name="connsiteX176" fmla="*/ 991834 w 2263755"/>
                <a:gd name="connsiteY176" fmla="*/ 2059069 h 2227159"/>
                <a:gd name="connsiteX177" fmla="*/ 1188410 w 2263755"/>
                <a:gd name="connsiteY177" fmla="*/ 2077890 h 2227159"/>
                <a:gd name="connsiteX178" fmla="*/ 1333750 w 2263755"/>
                <a:gd name="connsiteY178" fmla="*/ 2069002 h 2227159"/>
                <a:gd name="connsiteX179" fmla="*/ 1377666 w 2263755"/>
                <a:gd name="connsiteY179" fmla="*/ 2055409 h 2227159"/>
                <a:gd name="connsiteX180" fmla="*/ 1439357 w 2263755"/>
                <a:gd name="connsiteY180" fmla="*/ 2039725 h 2227159"/>
                <a:gd name="connsiteX181" fmla="*/ 1467589 w 2263755"/>
                <a:gd name="connsiteY181" fmla="*/ 2022995 h 2227159"/>
                <a:gd name="connsiteX182" fmla="*/ 1496343 w 2263755"/>
                <a:gd name="connsiteY182" fmla="*/ 2010970 h 2227159"/>
                <a:gd name="connsiteX183" fmla="*/ 1584175 w 2263755"/>
                <a:gd name="connsiteY183" fmla="*/ 1986398 h 2227159"/>
                <a:gd name="connsiteX184" fmla="*/ 1682985 w 2263755"/>
                <a:gd name="connsiteY184" fmla="*/ 1933072 h 2227159"/>
                <a:gd name="connsiteX185" fmla="*/ 1698669 w 2263755"/>
                <a:gd name="connsiteY185" fmla="*/ 1914251 h 2227159"/>
                <a:gd name="connsiteX186" fmla="*/ 1704943 w 2263755"/>
                <a:gd name="connsiteY186" fmla="*/ 1906409 h 2227159"/>
                <a:gd name="connsiteX187" fmla="*/ 1795389 w 2263755"/>
                <a:gd name="connsiteY187" fmla="*/ 1827988 h 2227159"/>
                <a:gd name="connsiteX188" fmla="*/ 1860740 w 2263755"/>
                <a:gd name="connsiteY188" fmla="*/ 1763682 h 2227159"/>
                <a:gd name="connsiteX189" fmla="*/ 1866491 w 2263755"/>
                <a:gd name="connsiteY189" fmla="*/ 1756886 h 2227159"/>
                <a:gd name="connsiteX190" fmla="*/ 1918249 w 2263755"/>
                <a:gd name="connsiteY190" fmla="*/ 1667486 h 2227159"/>
                <a:gd name="connsiteX191" fmla="*/ 1960073 w 2263755"/>
                <a:gd name="connsiteY191" fmla="*/ 1560310 h 2227159"/>
                <a:gd name="connsiteX192" fmla="*/ 1953800 w 2263755"/>
                <a:gd name="connsiteY192" fmla="*/ 1491823 h 2227159"/>
                <a:gd name="connsiteX193" fmla="*/ 1951708 w 2263755"/>
                <a:gd name="connsiteY193" fmla="*/ 1387784 h 2227159"/>
                <a:gd name="connsiteX194" fmla="*/ 1954845 w 2263755"/>
                <a:gd name="connsiteY194" fmla="*/ 1365303 h 2227159"/>
                <a:gd name="connsiteX195" fmla="*/ 1980463 w 2263755"/>
                <a:gd name="connsiteY195" fmla="*/ 1267538 h 2227159"/>
                <a:gd name="connsiteX196" fmla="*/ 1983599 w 2263755"/>
                <a:gd name="connsiteY196" fmla="*/ 1218394 h 2227159"/>
                <a:gd name="connsiteX197" fmla="*/ 1954845 w 2263755"/>
                <a:gd name="connsiteY197" fmla="*/ 1158272 h 2227159"/>
                <a:gd name="connsiteX198" fmla="*/ 1912498 w 2263755"/>
                <a:gd name="connsiteY198" fmla="*/ 1081942 h 2227159"/>
                <a:gd name="connsiteX199" fmla="*/ 1896291 w 2263755"/>
                <a:gd name="connsiteY199" fmla="*/ 1063121 h 2227159"/>
                <a:gd name="connsiteX200" fmla="*/ 1780750 w 2263755"/>
                <a:gd name="connsiteY200" fmla="*/ 919871 h 2227159"/>
                <a:gd name="connsiteX201" fmla="*/ 1697101 w 2263755"/>
                <a:gd name="connsiteY201" fmla="*/ 828380 h 2227159"/>
                <a:gd name="connsiteX202" fmla="*/ 1692396 w 2263755"/>
                <a:gd name="connsiteY202" fmla="*/ 816356 h 2227159"/>
                <a:gd name="connsiteX203" fmla="*/ 1687691 w 2263755"/>
                <a:gd name="connsiteY203" fmla="*/ 807468 h 2227159"/>
                <a:gd name="connsiteX204" fmla="*/ 1667824 w 2263755"/>
                <a:gd name="connsiteY204" fmla="*/ 799626 h 2227159"/>
                <a:gd name="connsiteX205" fmla="*/ 1641161 w 2263755"/>
                <a:gd name="connsiteY205" fmla="*/ 770871 h 2227159"/>
                <a:gd name="connsiteX206" fmla="*/ 1633319 w 2263755"/>
                <a:gd name="connsiteY206" fmla="*/ 761984 h 2227159"/>
                <a:gd name="connsiteX207" fmla="*/ 1571627 w 2263755"/>
                <a:gd name="connsiteY207" fmla="*/ 723296 h 2227159"/>
                <a:gd name="connsiteX208" fmla="*/ 1512550 w 2263755"/>
                <a:gd name="connsiteY208" fmla="*/ 668401 h 2227159"/>
                <a:gd name="connsiteX209" fmla="*/ 1561171 w 2263755"/>
                <a:gd name="connsiteY209" fmla="*/ 678334 h 2227159"/>
                <a:gd name="connsiteX210" fmla="*/ 1730038 w 2263755"/>
                <a:gd name="connsiteY210" fmla="*/ 775054 h 2227159"/>
                <a:gd name="connsiteX211" fmla="*/ 1747291 w 2263755"/>
                <a:gd name="connsiteY211" fmla="*/ 783941 h 2227159"/>
                <a:gd name="connsiteX212" fmla="*/ 1762452 w 2263755"/>
                <a:gd name="connsiteY212" fmla="*/ 791261 h 2227159"/>
                <a:gd name="connsiteX213" fmla="*/ 1841396 w 2263755"/>
                <a:gd name="connsiteY213" fmla="*/ 861840 h 2227159"/>
                <a:gd name="connsiteX214" fmla="*/ 1899428 w 2263755"/>
                <a:gd name="connsiteY214" fmla="*/ 931373 h 2227159"/>
                <a:gd name="connsiteX215" fmla="*/ 1953800 w 2263755"/>
                <a:gd name="connsiteY215" fmla="*/ 1005089 h 2227159"/>
                <a:gd name="connsiteX216" fmla="*/ 1974189 w 2263755"/>
                <a:gd name="connsiteY216" fmla="*/ 1023387 h 2227159"/>
                <a:gd name="connsiteX217" fmla="*/ 1979417 w 2263755"/>
                <a:gd name="connsiteY217" fmla="*/ 1003521 h 2227159"/>
                <a:gd name="connsiteX218" fmla="*/ 1956936 w 2263755"/>
                <a:gd name="connsiteY218" fmla="*/ 955422 h 2227159"/>
                <a:gd name="connsiteX219" fmla="*/ 1884789 w 2263755"/>
                <a:gd name="connsiteY219" fmla="*/ 880661 h 2227159"/>
                <a:gd name="connsiteX220" fmla="*/ 1840350 w 2263755"/>
                <a:gd name="connsiteY220" fmla="*/ 827857 h 2227159"/>
                <a:gd name="connsiteX221" fmla="*/ 1821007 w 2263755"/>
                <a:gd name="connsiteY221" fmla="*/ 802240 h 2227159"/>
                <a:gd name="connsiteX222" fmla="*/ 1782319 w 2263755"/>
                <a:gd name="connsiteY222" fmla="*/ 771917 h 2227159"/>
                <a:gd name="connsiteX223" fmla="*/ 1734743 w 2263755"/>
                <a:gd name="connsiteY223" fmla="*/ 729570 h 2227159"/>
                <a:gd name="connsiteX224" fmla="*/ 1664687 w 2263755"/>
                <a:gd name="connsiteY224" fmla="*/ 654808 h 2227159"/>
                <a:gd name="connsiteX225" fmla="*/ 1612406 w 2263755"/>
                <a:gd name="connsiteY225" fmla="*/ 612983 h 2227159"/>
                <a:gd name="connsiteX226" fmla="*/ 1597245 w 2263755"/>
                <a:gd name="connsiteY226" fmla="*/ 590503 h 2227159"/>
                <a:gd name="connsiteX227" fmla="*/ 1571105 w 2263755"/>
                <a:gd name="connsiteY227" fmla="*/ 555998 h 2227159"/>
                <a:gd name="connsiteX228" fmla="*/ 1547578 w 2263755"/>
                <a:gd name="connsiteY228" fmla="*/ 536131 h 2227159"/>
                <a:gd name="connsiteX229" fmla="*/ 1546010 w 2263755"/>
                <a:gd name="connsiteY229" fmla="*/ 515741 h 2227159"/>
                <a:gd name="connsiteX230" fmla="*/ 1548101 w 2263755"/>
                <a:gd name="connsiteY230" fmla="*/ 509990 h 2227159"/>
                <a:gd name="connsiteX231" fmla="*/ 1522483 w 2263755"/>
                <a:gd name="connsiteY231" fmla="*/ 495352 h 2227159"/>
                <a:gd name="connsiteX232" fmla="*/ 1524575 w 2263755"/>
                <a:gd name="connsiteY232" fmla="*/ 491169 h 2227159"/>
                <a:gd name="connsiteX233" fmla="*/ 1553329 w 2263755"/>
                <a:gd name="connsiteY233" fmla="*/ 506854 h 2227159"/>
                <a:gd name="connsiteX234" fmla="*/ 1647957 w 2263755"/>
                <a:gd name="connsiteY234" fmla="*/ 561226 h 2227159"/>
                <a:gd name="connsiteX235" fmla="*/ 1703898 w 2263755"/>
                <a:gd name="connsiteY235" fmla="*/ 598345 h 2227159"/>
                <a:gd name="connsiteX236" fmla="*/ 1712262 w 2263755"/>
                <a:gd name="connsiteY236" fmla="*/ 603573 h 2227159"/>
                <a:gd name="connsiteX237" fmla="*/ 1778659 w 2263755"/>
                <a:gd name="connsiteY237" fmla="*/ 649580 h 2227159"/>
                <a:gd name="connsiteX238" fmla="*/ 1795389 w 2263755"/>
                <a:gd name="connsiteY238" fmla="*/ 657945 h 2227159"/>
                <a:gd name="connsiteX239" fmla="*/ 1805322 w 2263755"/>
                <a:gd name="connsiteY239" fmla="*/ 665787 h 2227159"/>
                <a:gd name="connsiteX240" fmla="*/ 1839827 w 2263755"/>
                <a:gd name="connsiteY240" fmla="*/ 700815 h 2227159"/>
                <a:gd name="connsiteX241" fmla="*/ 1844533 w 2263755"/>
                <a:gd name="connsiteY241" fmla="*/ 697678 h 2227159"/>
                <a:gd name="connsiteX242" fmla="*/ 1835645 w 2263755"/>
                <a:gd name="connsiteY242" fmla="*/ 677289 h 2227159"/>
                <a:gd name="connsiteX243" fmla="*/ 1774477 w 2263755"/>
                <a:gd name="connsiteY243" fmla="*/ 548155 h 2227159"/>
                <a:gd name="connsiteX244" fmla="*/ 1751473 w 2263755"/>
                <a:gd name="connsiteY244" fmla="*/ 492738 h 2227159"/>
                <a:gd name="connsiteX245" fmla="*/ 1602996 w 2263755"/>
                <a:gd name="connsiteY245" fmla="*/ 337464 h 2227159"/>
                <a:gd name="connsiteX246" fmla="*/ 1512027 w 2263755"/>
                <a:gd name="connsiteY246" fmla="*/ 298776 h 2227159"/>
                <a:gd name="connsiteX247" fmla="*/ 1333750 w 2263755"/>
                <a:gd name="connsiteY247" fmla="*/ 222446 h 2227159"/>
                <a:gd name="connsiteX248" fmla="*/ 1214027 w 2263755"/>
                <a:gd name="connsiteY248" fmla="*/ 178008 h 2227159"/>
                <a:gd name="connsiteX249" fmla="*/ 1158087 w 2263755"/>
                <a:gd name="connsiteY249" fmla="*/ 151867 h 2227159"/>
                <a:gd name="connsiteX250" fmla="*/ 1147631 w 2263755"/>
                <a:gd name="connsiteY250" fmla="*/ 147685 h 2227159"/>
                <a:gd name="connsiteX251" fmla="*/ 1100055 w 2263755"/>
                <a:gd name="connsiteY251" fmla="*/ 136706 h 2227159"/>
                <a:gd name="connsiteX252" fmla="*/ 1090645 w 2263755"/>
                <a:gd name="connsiteY252" fmla="*/ 129909 h 2227159"/>
                <a:gd name="connsiteX253" fmla="*/ 1068687 w 2263755"/>
                <a:gd name="connsiteY253" fmla="*/ 118408 h 2227159"/>
                <a:gd name="connsiteX254" fmla="*/ 680241 w 2263755"/>
                <a:gd name="connsiteY254" fmla="*/ 181145 h 2227159"/>
                <a:gd name="connsiteX255" fmla="*/ 474255 w 2263755"/>
                <a:gd name="connsiteY255" fmla="*/ 292503 h 2227159"/>
                <a:gd name="connsiteX256" fmla="*/ 462753 w 2263755"/>
                <a:gd name="connsiteY256" fmla="*/ 304527 h 2227159"/>
                <a:gd name="connsiteX257" fmla="*/ 441318 w 2263755"/>
                <a:gd name="connsiteY257" fmla="*/ 320211 h 2227159"/>
                <a:gd name="connsiteX258" fmla="*/ 435567 w 2263755"/>
                <a:gd name="connsiteY258" fmla="*/ 324917 h 2227159"/>
                <a:gd name="connsiteX259" fmla="*/ 368648 w 2263755"/>
                <a:gd name="connsiteY259" fmla="*/ 407520 h 2227159"/>
                <a:gd name="connsiteX260" fmla="*/ 324209 w 2263755"/>
                <a:gd name="connsiteY260" fmla="*/ 461892 h 2227159"/>
                <a:gd name="connsiteX261" fmla="*/ 324732 w 2263755"/>
                <a:gd name="connsiteY261" fmla="*/ 488033 h 2227159"/>
                <a:gd name="connsiteX262" fmla="*/ 325255 w 2263755"/>
                <a:gd name="connsiteY262" fmla="*/ 489078 h 2227159"/>
                <a:gd name="connsiteX263" fmla="*/ 312184 w 2263755"/>
                <a:gd name="connsiteY263" fmla="*/ 527766 h 2227159"/>
                <a:gd name="connsiteX264" fmla="*/ 292318 w 2263755"/>
                <a:gd name="connsiteY264" fmla="*/ 531948 h 2227159"/>
                <a:gd name="connsiteX265" fmla="*/ 272974 w 2263755"/>
                <a:gd name="connsiteY265" fmla="*/ 531948 h 2227159"/>
                <a:gd name="connsiteX266" fmla="*/ 269314 w 2263755"/>
                <a:gd name="connsiteY266" fmla="*/ 555475 h 2227159"/>
                <a:gd name="connsiteX267" fmla="*/ 243697 w 2263755"/>
                <a:gd name="connsiteY267" fmla="*/ 604096 h 2227159"/>
                <a:gd name="connsiteX268" fmla="*/ 240037 w 2263755"/>
                <a:gd name="connsiteY268" fmla="*/ 613506 h 2227159"/>
                <a:gd name="connsiteX269" fmla="*/ 225398 w 2263755"/>
                <a:gd name="connsiteY269" fmla="*/ 675720 h 2227159"/>
                <a:gd name="connsiteX270" fmla="*/ 215988 w 2263755"/>
                <a:gd name="connsiteY270" fmla="*/ 694019 h 2227159"/>
                <a:gd name="connsiteX271" fmla="*/ 189847 w 2263755"/>
                <a:gd name="connsiteY271" fmla="*/ 787078 h 2227159"/>
                <a:gd name="connsiteX272" fmla="*/ 171026 w 2263755"/>
                <a:gd name="connsiteY272" fmla="*/ 895299 h 2227159"/>
                <a:gd name="connsiteX273" fmla="*/ 159525 w 2263755"/>
                <a:gd name="connsiteY273" fmla="*/ 912552 h 2227159"/>
                <a:gd name="connsiteX274" fmla="*/ 161093 w 2263755"/>
                <a:gd name="connsiteY274" fmla="*/ 931373 h 2227159"/>
                <a:gd name="connsiteX275" fmla="*/ 168935 w 2263755"/>
                <a:gd name="connsiteY275" fmla="*/ 948103 h 2227159"/>
                <a:gd name="connsiteX276" fmla="*/ 167890 w 2263755"/>
                <a:gd name="connsiteY276" fmla="*/ 1066780 h 2227159"/>
                <a:gd name="connsiteX277" fmla="*/ 173118 w 2263755"/>
                <a:gd name="connsiteY277" fmla="*/ 1132654 h 2227159"/>
                <a:gd name="connsiteX278" fmla="*/ 169981 w 2263755"/>
                <a:gd name="connsiteY278" fmla="*/ 1143633 h 2227159"/>
                <a:gd name="connsiteX279" fmla="*/ 156388 w 2263755"/>
                <a:gd name="connsiteY279" fmla="*/ 1189117 h 2227159"/>
                <a:gd name="connsiteX280" fmla="*/ 167367 w 2263755"/>
                <a:gd name="connsiteY280" fmla="*/ 1247149 h 2227159"/>
                <a:gd name="connsiteX281" fmla="*/ 168935 w 2263755"/>
                <a:gd name="connsiteY281" fmla="*/ 1282177 h 2227159"/>
                <a:gd name="connsiteX282" fmla="*/ 173118 w 2263755"/>
                <a:gd name="connsiteY282" fmla="*/ 1305181 h 2227159"/>
                <a:gd name="connsiteX283" fmla="*/ 604434 w 2263755"/>
                <a:gd name="connsiteY283" fmla="*/ 1950325 h 2227159"/>
                <a:gd name="connsiteX284" fmla="*/ 599728 w 2263755"/>
                <a:gd name="connsiteY284" fmla="*/ 1933072 h 2227159"/>
                <a:gd name="connsiteX285" fmla="*/ 592932 w 2263755"/>
                <a:gd name="connsiteY285" fmla="*/ 1923139 h 2227159"/>
                <a:gd name="connsiteX286" fmla="*/ 569406 w 2263755"/>
                <a:gd name="connsiteY286" fmla="*/ 1910591 h 2227159"/>
                <a:gd name="connsiteX287" fmla="*/ 586135 w 2263755"/>
                <a:gd name="connsiteY287" fmla="*/ 1943005 h 2227159"/>
                <a:gd name="connsiteX288" fmla="*/ 604434 w 2263755"/>
                <a:gd name="connsiteY288" fmla="*/ 1950325 h 2227159"/>
                <a:gd name="connsiteX289" fmla="*/ 302774 w 2263755"/>
                <a:gd name="connsiteY289" fmla="*/ 1825897 h 2227159"/>
                <a:gd name="connsiteX290" fmla="*/ 314798 w 2263755"/>
                <a:gd name="connsiteY290" fmla="*/ 1850469 h 2227159"/>
                <a:gd name="connsiteX291" fmla="*/ 328914 w 2263755"/>
                <a:gd name="connsiteY291" fmla="*/ 1840535 h 2227159"/>
                <a:gd name="connsiteX292" fmla="*/ 331528 w 2263755"/>
                <a:gd name="connsiteY292" fmla="*/ 1826419 h 2227159"/>
                <a:gd name="connsiteX293" fmla="*/ 302774 w 2263755"/>
                <a:gd name="connsiteY293" fmla="*/ 1825897 h 2227159"/>
                <a:gd name="connsiteX294" fmla="*/ 916550 w 2263755"/>
                <a:gd name="connsiteY294" fmla="*/ 2147423 h 2227159"/>
                <a:gd name="connsiteX295" fmla="*/ 933802 w 2263755"/>
                <a:gd name="connsiteY295" fmla="*/ 2131216 h 2227159"/>
                <a:gd name="connsiteX296" fmla="*/ 918118 w 2263755"/>
                <a:gd name="connsiteY296" fmla="*/ 2121806 h 2227159"/>
                <a:gd name="connsiteX297" fmla="*/ 916550 w 2263755"/>
                <a:gd name="connsiteY297" fmla="*/ 2147423 h 2227159"/>
                <a:gd name="connsiteX298" fmla="*/ 980332 w 2263755"/>
                <a:gd name="connsiteY298" fmla="*/ 2151083 h 2227159"/>
                <a:gd name="connsiteX299" fmla="*/ 991834 w 2263755"/>
                <a:gd name="connsiteY299" fmla="*/ 2138013 h 2227159"/>
                <a:gd name="connsiteX300" fmla="*/ 989743 w 2263755"/>
                <a:gd name="connsiteY300" fmla="*/ 2134876 h 2227159"/>
                <a:gd name="connsiteX301" fmla="*/ 975104 w 2263755"/>
                <a:gd name="connsiteY301" fmla="*/ 2133830 h 2227159"/>
                <a:gd name="connsiteX302" fmla="*/ 980332 w 2263755"/>
                <a:gd name="connsiteY302" fmla="*/ 2151083 h 2227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</a:cxnLst>
              <a:rect l="l" t="t" r="r" b="b"/>
              <a:pathLst>
                <a:path w="2263755" h="2227159">
                  <a:moveTo>
                    <a:pt x="173118" y="1305181"/>
                  </a:moveTo>
                  <a:cubicBezTo>
                    <a:pt x="167367" y="1308317"/>
                    <a:pt x="158479" y="1312500"/>
                    <a:pt x="151160" y="1317728"/>
                  </a:cubicBezTo>
                  <a:cubicBezTo>
                    <a:pt x="147500" y="1320342"/>
                    <a:pt x="138612" y="1324002"/>
                    <a:pt x="146977" y="1331321"/>
                  </a:cubicBezTo>
                  <a:cubicBezTo>
                    <a:pt x="147500" y="1331844"/>
                    <a:pt x="143840" y="1336026"/>
                    <a:pt x="142272" y="1338640"/>
                  </a:cubicBezTo>
                  <a:cubicBezTo>
                    <a:pt x="145932" y="1340209"/>
                    <a:pt x="149068" y="1341777"/>
                    <a:pt x="152728" y="1343345"/>
                  </a:cubicBezTo>
                  <a:cubicBezTo>
                    <a:pt x="153251" y="1344391"/>
                    <a:pt x="153251" y="1344914"/>
                    <a:pt x="153774" y="1345959"/>
                  </a:cubicBezTo>
                  <a:cubicBezTo>
                    <a:pt x="120837" y="1347528"/>
                    <a:pt x="114563" y="1374191"/>
                    <a:pt x="102539" y="1397717"/>
                  </a:cubicBezTo>
                  <a:cubicBezTo>
                    <a:pt x="109858" y="1399809"/>
                    <a:pt x="116132" y="1401900"/>
                    <a:pt x="124497" y="1404514"/>
                  </a:cubicBezTo>
                  <a:cubicBezTo>
                    <a:pt x="119268" y="1407128"/>
                    <a:pt x="115609" y="1409219"/>
                    <a:pt x="111426" y="1410265"/>
                  </a:cubicBezTo>
                  <a:cubicBezTo>
                    <a:pt x="101493" y="1412879"/>
                    <a:pt x="97311" y="1419152"/>
                    <a:pt x="97311" y="1429609"/>
                  </a:cubicBezTo>
                  <a:cubicBezTo>
                    <a:pt x="97311" y="1433791"/>
                    <a:pt x="94697" y="1438496"/>
                    <a:pt x="92082" y="1441633"/>
                  </a:cubicBezTo>
                  <a:cubicBezTo>
                    <a:pt x="84763" y="1449998"/>
                    <a:pt x="76921" y="1457840"/>
                    <a:pt x="69602" y="1465682"/>
                  </a:cubicBezTo>
                  <a:cubicBezTo>
                    <a:pt x="62805" y="1473002"/>
                    <a:pt x="55486" y="1478230"/>
                    <a:pt x="41893" y="1476138"/>
                  </a:cubicBezTo>
                  <a:cubicBezTo>
                    <a:pt x="44507" y="1469865"/>
                    <a:pt x="45553" y="1464114"/>
                    <a:pt x="48689" y="1459932"/>
                  </a:cubicBezTo>
                  <a:cubicBezTo>
                    <a:pt x="55486" y="1450521"/>
                    <a:pt x="54963" y="1437451"/>
                    <a:pt x="46075" y="1430654"/>
                  </a:cubicBezTo>
                  <a:cubicBezTo>
                    <a:pt x="43461" y="1428563"/>
                    <a:pt x="39279" y="1428563"/>
                    <a:pt x="35619" y="1426995"/>
                  </a:cubicBezTo>
                  <a:cubicBezTo>
                    <a:pt x="34574" y="1430131"/>
                    <a:pt x="34051" y="1433268"/>
                    <a:pt x="33005" y="1436405"/>
                  </a:cubicBezTo>
                  <a:cubicBezTo>
                    <a:pt x="32482" y="1437974"/>
                    <a:pt x="32482" y="1440065"/>
                    <a:pt x="32482" y="1442679"/>
                  </a:cubicBezTo>
                  <a:cubicBezTo>
                    <a:pt x="22026" y="1439542"/>
                    <a:pt x="17321" y="1431700"/>
                    <a:pt x="15230" y="1423335"/>
                  </a:cubicBezTo>
                  <a:cubicBezTo>
                    <a:pt x="13139" y="1414447"/>
                    <a:pt x="11570" y="1405037"/>
                    <a:pt x="12616" y="1396672"/>
                  </a:cubicBezTo>
                  <a:cubicBezTo>
                    <a:pt x="17321" y="1364781"/>
                    <a:pt x="10002" y="1333412"/>
                    <a:pt x="7388" y="1302044"/>
                  </a:cubicBezTo>
                  <a:cubicBezTo>
                    <a:pt x="2682" y="1248194"/>
                    <a:pt x="1114" y="1193823"/>
                    <a:pt x="68" y="1139973"/>
                  </a:cubicBezTo>
                  <a:cubicBezTo>
                    <a:pt x="-454" y="1109651"/>
                    <a:pt x="2160" y="1079328"/>
                    <a:pt x="3205" y="1049005"/>
                  </a:cubicBezTo>
                  <a:cubicBezTo>
                    <a:pt x="3728" y="1041163"/>
                    <a:pt x="7388" y="1035935"/>
                    <a:pt x="12616" y="1029661"/>
                  </a:cubicBezTo>
                  <a:cubicBezTo>
                    <a:pt x="19412" y="1021296"/>
                    <a:pt x="24640" y="1023910"/>
                    <a:pt x="31960" y="1025479"/>
                  </a:cubicBezTo>
                  <a:cubicBezTo>
                    <a:pt x="33528" y="1026001"/>
                    <a:pt x="35096" y="1024956"/>
                    <a:pt x="37188" y="1024433"/>
                  </a:cubicBezTo>
                  <a:cubicBezTo>
                    <a:pt x="36665" y="1018682"/>
                    <a:pt x="36142" y="1012931"/>
                    <a:pt x="36665" y="1007703"/>
                  </a:cubicBezTo>
                  <a:cubicBezTo>
                    <a:pt x="37188" y="991496"/>
                    <a:pt x="43984" y="977903"/>
                    <a:pt x="53395" y="964833"/>
                  </a:cubicBezTo>
                  <a:cubicBezTo>
                    <a:pt x="64374" y="949671"/>
                    <a:pt x="75353" y="933987"/>
                    <a:pt x="86332" y="918303"/>
                  </a:cubicBezTo>
                  <a:cubicBezTo>
                    <a:pt x="88423" y="915166"/>
                    <a:pt x="89991" y="910984"/>
                    <a:pt x="90514" y="906801"/>
                  </a:cubicBezTo>
                  <a:cubicBezTo>
                    <a:pt x="92082" y="886935"/>
                    <a:pt x="93128" y="867068"/>
                    <a:pt x="95219" y="847201"/>
                  </a:cubicBezTo>
                  <a:cubicBezTo>
                    <a:pt x="95742" y="843542"/>
                    <a:pt x="98879" y="839882"/>
                    <a:pt x="101493" y="836745"/>
                  </a:cubicBezTo>
                  <a:cubicBezTo>
                    <a:pt x="106721" y="829426"/>
                    <a:pt x="110904" y="822106"/>
                    <a:pt x="107244" y="812696"/>
                  </a:cubicBezTo>
                  <a:cubicBezTo>
                    <a:pt x="106198" y="810082"/>
                    <a:pt x="108812" y="805899"/>
                    <a:pt x="110381" y="803285"/>
                  </a:cubicBezTo>
                  <a:cubicBezTo>
                    <a:pt x="117700" y="792306"/>
                    <a:pt x="126588" y="782373"/>
                    <a:pt x="133384" y="770871"/>
                  </a:cubicBezTo>
                  <a:cubicBezTo>
                    <a:pt x="149068" y="744208"/>
                    <a:pt x="156388" y="717022"/>
                    <a:pt x="135998" y="688268"/>
                  </a:cubicBezTo>
                  <a:cubicBezTo>
                    <a:pt x="165798" y="684085"/>
                    <a:pt x="180960" y="664741"/>
                    <a:pt x="191416" y="640692"/>
                  </a:cubicBezTo>
                  <a:cubicBezTo>
                    <a:pt x="200304" y="619257"/>
                    <a:pt x="208146" y="597822"/>
                    <a:pt x="216511" y="576387"/>
                  </a:cubicBezTo>
                  <a:cubicBezTo>
                    <a:pt x="219647" y="568545"/>
                    <a:pt x="223830" y="560703"/>
                    <a:pt x="228535" y="553383"/>
                  </a:cubicBezTo>
                  <a:cubicBezTo>
                    <a:pt x="237423" y="539268"/>
                    <a:pt x="237423" y="537176"/>
                    <a:pt x="225398" y="524629"/>
                  </a:cubicBezTo>
                  <a:cubicBezTo>
                    <a:pt x="233240" y="507899"/>
                    <a:pt x="240560" y="490647"/>
                    <a:pt x="248402" y="474440"/>
                  </a:cubicBezTo>
                  <a:cubicBezTo>
                    <a:pt x="255721" y="459278"/>
                    <a:pt x="266177" y="447254"/>
                    <a:pt x="281339" y="439411"/>
                  </a:cubicBezTo>
                  <a:cubicBezTo>
                    <a:pt x="286567" y="436797"/>
                    <a:pt x="289704" y="433661"/>
                    <a:pt x="287090" y="426864"/>
                  </a:cubicBezTo>
                  <a:cubicBezTo>
                    <a:pt x="286044" y="424250"/>
                    <a:pt x="288135" y="419022"/>
                    <a:pt x="290226" y="416931"/>
                  </a:cubicBezTo>
                  <a:cubicBezTo>
                    <a:pt x="339893" y="370924"/>
                    <a:pt x="387469" y="323348"/>
                    <a:pt x="439749" y="281001"/>
                  </a:cubicBezTo>
                  <a:cubicBezTo>
                    <a:pt x="486279" y="243359"/>
                    <a:pt x="531763" y="203625"/>
                    <a:pt x="585090" y="174871"/>
                  </a:cubicBezTo>
                  <a:cubicBezTo>
                    <a:pt x="594500" y="169643"/>
                    <a:pt x="602342" y="162324"/>
                    <a:pt x="611230" y="157095"/>
                  </a:cubicBezTo>
                  <a:cubicBezTo>
                    <a:pt x="615413" y="154481"/>
                    <a:pt x="620641" y="153959"/>
                    <a:pt x="625346" y="152913"/>
                  </a:cubicBezTo>
                  <a:cubicBezTo>
                    <a:pt x="627960" y="152390"/>
                    <a:pt x="630574" y="151867"/>
                    <a:pt x="632665" y="150822"/>
                  </a:cubicBezTo>
                  <a:cubicBezTo>
                    <a:pt x="685992" y="111611"/>
                    <a:pt x="747160" y="89653"/>
                    <a:pt x="807806" y="66127"/>
                  </a:cubicBezTo>
                  <a:cubicBezTo>
                    <a:pt x="818785" y="61945"/>
                    <a:pt x="829764" y="57762"/>
                    <a:pt x="840743" y="53580"/>
                  </a:cubicBezTo>
                  <a:cubicBezTo>
                    <a:pt x="861655" y="45215"/>
                    <a:pt x="881522" y="36850"/>
                    <a:pt x="905048" y="37895"/>
                  </a:cubicBezTo>
                  <a:cubicBezTo>
                    <a:pt x="916550" y="38418"/>
                    <a:pt x="928574" y="34759"/>
                    <a:pt x="939030" y="30053"/>
                  </a:cubicBezTo>
                  <a:cubicBezTo>
                    <a:pt x="979287" y="12801"/>
                    <a:pt x="1021634" y="8095"/>
                    <a:pt x="1063981" y="4436"/>
                  </a:cubicBezTo>
                  <a:cubicBezTo>
                    <a:pt x="1122013" y="-270"/>
                    <a:pt x="1180567" y="-2361"/>
                    <a:pt x="1238599" y="3913"/>
                  </a:cubicBezTo>
                  <a:cubicBezTo>
                    <a:pt x="1417922" y="24302"/>
                    <a:pt x="1590448" y="66650"/>
                    <a:pt x="1744154" y="166506"/>
                  </a:cubicBezTo>
                  <a:cubicBezTo>
                    <a:pt x="1799049" y="202057"/>
                    <a:pt x="1849761" y="242313"/>
                    <a:pt x="1895245" y="289889"/>
                  </a:cubicBezTo>
                  <a:cubicBezTo>
                    <a:pt x="1899950" y="294594"/>
                    <a:pt x="1902564" y="299299"/>
                    <a:pt x="1901519" y="306618"/>
                  </a:cubicBezTo>
                  <a:cubicBezTo>
                    <a:pt x="1900996" y="311324"/>
                    <a:pt x="1903610" y="316552"/>
                    <a:pt x="1905178" y="321780"/>
                  </a:cubicBezTo>
                  <a:cubicBezTo>
                    <a:pt x="1890017" y="320211"/>
                    <a:pt x="1873810" y="318120"/>
                    <a:pt x="1858126" y="316552"/>
                  </a:cubicBezTo>
                  <a:cubicBezTo>
                    <a:pt x="1857603" y="331713"/>
                    <a:pt x="1860217" y="333282"/>
                    <a:pt x="1883743" y="332236"/>
                  </a:cubicBezTo>
                  <a:cubicBezTo>
                    <a:pt x="1886357" y="338510"/>
                    <a:pt x="1888971" y="344261"/>
                    <a:pt x="1891586" y="349489"/>
                  </a:cubicBezTo>
                  <a:cubicBezTo>
                    <a:pt x="1906224" y="346875"/>
                    <a:pt x="1919294" y="344261"/>
                    <a:pt x="1931842" y="343215"/>
                  </a:cubicBezTo>
                  <a:cubicBezTo>
                    <a:pt x="1936547" y="342692"/>
                    <a:pt x="1942298" y="344783"/>
                    <a:pt x="1945435" y="347920"/>
                  </a:cubicBezTo>
                  <a:cubicBezTo>
                    <a:pt x="2043200" y="442548"/>
                    <a:pt x="2115870" y="552338"/>
                    <a:pt x="2151944" y="684608"/>
                  </a:cubicBezTo>
                  <a:cubicBezTo>
                    <a:pt x="2153512" y="690359"/>
                    <a:pt x="2158740" y="696633"/>
                    <a:pt x="2163968" y="700292"/>
                  </a:cubicBezTo>
                  <a:cubicBezTo>
                    <a:pt x="2172856" y="706043"/>
                    <a:pt x="2177038" y="713362"/>
                    <a:pt x="2179652" y="723819"/>
                  </a:cubicBezTo>
                  <a:cubicBezTo>
                    <a:pt x="2191154" y="763552"/>
                    <a:pt x="2205270" y="802763"/>
                    <a:pt x="2216772" y="843019"/>
                  </a:cubicBezTo>
                  <a:cubicBezTo>
                    <a:pt x="2239775" y="923008"/>
                    <a:pt x="2257028" y="1004043"/>
                    <a:pt x="2263824" y="1086647"/>
                  </a:cubicBezTo>
                  <a:cubicBezTo>
                    <a:pt x="2267484" y="1129517"/>
                    <a:pt x="2261210" y="1171342"/>
                    <a:pt x="2236116" y="1208461"/>
                  </a:cubicBezTo>
                  <a:cubicBezTo>
                    <a:pt x="2234547" y="1211075"/>
                    <a:pt x="2234024" y="1215780"/>
                    <a:pt x="2235070" y="1218917"/>
                  </a:cubicBezTo>
                  <a:cubicBezTo>
                    <a:pt x="2244481" y="1241398"/>
                    <a:pt x="2243958" y="1263879"/>
                    <a:pt x="2235593" y="1286359"/>
                  </a:cubicBezTo>
                  <a:cubicBezTo>
                    <a:pt x="2228273" y="1306749"/>
                    <a:pt x="2219386" y="1327138"/>
                    <a:pt x="2211544" y="1347528"/>
                  </a:cubicBezTo>
                  <a:cubicBezTo>
                    <a:pt x="2202133" y="1371577"/>
                    <a:pt x="2199519" y="1395626"/>
                    <a:pt x="2208407" y="1420721"/>
                  </a:cubicBezTo>
                  <a:cubicBezTo>
                    <a:pt x="2213112" y="1434314"/>
                    <a:pt x="2212589" y="1447384"/>
                    <a:pt x="2208407" y="1462023"/>
                  </a:cubicBezTo>
                  <a:cubicBezTo>
                    <a:pt x="2204747" y="1474570"/>
                    <a:pt x="2204224" y="1488163"/>
                    <a:pt x="2203701" y="1501233"/>
                  </a:cubicBezTo>
                  <a:cubicBezTo>
                    <a:pt x="2201087" y="1556651"/>
                    <a:pt x="2200565" y="1612068"/>
                    <a:pt x="2195859" y="1666963"/>
                  </a:cubicBezTo>
                  <a:cubicBezTo>
                    <a:pt x="2192722" y="1706696"/>
                    <a:pt x="2185403" y="1746430"/>
                    <a:pt x="2177561" y="1785640"/>
                  </a:cubicBezTo>
                  <a:cubicBezTo>
                    <a:pt x="2172856" y="1808644"/>
                    <a:pt x="2162923" y="1829556"/>
                    <a:pt x="2138351" y="1844195"/>
                  </a:cubicBezTo>
                  <a:cubicBezTo>
                    <a:pt x="2136259" y="1836875"/>
                    <a:pt x="2131554" y="1830079"/>
                    <a:pt x="2133122" y="1824328"/>
                  </a:cubicBezTo>
                  <a:cubicBezTo>
                    <a:pt x="2140442" y="1793483"/>
                    <a:pt x="2134691" y="1763682"/>
                    <a:pt x="2125803" y="1733883"/>
                  </a:cubicBezTo>
                  <a:cubicBezTo>
                    <a:pt x="2121621" y="1719244"/>
                    <a:pt x="2124758" y="1703037"/>
                    <a:pt x="2123712" y="1687353"/>
                  </a:cubicBezTo>
                  <a:cubicBezTo>
                    <a:pt x="2123189" y="1675328"/>
                    <a:pt x="2122666" y="1663304"/>
                    <a:pt x="2120575" y="1651279"/>
                  </a:cubicBezTo>
                  <a:cubicBezTo>
                    <a:pt x="2117961" y="1637686"/>
                    <a:pt x="2108551" y="1631412"/>
                    <a:pt x="2096526" y="1631412"/>
                  </a:cubicBezTo>
                  <a:cubicBezTo>
                    <a:pt x="2085547" y="1631412"/>
                    <a:pt x="2078750" y="1637163"/>
                    <a:pt x="2075614" y="1651279"/>
                  </a:cubicBezTo>
                  <a:cubicBezTo>
                    <a:pt x="2073000" y="1662258"/>
                    <a:pt x="2071954" y="1673760"/>
                    <a:pt x="2070386" y="1684739"/>
                  </a:cubicBezTo>
                  <a:cubicBezTo>
                    <a:pt x="2069863" y="1689444"/>
                    <a:pt x="2068817" y="1693626"/>
                    <a:pt x="2066726" y="1697809"/>
                  </a:cubicBezTo>
                  <a:cubicBezTo>
                    <a:pt x="2060975" y="1713493"/>
                    <a:pt x="2053656" y="1714539"/>
                    <a:pt x="2042154" y="1703037"/>
                  </a:cubicBezTo>
                  <a:cubicBezTo>
                    <a:pt x="2040586" y="1700946"/>
                    <a:pt x="2037972" y="1699900"/>
                    <a:pt x="2034835" y="1697286"/>
                  </a:cubicBezTo>
                  <a:cubicBezTo>
                    <a:pt x="2011308" y="1723426"/>
                    <a:pt x="1983599" y="1744862"/>
                    <a:pt x="1967393" y="1776753"/>
                  </a:cubicBezTo>
                  <a:cubicBezTo>
                    <a:pt x="1965301" y="1780412"/>
                    <a:pt x="1963733" y="1784072"/>
                    <a:pt x="1960596" y="1787209"/>
                  </a:cubicBezTo>
                  <a:cubicBezTo>
                    <a:pt x="1907792" y="1848377"/>
                    <a:pt x="1855512" y="1909546"/>
                    <a:pt x="1801663" y="1969669"/>
                  </a:cubicBezTo>
                  <a:cubicBezTo>
                    <a:pt x="1766634" y="2008879"/>
                    <a:pt x="1728470" y="2045476"/>
                    <a:pt x="1691350" y="2082595"/>
                  </a:cubicBezTo>
                  <a:cubicBezTo>
                    <a:pt x="1684554" y="2089392"/>
                    <a:pt x="1675666" y="2094097"/>
                    <a:pt x="1667301" y="2099325"/>
                  </a:cubicBezTo>
                  <a:cubicBezTo>
                    <a:pt x="1642206" y="2115009"/>
                    <a:pt x="1616066" y="2130171"/>
                    <a:pt x="1591494" y="2146900"/>
                  </a:cubicBezTo>
                  <a:cubicBezTo>
                    <a:pt x="1560126" y="2167813"/>
                    <a:pt x="1527712" y="2184542"/>
                    <a:pt x="1489024" y="2186111"/>
                  </a:cubicBezTo>
                  <a:cubicBezTo>
                    <a:pt x="1486932" y="2186111"/>
                    <a:pt x="1484318" y="2186634"/>
                    <a:pt x="1482750" y="2188202"/>
                  </a:cubicBezTo>
                  <a:cubicBezTo>
                    <a:pt x="1467066" y="2201272"/>
                    <a:pt x="1446676" y="2199181"/>
                    <a:pt x="1428378" y="2203886"/>
                  </a:cubicBezTo>
                  <a:cubicBezTo>
                    <a:pt x="1422104" y="2205455"/>
                    <a:pt x="1414785" y="2203886"/>
                    <a:pt x="1407989" y="2203886"/>
                  </a:cubicBezTo>
                  <a:cubicBezTo>
                    <a:pt x="1407466" y="2200227"/>
                    <a:pt x="1407466" y="2199704"/>
                    <a:pt x="1407466" y="2199181"/>
                  </a:cubicBezTo>
                  <a:cubicBezTo>
                    <a:pt x="1412171" y="2189771"/>
                    <a:pt x="1415308" y="2178792"/>
                    <a:pt x="1406943" y="2171472"/>
                  </a:cubicBezTo>
                  <a:cubicBezTo>
                    <a:pt x="1398578" y="2164153"/>
                    <a:pt x="1388122" y="2169904"/>
                    <a:pt x="1379757" y="2175132"/>
                  </a:cubicBezTo>
                  <a:cubicBezTo>
                    <a:pt x="1375575" y="2177746"/>
                    <a:pt x="1371392" y="2180883"/>
                    <a:pt x="1367210" y="2182974"/>
                  </a:cubicBezTo>
                  <a:cubicBezTo>
                    <a:pt x="1355708" y="2188202"/>
                    <a:pt x="1346297" y="2183497"/>
                    <a:pt x="1344729" y="2171472"/>
                  </a:cubicBezTo>
                  <a:cubicBezTo>
                    <a:pt x="1343683" y="2161016"/>
                    <a:pt x="1338978" y="2161016"/>
                    <a:pt x="1330090" y="2162062"/>
                  </a:cubicBezTo>
                  <a:cubicBezTo>
                    <a:pt x="1296108" y="2166767"/>
                    <a:pt x="1261603" y="2170427"/>
                    <a:pt x="1231803" y="2174086"/>
                  </a:cubicBezTo>
                  <a:cubicBezTo>
                    <a:pt x="1225529" y="2162585"/>
                    <a:pt x="1221346" y="2154220"/>
                    <a:pt x="1216118" y="2146378"/>
                  </a:cubicBezTo>
                  <a:cubicBezTo>
                    <a:pt x="1215073" y="2144809"/>
                    <a:pt x="1209845" y="2143764"/>
                    <a:pt x="1207231" y="2144809"/>
                  </a:cubicBezTo>
                  <a:cubicBezTo>
                    <a:pt x="1187364" y="2150037"/>
                    <a:pt x="1168020" y="2155788"/>
                    <a:pt x="1148153" y="2161539"/>
                  </a:cubicBezTo>
                  <a:cubicBezTo>
                    <a:pt x="1155473" y="2177223"/>
                    <a:pt x="1147631" y="2190293"/>
                    <a:pt x="1126195" y="2195521"/>
                  </a:cubicBezTo>
                  <a:cubicBezTo>
                    <a:pt x="1118876" y="2197090"/>
                    <a:pt x="1106329" y="2191862"/>
                    <a:pt x="1101624" y="2185588"/>
                  </a:cubicBezTo>
                  <a:cubicBezTo>
                    <a:pt x="1096918" y="2179314"/>
                    <a:pt x="1099010" y="2167813"/>
                    <a:pt x="1097441" y="2155788"/>
                  </a:cubicBezTo>
                  <a:cubicBezTo>
                    <a:pt x="1081757" y="2164676"/>
                    <a:pt x="1060322" y="2159971"/>
                    <a:pt x="1053525" y="2181928"/>
                  </a:cubicBezTo>
                  <a:cubicBezTo>
                    <a:pt x="1052480" y="2184542"/>
                    <a:pt x="1046206" y="2187156"/>
                    <a:pt x="1042023" y="2187156"/>
                  </a:cubicBezTo>
                  <a:cubicBezTo>
                    <a:pt x="1022157" y="2187679"/>
                    <a:pt x="1001767" y="2186634"/>
                    <a:pt x="981901" y="2187156"/>
                  </a:cubicBezTo>
                  <a:cubicBezTo>
                    <a:pt x="955237" y="2187679"/>
                    <a:pt x="928574" y="2189248"/>
                    <a:pt x="901388" y="2190293"/>
                  </a:cubicBezTo>
                  <a:cubicBezTo>
                    <a:pt x="899820" y="2190293"/>
                    <a:pt x="898251" y="2190816"/>
                    <a:pt x="897206" y="2191339"/>
                  </a:cubicBezTo>
                  <a:cubicBezTo>
                    <a:pt x="883090" y="2199181"/>
                    <a:pt x="869497" y="2211728"/>
                    <a:pt x="854858" y="2213297"/>
                  </a:cubicBezTo>
                  <a:cubicBezTo>
                    <a:pt x="838651" y="2214865"/>
                    <a:pt x="824013" y="2215911"/>
                    <a:pt x="809374" y="2223230"/>
                  </a:cubicBezTo>
                  <a:cubicBezTo>
                    <a:pt x="804146" y="2225844"/>
                    <a:pt x="797872" y="2227413"/>
                    <a:pt x="792122" y="2228458"/>
                  </a:cubicBezTo>
                  <a:cubicBezTo>
                    <a:pt x="777483" y="2231072"/>
                    <a:pt x="776437" y="2229504"/>
                    <a:pt x="773300" y="2214865"/>
                  </a:cubicBezTo>
                  <a:cubicBezTo>
                    <a:pt x="772255" y="2211206"/>
                    <a:pt x="766504" y="2205978"/>
                    <a:pt x="762844" y="2205978"/>
                  </a:cubicBezTo>
                  <a:cubicBezTo>
                    <a:pt x="739841" y="2207023"/>
                    <a:pt x="735136" y="2190816"/>
                    <a:pt x="729385" y="2174086"/>
                  </a:cubicBezTo>
                  <a:cubicBezTo>
                    <a:pt x="724679" y="2158925"/>
                    <a:pt x="718406" y="2144286"/>
                    <a:pt x="711086" y="2130171"/>
                  </a:cubicBezTo>
                  <a:cubicBezTo>
                    <a:pt x="704290" y="2117623"/>
                    <a:pt x="694879" y="2108735"/>
                    <a:pt x="677627" y="2110304"/>
                  </a:cubicBezTo>
                  <a:cubicBezTo>
                    <a:pt x="659851" y="2111872"/>
                    <a:pt x="645213" y="2101939"/>
                    <a:pt x="632143" y="2089914"/>
                  </a:cubicBezTo>
                  <a:cubicBezTo>
                    <a:pt x="630051" y="2087823"/>
                    <a:pt x="628483" y="2082072"/>
                    <a:pt x="629528" y="2078935"/>
                  </a:cubicBezTo>
                  <a:cubicBezTo>
                    <a:pt x="633711" y="2067434"/>
                    <a:pt x="638939" y="2055932"/>
                    <a:pt x="644690" y="2044953"/>
                  </a:cubicBezTo>
                  <a:cubicBezTo>
                    <a:pt x="650441" y="2033974"/>
                    <a:pt x="652532" y="2024563"/>
                    <a:pt x="643121" y="2013062"/>
                  </a:cubicBezTo>
                  <a:cubicBezTo>
                    <a:pt x="634234" y="2002605"/>
                    <a:pt x="629528" y="1988490"/>
                    <a:pt x="622209" y="1976988"/>
                  </a:cubicBezTo>
                  <a:cubicBezTo>
                    <a:pt x="616458" y="1967577"/>
                    <a:pt x="608616" y="1959735"/>
                    <a:pt x="601297" y="1950848"/>
                  </a:cubicBezTo>
                  <a:cubicBezTo>
                    <a:pt x="599728" y="1951370"/>
                    <a:pt x="598160" y="1951893"/>
                    <a:pt x="596069" y="1952416"/>
                  </a:cubicBezTo>
                  <a:cubicBezTo>
                    <a:pt x="596069" y="1959735"/>
                    <a:pt x="595546" y="1967055"/>
                    <a:pt x="596069" y="1974374"/>
                  </a:cubicBezTo>
                  <a:cubicBezTo>
                    <a:pt x="597637" y="1996855"/>
                    <a:pt x="599206" y="2019335"/>
                    <a:pt x="592409" y="2041816"/>
                  </a:cubicBezTo>
                  <a:cubicBezTo>
                    <a:pt x="590841" y="2047044"/>
                    <a:pt x="598683" y="2055409"/>
                    <a:pt x="603911" y="2065342"/>
                  </a:cubicBezTo>
                  <a:cubicBezTo>
                    <a:pt x="600251" y="2071616"/>
                    <a:pt x="593978" y="2081549"/>
                    <a:pt x="588227" y="2090960"/>
                  </a:cubicBezTo>
                  <a:cubicBezTo>
                    <a:pt x="578293" y="2085732"/>
                    <a:pt x="568883" y="2081549"/>
                    <a:pt x="560518" y="2075799"/>
                  </a:cubicBezTo>
                  <a:cubicBezTo>
                    <a:pt x="552153" y="2070570"/>
                    <a:pt x="544834" y="2064297"/>
                    <a:pt x="535946" y="2057500"/>
                  </a:cubicBezTo>
                  <a:cubicBezTo>
                    <a:pt x="524967" y="2062728"/>
                    <a:pt x="524967" y="2083118"/>
                    <a:pt x="506669" y="2084163"/>
                  </a:cubicBezTo>
                  <a:cubicBezTo>
                    <a:pt x="508760" y="2062205"/>
                    <a:pt x="494121" y="2050704"/>
                    <a:pt x="478437" y="2039725"/>
                  </a:cubicBezTo>
                  <a:cubicBezTo>
                    <a:pt x="465890" y="2030837"/>
                    <a:pt x="457002" y="2020904"/>
                    <a:pt x="451774" y="2005742"/>
                  </a:cubicBezTo>
                  <a:cubicBezTo>
                    <a:pt x="448637" y="1996855"/>
                    <a:pt x="438704" y="1989012"/>
                    <a:pt x="430339" y="1983262"/>
                  </a:cubicBezTo>
                  <a:cubicBezTo>
                    <a:pt x="423542" y="1978556"/>
                    <a:pt x="417269" y="1975419"/>
                    <a:pt x="418314" y="1966009"/>
                  </a:cubicBezTo>
                  <a:cubicBezTo>
                    <a:pt x="418314" y="1965486"/>
                    <a:pt x="418314" y="1964963"/>
                    <a:pt x="418314" y="1964963"/>
                  </a:cubicBezTo>
                  <a:cubicBezTo>
                    <a:pt x="408381" y="1957121"/>
                    <a:pt x="398970" y="1948756"/>
                    <a:pt x="387991" y="1941960"/>
                  </a:cubicBezTo>
                  <a:cubicBezTo>
                    <a:pt x="385900" y="1940391"/>
                    <a:pt x="378581" y="1945097"/>
                    <a:pt x="374921" y="1948234"/>
                  </a:cubicBezTo>
                  <a:cubicBezTo>
                    <a:pt x="364465" y="1957121"/>
                    <a:pt x="359760" y="1956076"/>
                    <a:pt x="356100" y="1943528"/>
                  </a:cubicBezTo>
                  <a:cubicBezTo>
                    <a:pt x="352963" y="1932026"/>
                    <a:pt x="350872" y="1920525"/>
                    <a:pt x="347212" y="1909546"/>
                  </a:cubicBezTo>
                  <a:cubicBezTo>
                    <a:pt x="345121" y="1901704"/>
                    <a:pt x="341462" y="1894384"/>
                    <a:pt x="337802" y="1884974"/>
                  </a:cubicBezTo>
                  <a:cubicBezTo>
                    <a:pt x="333619" y="1890725"/>
                    <a:pt x="332051" y="1895430"/>
                    <a:pt x="328391" y="1897521"/>
                  </a:cubicBezTo>
                  <a:cubicBezTo>
                    <a:pt x="322118" y="1900135"/>
                    <a:pt x="315321" y="1901704"/>
                    <a:pt x="308525" y="1902226"/>
                  </a:cubicBezTo>
                  <a:cubicBezTo>
                    <a:pt x="307479" y="1902226"/>
                    <a:pt x="305388" y="1894384"/>
                    <a:pt x="304342" y="1890202"/>
                  </a:cubicBezTo>
                  <a:cubicBezTo>
                    <a:pt x="301205" y="1879746"/>
                    <a:pt x="298069" y="1869290"/>
                    <a:pt x="294409" y="1858833"/>
                  </a:cubicBezTo>
                  <a:cubicBezTo>
                    <a:pt x="291272" y="1849423"/>
                    <a:pt x="287090" y="1840535"/>
                    <a:pt x="283430" y="1831647"/>
                  </a:cubicBezTo>
                  <a:cubicBezTo>
                    <a:pt x="279770" y="1822237"/>
                    <a:pt x="278725" y="1814395"/>
                    <a:pt x="289704" y="1807598"/>
                  </a:cubicBezTo>
                  <a:cubicBezTo>
                    <a:pt x="299114" y="1801847"/>
                    <a:pt x="301728" y="1790869"/>
                    <a:pt x="298591" y="1780412"/>
                  </a:cubicBezTo>
                  <a:cubicBezTo>
                    <a:pt x="296500" y="1772047"/>
                    <a:pt x="292841" y="1762114"/>
                    <a:pt x="286567" y="1757932"/>
                  </a:cubicBezTo>
                  <a:cubicBezTo>
                    <a:pt x="272974" y="1749044"/>
                    <a:pt x="274542" y="1737542"/>
                    <a:pt x="275065" y="1724472"/>
                  </a:cubicBezTo>
                  <a:cubicBezTo>
                    <a:pt x="276111" y="1687875"/>
                    <a:pt x="269314" y="1652325"/>
                    <a:pt x="257812" y="1617296"/>
                  </a:cubicBezTo>
                  <a:cubicBezTo>
                    <a:pt x="256244" y="1613114"/>
                    <a:pt x="258335" y="1607886"/>
                    <a:pt x="258858" y="1603181"/>
                  </a:cubicBezTo>
                  <a:cubicBezTo>
                    <a:pt x="259904" y="1593247"/>
                    <a:pt x="261995" y="1583314"/>
                    <a:pt x="261995" y="1573381"/>
                  </a:cubicBezTo>
                  <a:cubicBezTo>
                    <a:pt x="261995" y="1566061"/>
                    <a:pt x="258335" y="1558742"/>
                    <a:pt x="257290" y="1551423"/>
                  </a:cubicBezTo>
                  <a:cubicBezTo>
                    <a:pt x="256244" y="1544103"/>
                    <a:pt x="257290" y="1536261"/>
                    <a:pt x="257290" y="1528942"/>
                  </a:cubicBezTo>
                  <a:cubicBezTo>
                    <a:pt x="258335" y="1528419"/>
                    <a:pt x="259904" y="1527896"/>
                    <a:pt x="260949" y="1527896"/>
                  </a:cubicBezTo>
                  <a:cubicBezTo>
                    <a:pt x="267746" y="1536261"/>
                    <a:pt x="275588" y="1543581"/>
                    <a:pt x="281862" y="1552468"/>
                  </a:cubicBezTo>
                  <a:cubicBezTo>
                    <a:pt x="302774" y="1582791"/>
                    <a:pt x="323163" y="1613114"/>
                    <a:pt x="343553" y="1643437"/>
                  </a:cubicBezTo>
                  <a:cubicBezTo>
                    <a:pt x="364465" y="1674283"/>
                    <a:pt x="387991" y="1703037"/>
                    <a:pt x="420928" y="1722381"/>
                  </a:cubicBezTo>
                  <a:cubicBezTo>
                    <a:pt x="423020" y="1723426"/>
                    <a:pt x="424588" y="1724995"/>
                    <a:pt x="425634" y="1727086"/>
                  </a:cubicBezTo>
                  <a:cubicBezTo>
                    <a:pt x="444977" y="1763160"/>
                    <a:pt x="476346" y="1788254"/>
                    <a:pt x="506146" y="1813872"/>
                  </a:cubicBezTo>
                  <a:cubicBezTo>
                    <a:pt x="532286" y="1835830"/>
                    <a:pt x="557381" y="1858833"/>
                    <a:pt x="574634" y="1889156"/>
                  </a:cubicBezTo>
                  <a:cubicBezTo>
                    <a:pt x="576725" y="1892816"/>
                    <a:pt x="581430" y="1894907"/>
                    <a:pt x="585090" y="1896998"/>
                  </a:cubicBezTo>
                  <a:cubicBezTo>
                    <a:pt x="622732" y="1918433"/>
                    <a:pt x="660897" y="1939346"/>
                    <a:pt x="698539" y="1961304"/>
                  </a:cubicBezTo>
                  <a:cubicBezTo>
                    <a:pt x="706381" y="1965486"/>
                    <a:pt x="712655" y="1969669"/>
                    <a:pt x="721543" y="1964441"/>
                  </a:cubicBezTo>
                  <a:cubicBezTo>
                    <a:pt x="723111" y="1963395"/>
                    <a:pt x="728862" y="1965486"/>
                    <a:pt x="730430" y="1967577"/>
                  </a:cubicBezTo>
                  <a:cubicBezTo>
                    <a:pt x="738272" y="1982216"/>
                    <a:pt x="750820" y="1990058"/>
                    <a:pt x="766504" y="1992149"/>
                  </a:cubicBezTo>
                  <a:cubicBezTo>
                    <a:pt x="802055" y="1997377"/>
                    <a:pt x="833946" y="2010448"/>
                    <a:pt x="865837" y="2025609"/>
                  </a:cubicBezTo>
                  <a:cubicBezTo>
                    <a:pt x="905571" y="2044953"/>
                    <a:pt x="948964" y="2050704"/>
                    <a:pt x="991834" y="2059069"/>
                  </a:cubicBezTo>
                  <a:cubicBezTo>
                    <a:pt x="1056662" y="2071616"/>
                    <a:pt x="1122013" y="2079458"/>
                    <a:pt x="1188410" y="2077890"/>
                  </a:cubicBezTo>
                  <a:cubicBezTo>
                    <a:pt x="1237031" y="2076844"/>
                    <a:pt x="1285129" y="2073184"/>
                    <a:pt x="1333750" y="2069002"/>
                  </a:cubicBezTo>
                  <a:cubicBezTo>
                    <a:pt x="1348911" y="2067434"/>
                    <a:pt x="1363550" y="2061683"/>
                    <a:pt x="1377666" y="2055409"/>
                  </a:cubicBezTo>
                  <a:cubicBezTo>
                    <a:pt x="1397533" y="2045998"/>
                    <a:pt x="1416876" y="2039202"/>
                    <a:pt x="1439357" y="2039725"/>
                  </a:cubicBezTo>
                  <a:cubicBezTo>
                    <a:pt x="1448768" y="2039725"/>
                    <a:pt x="1460269" y="2030837"/>
                    <a:pt x="1467589" y="2022995"/>
                  </a:cubicBezTo>
                  <a:cubicBezTo>
                    <a:pt x="1475954" y="2014107"/>
                    <a:pt x="1484318" y="2010970"/>
                    <a:pt x="1496343" y="2010970"/>
                  </a:cubicBezTo>
                  <a:cubicBezTo>
                    <a:pt x="1527712" y="2010448"/>
                    <a:pt x="1556989" y="2001037"/>
                    <a:pt x="1584175" y="1986398"/>
                  </a:cubicBezTo>
                  <a:cubicBezTo>
                    <a:pt x="1617112" y="1968623"/>
                    <a:pt x="1650571" y="1951370"/>
                    <a:pt x="1682985" y="1933072"/>
                  </a:cubicBezTo>
                  <a:cubicBezTo>
                    <a:pt x="1689782" y="1929412"/>
                    <a:pt x="1693441" y="1920525"/>
                    <a:pt x="1698669" y="1914251"/>
                  </a:cubicBezTo>
                  <a:cubicBezTo>
                    <a:pt x="1700761" y="1911637"/>
                    <a:pt x="1702329" y="1907977"/>
                    <a:pt x="1704943" y="1906409"/>
                  </a:cubicBezTo>
                  <a:cubicBezTo>
                    <a:pt x="1741017" y="1887065"/>
                    <a:pt x="1767680" y="1856742"/>
                    <a:pt x="1795389" y="1827988"/>
                  </a:cubicBezTo>
                  <a:cubicBezTo>
                    <a:pt x="1816824" y="1806030"/>
                    <a:pt x="1839305" y="1785118"/>
                    <a:pt x="1860740" y="1763682"/>
                  </a:cubicBezTo>
                  <a:cubicBezTo>
                    <a:pt x="1862831" y="1761591"/>
                    <a:pt x="1864922" y="1759500"/>
                    <a:pt x="1866491" y="1756886"/>
                  </a:cubicBezTo>
                  <a:cubicBezTo>
                    <a:pt x="1883743" y="1727086"/>
                    <a:pt x="1900473" y="1697286"/>
                    <a:pt x="1918249" y="1667486"/>
                  </a:cubicBezTo>
                  <a:cubicBezTo>
                    <a:pt x="1938115" y="1634026"/>
                    <a:pt x="1954845" y="1599521"/>
                    <a:pt x="1960073" y="1560310"/>
                  </a:cubicBezTo>
                  <a:cubicBezTo>
                    <a:pt x="1963210" y="1536784"/>
                    <a:pt x="1960073" y="1514303"/>
                    <a:pt x="1953800" y="1491823"/>
                  </a:cubicBezTo>
                  <a:cubicBezTo>
                    <a:pt x="1943866" y="1457317"/>
                    <a:pt x="1941775" y="1422812"/>
                    <a:pt x="1951708" y="1387784"/>
                  </a:cubicBezTo>
                  <a:cubicBezTo>
                    <a:pt x="1953800" y="1380465"/>
                    <a:pt x="1954322" y="1372623"/>
                    <a:pt x="1954845" y="1365303"/>
                  </a:cubicBezTo>
                  <a:cubicBezTo>
                    <a:pt x="1956936" y="1330798"/>
                    <a:pt x="1963210" y="1297861"/>
                    <a:pt x="1980463" y="1267538"/>
                  </a:cubicBezTo>
                  <a:cubicBezTo>
                    <a:pt x="1989350" y="1251854"/>
                    <a:pt x="1990396" y="1234602"/>
                    <a:pt x="1983599" y="1218394"/>
                  </a:cubicBezTo>
                  <a:cubicBezTo>
                    <a:pt x="1975235" y="1198005"/>
                    <a:pt x="1965301" y="1177615"/>
                    <a:pt x="1954845" y="1158272"/>
                  </a:cubicBezTo>
                  <a:cubicBezTo>
                    <a:pt x="1941252" y="1132654"/>
                    <a:pt x="1927136" y="1107036"/>
                    <a:pt x="1912498" y="1081942"/>
                  </a:cubicBezTo>
                  <a:cubicBezTo>
                    <a:pt x="1908315" y="1075145"/>
                    <a:pt x="1901519" y="1069394"/>
                    <a:pt x="1896291" y="1063121"/>
                  </a:cubicBezTo>
                  <a:cubicBezTo>
                    <a:pt x="1857603" y="1015545"/>
                    <a:pt x="1820484" y="966924"/>
                    <a:pt x="1780750" y="919871"/>
                  </a:cubicBezTo>
                  <a:cubicBezTo>
                    <a:pt x="1754087" y="888503"/>
                    <a:pt x="1724810" y="859226"/>
                    <a:pt x="1697101" y="828380"/>
                  </a:cubicBezTo>
                  <a:cubicBezTo>
                    <a:pt x="1694487" y="825243"/>
                    <a:pt x="1693964" y="820538"/>
                    <a:pt x="1692396" y="816356"/>
                  </a:cubicBezTo>
                  <a:cubicBezTo>
                    <a:pt x="1690827" y="813219"/>
                    <a:pt x="1690305" y="808513"/>
                    <a:pt x="1687691" y="807468"/>
                  </a:cubicBezTo>
                  <a:cubicBezTo>
                    <a:pt x="1681417" y="803808"/>
                    <a:pt x="1674620" y="802240"/>
                    <a:pt x="1667824" y="799626"/>
                  </a:cubicBezTo>
                  <a:cubicBezTo>
                    <a:pt x="1654754" y="794398"/>
                    <a:pt x="1644298" y="786033"/>
                    <a:pt x="1641161" y="770871"/>
                  </a:cubicBezTo>
                  <a:cubicBezTo>
                    <a:pt x="1640638" y="767734"/>
                    <a:pt x="1636455" y="764075"/>
                    <a:pt x="1633319" y="761984"/>
                  </a:cubicBezTo>
                  <a:cubicBezTo>
                    <a:pt x="1612929" y="748913"/>
                    <a:pt x="1592017" y="736366"/>
                    <a:pt x="1571627" y="723296"/>
                  </a:cubicBezTo>
                  <a:cubicBezTo>
                    <a:pt x="1549147" y="709180"/>
                    <a:pt x="1528234" y="692973"/>
                    <a:pt x="1512550" y="668401"/>
                  </a:cubicBezTo>
                  <a:cubicBezTo>
                    <a:pt x="1528757" y="671538"/>
                    <a:pt x="1545487" y="674152"/>
                    <a:pt x="1561171" y="678334"/>
                  </a:cubicBezTo>
                  <a:cubicBezTo>
                    <a:pt x="1625999" y="695587"/>
                    <a:pt x="1680894" y="729570"/>
                    <a:pt x="1730038" y="775054"/>
                  </a:cubicBezTo>
                  <a:cubicBezTo>
                    <a:pt x="1734743" y="779236"/>
                    <a:pt x="1741540" y="781327"/>
                    <a:pt x="1747291" y="783941"/>
                  </a:cubicBezTo>
                  <a:cubicBezTo>
                    <a:pt x="1752519" y="786556"/>
                    <a:pt x="1758270" y="787601"/>
                    <a:pt x="1762452" y="791261"/>
                  </a:cubicBezTo>
                  <a:cubicBezTo>
                    <a:pt x="1789115" y="814264"/>
                    <a:pt x="1815256" y="838313"/>
                    <a:pt x="1841396" y="861840"/>
                  </a:cubicBezTo>
                  <a:cubicBezTo>
                    <a:pt x="1863877" y="882229"/>
                    <a:pt x="1882698" y="905756"/>
                    <a:pt x="1899428" y="931373"/>
                  </a:cubicBezTo>
                  <a:cubicBezTo>
                    <a:pt x="1915635" y="956991"/>
                    <a:pt x="1934978" y="981040"/>
                    <a:pt x="1953800" y="1005089"/>
                  </a:cubicBezTo>
                  <a:cubicBezTo>
                    <a:pt x="1958505" y="1011363"/>
                    <a:pt x="1965824" y="1016068"/>
                    <a:pt x="1974189" y="1023387"/>
                  </a:cubicBezTo>
                  <a:cubicBezTo>
                    <a:pt x="1976280" y="1015022"/>
                    <a:pt x="1979417" y="1009271"/>
                    <a:pt x="1979417" y="1003521"/>
                  </a:cubicBezTo>
                  <a:cubicBezTo>
                    <a:pt x="1979417" y="984177"/>
                    <a:pt x="1976280" y="966924"/>
                    <a:pt x="1956936" y="955422"/>
                  </a:cubicBezTo>
                  <a:cubicBezTo>
                    <a:pt x="1926614" y="937124"/>
                    <a:pt x="1905178" y="909415"/>
                    <a:pt x="1884789" y="880661"/>
                  </a:cubicBezTo>
                  <a:cubicBezTo>
                    <a:pt x="1871196" y="862363"/>
                    <a:pt x="1854989" y="845633"/>
                    <a:pt x="1840350" y="827857"/>
                  </a:cubicBezTo>
                  <a:cubicBezTo>
                    <a:pt x="1833554" y="819492"/>
                    <a:pt x="1827803" y="810605"/>
                    <a:pt x="1821007" y="802240"/>
                  </a:cubicBezTo>
                  <a:cubicBezTo>
                    <a:pt x="1810550" y="788647"/>
                    <a:pt x="1798003" y="778191"/>
                    <a:pt x="1782319" y="771917"/>
                  </a:cubicBezTo>
                  <a:cubicBezTo>
                    <a:pt x="1761406" y="763552"/>
                    <a:pt x="1745199" y="749436"/>
                    <a:pt x="1734743" y="729570"/>
                  </a:cubicBezTo>
                  <a:cubicBezTo>
                    <a:pt x="1718013" y="698201"/>
                    <a:pt x="1693441" y="675198"/>
                    <a:pt x="1664687" y="654808"/>
                  </a:cubicBezTo>
                  <a:cubicBezTo>
                    <a:pt x="1646389" y="642261"/>
                    <a:pt x="1629136" y="627622"/>
                    <a:pt x="1612406" y="612983"/>
                  </a:cubicBezTo>
                  <a:cubicBezTo>
                    <a:pt x="1605610" y="607233"/>
                    <a:pt x="1600382" y="598868"/>
                    <a:pt x="1597245" y="590503"/>
                  </a:cubicBezTo>
                  <a:cubicBezTo>
                    <a:pt x="1591494" y="575864"/>
                    <a:pt x="1583129" y="564885"/>
                    <a:pt x="1571105" y="555998"/>
                  </a:cubicBezTo>
                  <a:cubicBezTo>
                    <a:pt x="1562740" y="549724"/>
                    <a:pt x="1555420" y="542927"/>
                    <a:pt x="1547578" y="536131"/>
                  </a:cubicBezTo>
                  <a:cubicBezTo>
                    <a:pt x="1540782" y="530380"/>
                    <a:pt x="1537645" y="523583"/>
                    <a:pt x="1546010" y="515741"/>
                  </a:cubicBezTo>
                  <a:cubicBezTo>
                    <a:pt x="1547055" y="514696"/>
                    <a:pt x="1547055" y="512604"/>
                    <a:pt x="1548101" y="509990"/>
                  </a:cubicBezTo>
                  <a:cubicBezTo>
                    <a:pt x="1536599" y="509468"/>
                    <a:pt x="1524575" y="509468"/>
                    <a:pt x="1522483" y="495352"/>
                  </a:cubicBezTo>
                  <a:cubicBezTo>
                    <a:pt x="1523006" y="493783"/>
                    <a:pt x="1524052" y="492738"/>
                    <a:pt x="1524575" y="491169"/>
                  </a:cubicBezTo>
                  <a:cubicBezTo>
                    <a:pt x="1534508" y="496397"/>
                    <a:pt x="1546010" y="499534"/>
                    <a:pt x="1553329" y="506854"/>
                  </a:cubicBezTo>
                  <a:cubicBezTo>
                    <a:pt x="1580515" y="532994"/>
                    <a:pt x="1612406" y="549201"/>
                    <a:pt x="1647957" y="561226"/>
                  </a:cubicBezTo>
                  <a:cubicBezTo>
                    <a:pt x="1669392" y="568545"/>
                    <a:pt x="1689782" y="579524"/>
                    <a:pt x="1703898" y="598345"/>
                  </a:cubicBezTo>
                  <a:cubicBezTo>
                    <a:pt x="1705989" y="600959"/>
                    <a:pt x="1709126" y="602527"/>
                    <a:pt x="1712262" y="603573"/>
                  </a:cubicBezTo>
                  <a:cubicBezTo>
                    <a:pt x="1738403" y="612983"/>
                    <a:pt x="1760884" y="627099"/>
                    <a:pt x="1778659" y="649580"/>
                  </a:cubicBezTo>
                  <a:cubicBezTo>
                    <a:pt x="1782319" y="653762"/>
                    <a:pt x="1789638" y="654808"/>
                    <a:pt x="1795389" y="657945"/>
                  </a:cubicBezTo>
                  <a:cubicBezTo>
                    <a:pt x="1799049" y="660036"/>
                    <a:pt x="1802185" y="662650"/>
                    <a:pt x="1805322" y="665787"/>
                  </a:cubicBezTo>
                  <a:cubicBezTo>
                    <a:pt x="1816824" y="677289"/>
                    <a:pt x="1828326" y="689313"/>
                    <a:pt x="1839827" y="700815"/>
                  </a:cubicBezTo>
                  <a:cubicBezTo>
                    <a:pt x="1841396" y="699770"/>
                    <a:pt x="1842964" y="698724"/>
                    <a:pt x="1844533" y="697678"/>
                  </a:cubicBezTo>
                  <a:cubicBezTo>
                    <a:pt x="1841396" y="690882"/>
                    <a:pt x="1838782" y="684085"/>
                    <a:pt x="1835645" y="677289"/>
                  </a:cubicBezTo>
                  <a:cubicBezTo>
                    <a:pt x="1815256" y="634419"/>
                    <a:pt x="1794343" y="591548"/>
                    <a:pt x="1774477" y="548155"/>
                  </a:cubicBezTo>
                  <a:cubicBezTo>
                    <a:pt x="1766112" y="529857"/>
                    <a:pt x="1758792" y="511036"/>
                    <a:pt x="1751473" y="492738"/>
                  </a:cubicBezTo>
                  <a:cubicBezTo>
                    <a:pt x="1723241" y="421113"/>
                    <a:pt x="1674098" y="368832"/>
                    <a:pt x="1602996" y="337464"/>
                  </a:cubicBezTo>
                  <a:cubicBezTo>
                    <a:pt x="1572673" y="323871"/>
                    <a:pt x="1542350" y="311846"/>
                    <a:pt x="1512027" y="298776"/>
                  </a:cubicBezTo>
                  <a:cubicBezTo>
                    <a:pt x="1452427" y="273682"/>
                    <a:pt x="1392304" y="249110"/>
                    <a:pt x="1333750" y="222446"/>
                  </a:cubicBezTo>
                  <a:cubicBezTo>
                    <a:pt x="1294539" y="204671"/>
                    <a:pt x="1255852" y="187418"/>
                    <a:pt x="1214027" y="178008"/>
                  </a:cubicBezTo>
                  <a:cubicBezTo>
                    <a:pt x="1193638" y="173302"/>
                    <a:pt x="1174294" y="165983"/>
                    <a:pt x="1158087" y="151867"/>
                  </a:cubicBezTo>
                  <a:cubicBezTo>
                    <a:pt x="1155473" y="149776"/>
                    <a:pt x="1151290" y="148731"/>
                    <a:pt x="1147631" y="147685"/>
                  </a:cubicBezTo>
                  <a:cubicBezTo>
                    <a:pt x="1131946" y="144025"/>
                    <a:pt x="1115739" y="140888"/>
                    <a:pt x="1100055" y="136706"/>
                  </a:cubicBezTo>
                  <a:cubicBezTo>
                    <a:pt x="1096395" y="135660"/>
                    <a:pt x="1092736" y="133046"/>
                    <a:pt x="1090645" y="129909"/>
                  </a:cubicBezTo>
                  <a:cubicBezTo>
                    <a:pt x="1084894" y="122590"/>
                    <a:pt x="1078620" y="118931"/>
                    <a:pt x="1068687" y="118408"/>
                  </a:cubicBezTo>
                  <a:cubicBezTo>
                    <a:pt x="934848" y="111611"/>
                    <a:pt x="805192" y="133569"/>
                    <a:pt x="680241" y="181145"/>
                  </a:cubicBezTo>
                  <a:cubicBezTo>
                    <a:pt x="606525" y="209376"/>
                    <a:pt x="537514" y="245973"/>
                    <a:pt x="474255" y="292503"/>
                  </a:cubicBezTo>
                  <a:cubicBezTo>
                    <a:pt x="469549" y="295639"/>
                    <a:pt x="465367" y="299822"/>
                    <a:pt x="462753" y="304527"/>
                  </a:cubicBezTo>
                  <a:cubicBezTo>
                    <a:pt x="457525" y="312892"/>
                    <a:pt x="452820" y="320734"/>
                    <a:pt x="441318" y="320211"/>
                  </a:cubicBezTo>
                  <a:cubicBezTo>
                    <a:pt x="439227" y="320211"/>
                    <a:pt x="437135" y="322825"/>
                    <a:pt x="435567" y="324917"/>
                  </a:cubicBezTo>
                  <a:cubicBezTo>
                    <a:pt x="418837" y="357331"/>
                    <a:pt x="392174" y="381380"/>
                    <a:pt x="368648" y="407520"/>
                  </a:cubicBezTo>
                  <a:cubicBezTo>
                    <a:pt x="352963" y="424773"/>
                    <a:pt x="338848" y="444117"/>
                    <a:pt x="324209" y="461892"/>
                  </a:cubicBezTo>
                  <a:cubicBezTo>
                    <a:pt x="316890" y="470780"/>
                    <a:pt x="318458" y="479145"/>
                    <a:pt x="324732" y="488033"/>
                  </a:cubicBezTo>
                  <a:cubicBezTo>
                    <a:pt x="324732" y="488555"/>
                    <a:pt x="325255" y="488555"/>
                    <a:pt x="325255" y="489078"/>
                  </a:cubicBezTo>
                  <a:cubicBezTo>
                    <a:pt x="340939" y="507899"/>
                    <a:pt x="335711" y="516787"/>
                    <a:pt x="312184" y="527766"/>
                  </a:cubicBezTo>
                  <a:cubicBezTo>
                    <a:pt x="306433" y="530380"/>
                    <a:pt x="299114" y="531426"/>
                    <a:pt x="292318" y="531948"/>
                  </a:cubicBezTo>
                  <a:cubicBezTo>
                    <a:pt x="286044" y="532471"/>
                    <a:pt x="279770" y="531948"/>
                    <a:pt x="272974" y="531948"/>
                  </a:cubicBezTo>
                  <a:cubicBezTo>
                    <a:pt x="271928" y="539790"/>
                    <a:pt x="270883" y="547633"/>
                    <a:pt x="269314" y="555475"/>
                  </a:cubicBezTo>
                  <a:cubicBezTo>
                    <a:pt x="265132" y="573773"/>
                    <a:pt x="258335" y="590503"/>
                    <a:pt x="243697" y="604096"/>
                  </a:cubicBezTo>
                  <a:cubicBezTo>
                    <a:pt x="241605" y="606187"/>
                    <a:pt x="239514" y="610369"/>
                    <a:pt x="240037" y="613506"/>
                  </a:cubicBezTo>
                  <a:cubicBezTo>
                    <a:pt x="241605" y="635987"/>
                    <a:pt x="234809" y="655854"/>
                    <a:pt x="225398" y="675720"/>
                  </a:cubicBezTo>
                  <a:cubicBezTo>
                    <a:pt x="222262" y="681994"/>
                    <a:pt x="219647" y="688268"/>
                    <a:pt x="215988" y="694019"/>
                  </a:cubicBezTo>
                  <a:cubicBezTo>
                    <a:pt x="198735" y="722773"/>
                    <a:pt x="191939" y="754141"/>
                    <a:pt x="189847" y="787078"/>
                  </a:cubicBezTo>
                  <a:cubicBezTo>
                    <a:pt x="187233" y="823675"/>
                    <a:pt x="184097" y="860271"/>
                    <a:pt x="171026" y="895299"/>
                  </a:cubicBezTo>
                  <a:cubicBezTo>
                    <a:pt x="168935" y="901573"/>
                    <a:pt x="164230" y="907847"/>
                    <a:pt x="159525" y="912552"/>
                  </a:cubicBezTo>
                  <a:cubicBezTo>
                    <a:pt x="151683" y="920917"/>
                    <a:pt x="151160" y="926145"/>
                    <a:pt x="161093" y="931373"/>
                  </a:cubicBezTo>
                  <a:cubicBezTo>
                    <a:pt x="168412" y="935556"/>
                    <a:pt x="170504" y="940261"/>
                    <a:pt x="168935" y="948103"/>
                  </a:cubicBezTo>
                  <a:cubicBezTo>
                    <a:pt x="161616" y="987836"/>
                    <a:pt x="163707" y="1027047"/>
                    <a:pt x="167890" y="1066780"/>
                  </a:cubicBezTo>
                  <a:cubicBezTo>
                    <a:pt x="169981" y="1088738"/>
                    <a:pt x="171549" y="1110696"/>
                    <a:pt x="173118" y="1132654"/>
                  </a:cubicBezTo>
                  <a:cubicBezTo>
                    <a:pt x="173118" y="1136314"/>
                    <a:pt x="172595" y="1141542"/>
                    <a:pt x="169981" y="1143633"/>
                  </a:cubicBezTo>
                  <a:cubicBezTo>
                    <a:pt x="155342" y="1156180"/>
                    <a:pt x="153774" y="1172387"/>
                    <a:pt x="156388" y="1189117"/>
                  </a:cubicBezTo>
                  <a:cubicBezTo>
                    <a:pt x="159525" y="1208461"/>
                    <a:pt x="164230" y="1227805"/>
                    <a:pt x="167367" y="1247149"/>
                  </a:cubicBezTo>
                  <a:cubicBezTo>
                    <a:pt x="168935" y="1258651"/>
                    <a:pt x="168412" y="1270675"/>
                    <a:pt x="168935" y="1282177"/>
                  </a:cubicBezTo>
                  <a:cubicBezTo>
                    <a:pt x="172072" y="1290542"/>
                    <a:pt x="172595" y="1297338"/>
                    <a:pt x="173118" y="1305181"/>
                  </a:cubicBezTo>
                  <a:close/>
                  <a:moveTo>
                    <a:pt x="604434" y="1950325"/>
                  </a:moveTo>
                  <a:cubicBezTo>
                    <a:pt x="602342" y="1943005"/>
                    <a:pt x="601297" y="1937777"/>
                    <a:pt x="599728" y="1933072"/>
                  </a:cubicBezTo>
                  <a:cubicBezTo>
                    <a:pt x="598160" y="1929412"/>
                    <a:pt x="593978" y="1926798"/>
                    <a:pt x="592932" y="1923139"/>
                  </a:cubicBezTo>
                  <a:cubicBezTo>
                    <a:pt x="588749" y="1911637"/>
                    <a:pt x="583521" y="1908500"/>
                    <a:pt x="569406" y="1910591"/>
                  </a:cubicBezTo>
                  <a:cubicBezTo>
                    <a:pt x="574634" y="1921048"/>
                    <a:pt x="579862" y="1931504"/>
                    <a:pt x="586135" y="1943005"/>
                  </a:cubicBezTo>
                  <a:cubicBezTo>
                    <a:pt x="589272" y="1944574"/>
                    <a:pt x="595023" y="1946665"/>
                    <a:pt x="604434" y="1950325"/>
                  </a:cubicBezTo>
                  <a:close/>
                  <a:moveTo>
                    <a:pt x="302774" y="1825897"/>
                  </a:moveTo>
                  <a:cubicBezTo>
                    <a:pt x="304865" y="1843672"/>
                    <a:pt x="309048" y="1852037"/>
                    <a:pt x="314798" y="1850469"/>
                  </a:cubicBezTo>
                  <a:cubicBezTo>
                    <a:pt x="320026" y="1848900"/>
                    <a:pt x="325777" y="1844718"/>
                    <a:pt x="328914" y="1840535"/>
                  </a:cubicBezTo>
                  <a:cubicBezTo>
                    <a:pt x="331528" y="1836875"/>
                    <a:pt x="330483" y="1831125"/>
                    <a:pt x="331528" y="1826419"/>
                  </a:cubicBezTo>
                  <a:cubicBezTo>
                    <a:pt x="321072" y="1825897"/>
                    <a:pt x="312184" y="1825897"/>
                    <a:pt x="302774" y="1825897"/>
                  </a:cubicBezTo>
                  <a:close/>
                  <a:moveTo>
                    <a:pt x="916550" y="2147423"/>
                  </a:moveTo>
                  <a:cubicBezTo>
                    <a:pt x="931188" y="2144286"/>
                    <a:pt x="937985" y="2138535"/>
                    <a:pt x="933802" y="2131216"/>
                  </a:cubicBezTo>
                  <a:cubicBezTo>
                    <a:pt x="931188" y="2126511"/>
                    <a:pt x="923869" y="2121806"/>
                    <a:pt x="918118" y="2121806"/>
                  </a:cubicBezTo>
                  <a:cubicBezTo>
                    <a:pt x="911322" y="2121806"/>
                    <a:pt x="910799" y="2133307"/>
                    <a:pt x="916550" y="2147423"/>
                  </a:cubicBezTo>
                  <a:close/>
                  <a:moveTo>
                    <a:pt x="980332" y="2151083"/>
                  </a:moveTo>
                  <a:cubicBezTo>
                    <a:pt x="985560" y="2145332"/>
                    <a:pt x="988697" y="2141672"/>
                    <a:pt x="991834" y="2138013"/>
                  </a:cubicBezTo>
                  <a:cubicBezTo>
                    <a:pt x="991311" y="2136967"/>
                    <a:pt x="990266" y="2135921"/>
                    <a:pt x="989743" y="2134876"/>
                  </a:cubicBezTo>
                  <a:cubicBezTo>
                    <a:pt x="985037" y="2134353"/>
                    <a:pt x="980855" y="2134353"/>
                    <a:pt x="975104" y="2133830"/>
                  </a:cubicBezTo>
                  <a:cubicBezTo>
                    <a:pt x="977195" y="2139581"/>
                    <a:pt x="978241" y="2143241"/>
                    <a:pt x="980332" y="2151083"/>
                  </a:cubicBezTo>
                  <a:close/>
                </a:path>
              </a:pathLst>
            </a:custGeom>
            <a:grpFill/>
            <a:ln w="5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F4CE242C-F62F-4897-9AE1-EA635131D23F}"/>
                </a:ext>
              </a:extLst>
            </p:cNvPr>
            <p:cNvSpPr/>
            <p:nvPr/>
          </p:nvSpPr>
          <p:spPr>
            <a:xfrm>
              <a:off x="6061426" y="546199"/>
              <a:ext cx="172526" cy="172526"/>
            </a:xfrm>
            <a:custGeom>
              <a:avLst/>
              <a:gdLst>
                <a:gd name="connsiteX0" fmla="*/ 0 w 172526"/>
                <a:gd name="connsiteY0" fmla="*/ 85223 h 172526"/>
                <a:gd name="connsiteX1" fmla="*/ 89923 w 172526"/>
                <a:gd name="connsiteY1" fmla="*/ 6 h 172526"/>
                <a:gd name="connsiteX2" fmla="*/ 176709 w 172526"/>
                <a:gd name="connsiteY2" fmla="*/ 82086 h 172526"/>
                <a:gd name="connsiteX3" fmla="*/ 174095 w 172526"/>
                <a:gd name="connsiteY3" fmla="*/ 97771 h 172526"/>
                <a:gd name="connsiteX4" fmla="*/ 93583 w 172526"/>
                <a:gd name="connsiteY4" fmla="*/ 170964 h 172526"/>
                <a:gd name="connsiteX5" fmla="*/ 0 w 172526"/>
                <a:gd name="connsiteY5" fmla="*/ 85223 h 172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2526" h="172526">
                  <a:moveTo>
                    <a:pt x="0" y="85223"/>
                  </a:moveTo>
                  <a:cubicBezTo>
                    <a:pt x="0" y="39216"/>
                    <a:pt x="40256" y="528"/>
                    <a:pt x="89923" y="6"/>
                  </a:cubicBezTo>
                  <a:cubicBezTo>
                    <a:pt x="137498" y="-517"/>
                    <a:pt x="176186" y="35557"/>
                    <a:pt x="176709" y="82086"/>
                  </a:cubicBezTo>
                  <a:cubicBezTo>
                    <a:pt x="176709" y="87314"/>
                    <a:pt x="175663" y="92543"/>
                    <a:pt x="174095" y="97771"/>
                  </a:cubicBezTo>
                  <a:cubicBezTo>
                    <a:pt x="160502" y="136981"/>
                    <a:pt x="134362" y="163644"/>
                    <a:pt x="93583" y="170964"/>
                  </a:cubicBezTo>
                  <a:cubicBezTo>
                    <a:pt x="40256" y="181420"/>
                    <a:pt x="0" y="143778"/>
                    <a:pt x="0" y="85223"/>
                  </a:cubicBezTo>
                  <a:close/>
                </a:path>
              </a:pathLst>
            </a:custGeom>
            <a:grpFill/>
            <a:ln w="5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9AD08E7D-73FE-4635-B9CA-B99274CEC262}"/>
                </a:ext>
              </a:extLst>
            </p:cNvPr>
            <p:cNvSpPr/>
            <p:nvPr/>
          </p:nvSpPr>
          <p:spPr>
            <a:xfrm>
              <a:off x="6888031" y="1433586"/>
              <a:ext cx="99333" cy="214351"/>
            </a:xfrm>
            <a:custGeom>
              <a:avLst/>
              <a:gdLst>
                <a:gd name="connsiteX0" fmla="*/ 104514 w 99333"/>
                <a:gd name="connsiteY0" fmla="*/ 47920 h 214351"/>
                <a:gd name="connsiteX1" fmla="*/ 84125 w 99333"/>
                <a:gd name="connsiteY1" fmla="*/ 155096 h 214351"/>
                <a:gd name="connsiteX2" fmla="*/ 25570 w 99333"/>
                <a:gd name="connsiteY2" fmla="*/ 216264 h 214351"/>
                <a:gd name="connsiteX3" fmla="*/ 7795 w 99333"/>
                <a:gd name="connsiteY3" fmla="*/ 208945 h 214351"/>
                <a:gd name="connsiteX4" fmla="*/ 998 w 99333"/>
                <a:gd name="connsiteY4" fmla="*/ 181759 h 214351"/>
                <a:gd name="connsiteX5" fmla="*/ 36549 w 99333"/>
                <a:gd name="connsiteY5" fmla="*/ 46352 h 214351"/>
                <a:gd name="connsiteX6" fmla="*/ 62167 w 99333"/>
                <a:gd name="connsiteY6" fmla="*/ 6618 h 214351"/>
                <a:gd name="connsiteX7" fmla="*/ 72623 w 99333"/>
                <a:gd name="connsiteY7" fmla="*/ 345 h 214351"/>
                <a:gd name="connsiteX8" fmla="*/ 84648 w 99333"/>
                <a:gd name="connsiteY8" fmla="*/ 1913 h 214351"/>
                <a:gd name="connsiteX9" fmla="*/ 103469 w 99333"/>
                <a:gd name="connsiteY9" fmla="*/ 23348 h 214351"/>
                <a:gd name="connsiteX10" fmla="*/ 103469 w 99333"/>
                <a:gd name="connsiteY10" fmla="*/ 32236 h 214351"/>
                <a:gd name="connsiteX11" fmla="*/ 104514 w 99333"/>
                <a:gd name="connsiteY11" fmla="*/ 47920 h 21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9333" h="214351">
                  <a:moveTo>
                    <a:pt x="104514" y="47920"/>
                  </a:moveTo>
                  <a:cubicBezTo>
                    <a:pt x="102946" y="86608"/>
                    <a:pt x="99286" y="121636"/>
                    <a:pt x="84125" y="155096"/>
                  </a:cubicBezTo>
                  <a:cubicBezTo>
                    <a:pt x="72100" y="182282"/>
                    <a:pt x="52756" y="202671"/>
                    <a:pt x="25570" y="216264"/>
                  </a:cubicBezTo>
                  <a:cubicBezTo>
                    <a:pt x="15637" y="220970"/>
                    <a:pt x="10409" y="218878"/>
                    <a:pt x="7795" y="208945"/>
                  </a:cubicBezTo>
                  <a:cubicBezTo>
                    <a:pt x="5181" y="200057"/>
                    <a:pt x="2044" y="190647"/>
                    <a:pt x="998" y="181759"/>
                  </a:cubicBezTo>
                  <a:cubicBezTo>
                    <a:pt x="-2661" y="132615"/>
                    <a:pt x="2567" y="86085"/>
                    <a:pt x="36549" y="46352"/>
                  </a:cubicBezTo>
                  <a:cubicBezTo>
                    <a:pt x="47006" y="34327"/>
                    <a:pt x="53279" y="19689"/>
                    <a:pt x="62167" y="6618"/>
                  </a:cubicBezTo>
                  <a:cubicBezTo>
                    <a:pt x="64258" y="3482"/>
                    <a:pt x="68441" y="1390"/>
                    <a:pt x="72623" y="345"/>
                  </a:cubicBezTo>
                  <a:cubicBezTo>
                    <a:pt x="76283" y="-701"/>
                    <a:pt x="80988" y="868"/>
                    <a:pt x="84648" y="1913"/>
                  </a:cubicBezTo>
                  <a:cubicBezTo>
                    <a:pt x="99809" y="5050"/>
                    <a:pt x="102946" y="8187"/>
                    <a:pt x="103469" y="23348"/>
                  </a:cubicBezTo>
                  <a:cubicBezTo>
                    <a:pt x="103469" y="26485"/>
                    <a:pt x="103469" y="29622"/>
                    <a:pt x="103469" y="32236"/>
                  </a:cubicBezTo>
                  <a:cubicBezTo>
                    <a:pt x="104514" y="37987"/>
                    <a:pt x="104514" y="44261"/>
                    <a:pt x="104514" y="47920"/>
                  </a:cubicBezTo>
                  <a:close/>
                </a:path>
              </a:pathLst>
            </a:custGeom>
            <a:grpFill/>
            <a:ln w="5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08F79651-815B-4AC5-93D6-5047C3ACC900}"/>
                </a:ext>
              </a:extLst>
            </p:cNvPr>
            <p:cNvSpPr/>
            <p:nvPr/>
          </p:nvSpPr>
          <p:spPr>
            <a:xfrm>
              <a:off x="6173306" y="2608063"/>
              <a:ext cx="381649" cy="271860"/>
            </a:xfrm>
            <a:custGeom>
              <a:avLst/>
              <a:gdLst>
                <a:gd name="connsiteX0" fmla="*/ 380081 w 381649"/>
                <a:gd name="connsiteY0" fmla="*/ 271953 h 271859"/>
                <a:gd name="connsiteX1" fmla="*/ 330414 w 381649"/>
                <a:gd name="connsiteY1" fmla="*/ 254178 h 271859"/>
                <a:gd name="connsiteX2" fmla="*/ 227944 w 381649"/>
                <a:gd name="connsiteY2" fmla="*/ 198237 h 271859"/>
                <a:gd name="connsiteX3" fmla="*/ 162070 w 381649"/>
                <a:gd name="connsiteY3" fmla="*/ 157981 h 271859"/>
                <a:gd name="connsiteX4" fmla="*/ 127042 w 381649"/>
                <a:gd name="connsiteY4" fmla="*/ 126090 h 271859"/>
                <a:gd name="connsiteX5" fmla="*/ 85218 w 381649"/>
                <a:gd name="connsiteY5" fmla="*/ 96813 h 271859"/>
                <a:gd name="connsiteX6" fmla="*/ 69533 w 381649"/>
                <a:gd name="connsiteY6" fmla="*/ 86357 h 271859"/>
                <a:gd name="connsiteX7" fmla="*/ 0 w 381649"/>
                <a:gd name="connsiteY7" fmla="*/ 93 h 271859"/>
                <a:gd name="connsiteX8" fmla="*/ 45484 w 381649"/>
                <a:gd name="connsiteY8" fmla="*/ 18392 h 271859"/>
                <a:gd name="connsiteX9" fmla="*/ 78944 w 381649"/>
                <a:gd name="connsiteY9" fmla="*/ 53942 h 271859"/>
                <a:gd name="connsiteX10" fmla="*/ 132270 w 381649"/>
                <a:gd name="connsiteY10" fmla="*/ 93153 h 271859"/>
                <a:gd name="connsiteX11" fmla="*/ 138021 w 381649"/>
                <a:gd name="connsiteY11" fmla="*/ 96813 h 271859"/>
                <a:gd name="connsiteX12" fmla="*/ 241537 w 381649"/>
                <a:gd name="connsiteY12" fmla="*/ 175757 h 271859"/>
                <a:gd name="connsiteX13" fmla="*/ 337211 w 381649"/>
                <a:gd name="connsiteY13" fmla="*/ 236925 h 271859"/>
                <a:gd name="connsiteX14" fmla="*/ 345053 w 381649"/>
                <a:gd name="connsiteY14" fmla="*/ 241108 h 271859"/>
                <a:gd name="connsiteX15" fmla="*/ 382172 w 381649"/>
                <a:gd name="connsiteY15" fmla="*/ 269339 h 271859"/>
                <a:gd name="connsiteX16" fmla="*/ 380081 w 381649"/>
                <a:gd name="connsiteY16" fmla="*/ 271953 h 271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1649" h="271859">
                  <a:moveTo>
                    <a:pt x="380081" y="271953"/>
                  </a:moveTo>
                  <a:cubicBezTo>
                    <a:pt x="363351" y="266202"/>
                    <a:pt x="346098" y="262020"/>
                    <a:pt x="330414" y="254178"/>
                  </a:cubicBezTo>
                  <a:cubicBezTo>
                    <a:pt x="295909" y="236402"/>
                    <a:pt x="261926" y="217581"/>
                    <a:pt x="227944" y="198237"/>
                  </a:cubicBezTo>
                  <a:cubicBezTo>
                    <a:pt x="205463" y="185690"/>
                    <a:pt x="183505" y="172097"/>
                    <a:pt x="162070" y="157981"/>
                  </a:cubicBezTo>
                  <a:cubicBezTo>
                    <a:pt x="149000" y="149093"/>
                    <a:pt x="138021" y="137592"/>
                    <a:pt x="127042" y="126090"/>
                  </a:cubicBezTo>
                  <a:cubicBezTo>
                    <a:pt x="115018" y="113542"/>
                    <a:pt x="102993" y="100995"/>
                    <a:pt x="85218" y="96813"/>
                  </a:cubicBezTo>
                  <a:cubicBezTo>
                    <a:pt x="79467" y="95244"/>
                    <a:pt x="73193" y="91062"/>
                    <a:pt x="69533" y="86357"/>
                  </a:cubicBezTo>
                  <a:cubicBezTo>
                    <a:pt x="45484" y="58125"/>
                    <a:pt x="21958" y="29893"/>
                    <a:pt x="0" y="93"/>
                  </a:cubicBezTo>
                  <a:cubicBezTo>
                    <a:pt x="18821" y="-952"/>
                    <a:pt x="33460" y="6890"/>
                    <a:pt x="45484" y="18392"/>
                  </a:cubicBezTo>
                  <a:cubicBezTo>
                    <a:pt x="57509" y="29371"/>
                    <a:pt x="67965" y="41918"/>
                    <a:pt x="78944" y="53942"/>
                  </a:cubicBezTo>
                  <a:cubicBezTo>
                    <a:pt x="94105" y="70672"/>
                    <a:pt x="110312" y="85834"/>
                    <a:pt x="132270" y="93153"/>
                  </a:cubicBezTo>
                  <a:cubicBezTo>
                    <a:pt x="134361" y="93676"/>
                    <a:pt x="136453" y="95244"/>
                    <a:pt x="138021" y="96813"/>
                  </a:cubicBezTo>
                  <a:cubicBezTo>
                    <a:pt x="167298" y="129750"/>
                    <a:pt x="204418" y="152753"/>
                    <a:pt x="241537" y="175757"/>
                  </a:cubicBezTo>
                  <a:cubicBezTo>
                    <a:pt x="273951" y="195623"/>
                    <a:pt x="305320" y="216536"/>
                    <a:pt x="337211" y="236925"/>
                  </a:cubicBezTo>
                  <a:cubicBezTo>
                    <a:pt x="339825" y="238494"/>
                    <a:pt x="342439" y="241108"/>
                    <a:pt x="345053" y="241108"/>
                  </a:cubicBezTo>
                  <a:cubicBezTo>
                    <a:pt x="364397" y="241630"/>
                    <a:pt x="371716" y="257314"/>
                    <a:pt x="382172" y="269339"/>
                  </a:cubicBezTo>
                  <a:cubicBezTo>
                    <a:pt x="381127" y="269862"/>
                    <a:pt x="380604" y="270908"/>
                    <a:pt x="380081" y="271953"/>
                  </a:cubicBezTo>
                  <a:close/>
                </a:path>
              </a:pathLst>
            </a:custGeom>
            <a:grpFill/>
            <a:ln w="5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CB49CCC7-E695-4414-B0D1-E8FBA6FD2302}"/>
                </a:ext>
              </a:extLst>
            </p:cNvPr>
            <p:cNvSpPr/>
            <p:nvPr/>
          </p:nvSpPr>
          <p:spPr>
            <a:xfrm>
              <a:off x="5950068" y="2212624"/>
              <a:ext cx="193439" cy="355509"/>
            </a:xfrm>
            <a:custGeom>
              <a:avLst/>
              <a:gdLst>
                <a:gd name="connsiteX0" fmla="*/ 0 w 193438"/>
                <a:gd name="connsiteY0" fmla="*/ 1859 h 355509"/>
                <a:gd name="connsiteX1" fmla="*/ 17253 w 193438"/>
                <a:gd name="connsiteY1" fmla="*/ 8655 h 355509"/>
                <a:gd name="connsiteX2" fmla="*/ 31368 w 193438"/>
                <a:gd name="connsiteY2" fmla="*/ 48911 h 355509"/>
                <a:gd name="connsiteX3" fmla="*/ 32937 w 193438"/>
                <a:gd name="connsiteY3" fmla="*/ 53094 h 355509"/>
                <a:gd name="connsiteX4" fmla="*/ 105084 w 193438"/>
                <a:gd name="connsiteY4" fmla="*/ 202094 h 355509"/>
                <a:gd name="connsiteX5" fmla="*/ 165730 w 193438"/>
                <a:gd name="connsiteY5" fmla="*/ 293585 h 355509"/>
                <a:gd name="connsiteX6" fmla="*/ 167821 w 193438"/>
                <a:gd name="connsiteY6" fmla="*/ 296199 h 355509"/>
                <a:gd name="connsiteX7" fmla="*/ 195007 w 193438"/>
                <a:gd name="connsiteY7" fmla="*/ 347434 h 355509"/>
                <a:gd name="connsiteX8" fmla="*/ 195530 w 193438"/>
                <a:gd name="connsiteY8" fmla="*/ 356322 h 355509"/>
                <a:gd name="connsiteX9" fmla="*/ 182460 w 193438"/>
                <a:gd name="connsiteY9" fmla="*/ 345343 h 355509"/>
                <a:gd name="connsiteX10" fmla="*/ 133839 w 193438"/>
                <a:gd name="connsiteY10" fmla="*/ 292540 h 355509"/>
                <a:gd name="connsiteX11" fmla="*/ 118154 w 193438"/>
                <a:gd name="connsiteY11" fmla="*/ 264831 h 355509"/>
                <a:gd name="connsiteX12" fmla="*/ 64828 w 193438"/>
                <a:gd name="connsiteY12" fmla="*/ 177522 h 355509"/>
                <a:gd name="connsiteX13" fmla="*/ 36074 w 193438"/>
                <a:gd name="connsiteY13" fmla="*/ 107466 h 355509"/>
                <a:gd name="connsiteX14" fmla="*/ 34505 w 193438"/>
                <a:gd name="connsiteY14" fmla="*/ 102238 h 355509"/>
                <a:gd name="connsiteX15" fmla="*/ 0 w 193438"/>
                <a:gd name="connsiteY15" fmla="*/ 1859 h 355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3438" h="355509">
                  <a:moveTo>
                    <a:pt x="0" y="1859"/>
                  </a:moveTo>
                  <a:cubicBezTo>
                    <a:pt x="9933" y="-2324"/>
                    <a:pt x="14639" y="813"/>
                    <a:pt x="17253" y="8655"/>
                  </a:cubicBezTo>
                  <a:cubicBezTo>
                    <a:pt x="21958" y="22248"/>
                    <a:pt x="26663" y="35318"/>
                    <a:pt x="31368" y="48911"/>
                  </a:cubicBezTo>
                  <a:cubicBezTo>
                    <a:pt x="31891" y="50480"/>
                    <a:pt x="32414" y="51525"/>
                    <a:pt x="32937" y="53094"/>
                  </a:cubicBezTo>
                  <a:cubicBezTo>
                    <a:pt x="56986" y="102761"/>
                    <a:pt x="81035" y="152427"/>
                    <a:pt x="105084" y="202094"/>
                  </a:cubicBezTo>
                  <a:cubicBezTo>
                    <a:pt x="121291" y="235031"/>
                    <a:pt x="139590" y="266922"/>
                    <a:pt x="165730" y="293585"/>
                  </a:cubicBezTo>
                  <a:cubicBezTo>
                    <a:pt x="166776" y="294631"/>
                    <a:pt x="167821" y="295154"/>
                    <a:pt x="167821" y="296199"/>
                  </a:cubicBezTo>
                  <a:cubicBezTo>
                    <a:pt x="169912" y="317112"/>
                    <a:pt x="186119" y="330705"/>
                    <a:pt x="195007" y="347434"/>
                  </a:cubicBezTo>
                  <a:cubicBezTo>
                    <a:pt x="196053" y="349526"/>
                    <a:pt x="196576" y="352140"/>
                    <a:pt x="195530" y="356322"/>
                  </a:cubicBezTo>
                  <a:cubicBezTo>
                    <a:pt x="191347" y="352662"/>
                    <a:pt x="186642" y="349526"/>
                    <a:pt x="182460" y="345343"/>
                  </a:cubicBezTo>
                  <a:cubicBezTo>
                    <a:pt x="166253" y="328091"/>
                    <a:pt x="149523" y="310838"/>
                    <a:pt x="133839" y="292540"/>
                  </a:cubicBezTo>
                  <a:cubicBezTo>
                    <a:pt x="127042" y="284697"/>
                    <a:pt x="123383" y="274241"/>
                    <a:pt x="118154" y="264831"/>
                  </a:cubicBezTo>
                  <a:cubicBezTo>
                    <a:pt x="100379" y="235554"/>
                    <a:pt x="80512" y="207845"/>
                    <a:pt x="64828" y="177522"/>
                  </a:cubicBezTo>
                  <a:cubicBezTo>
                    <a:pt x="52804" y="155564"/>
                    <a:pt x="45484" y="130992"/>
                    <a:pt x="36074" y="107466"/>
                  </a:cubicBezTo>
                  <a:cubicBezTo>
                    <a:pt x="35551" y="105897"/>
                    <a:pt x="35551" y="103283"/>
                    <a:pt x="34505" y="102238"/>
                  </a:cubicBezTo>
                  <a:cubicBezTo>
                    <a:pt x="12025" y="72960"/>
                    <a:pt x="14116" y="34796"/>
                    <a:pt x="0" y="1859"/>
                  </a:cubicBezTo>
                  <a:close/>
                </a:path>
              </a:pathLst>
            </a:custGeom>
            <a:grpFill/>
            <a:ln w="5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771C7853-B405-4A23-868D-1258CF4F981D}"/>
                </a:ext>
              </a:extLst>
            </p:cNvPr>
            <p:cNvSpPr/>
            <p:nvPr/>
          </p:nvSpPr>
          <p:spPr>
            <a:xfrm>
              <a:off x="5899619" y="1952874"/>
              <a:ext cx="57509" cy="256176"/>
            </a:xfrm>
            <a:custGeom>
              <a:avLst/>
              <a:gdLst>
                <a:gd name="connsiteX0" fmla="*/ 8624 w 57508"/>
                <a:gd name="connsiteY0" fmla="*/ 204 h 256175"/>
                <a:gd name="connsiteX1" fmla="*/ 22740 w 57508"/>
                <a:gd name="connsiteY1" fmla="*/ 37324 h 256175"/>
                <a:gd name="connsiteX2" fmla="*/ 51494 w 57508"/>
                <a:gd name="connsiteY2" fmla="*/ 62941 h 256175"/>
                <a:gd name="connsiteX3" fmla="*/ 30582 w 57508"/>
                <a:gd name="connsiteY3" fmla="*/ 53008 h 256175"/>
                <a:gd name="connsiteX4" fmla="*/ 32673 w 57508"/>
                <a:gd name="connsiteY4" fmla="*/ 58759 h 256175"/>
                <a:gd name="connsiteX5" fmla="*/ 47834 w 57508"/>
                <a:gd name="connsiteY5" fmla="*/ 127247 h 256175"/>
                <a:gd name="connsiteX6" fmla="*/ 46789 w 57508"/>
                <a:gd name="connsiteY6" fmla="*/ 131429 h 256175"/>
                <a:gd name="connsiteX7" fmla="*/ 42084 w 57508"/>
                <a:gd name="connsiteY7" fmla="*/ 153387 h 256175"/>
                <a:gd name="connsiteX8" fmla="*/ 59859 w 57508"/>
                <a:gd name="connsiteY8" fmla="*/ 214555 h 256175"/>
                <a:gd name="connsiteX9" fmla="*/ 60905 w 57508"/>
                <a:gd name="connsiteY9" fmla="*/ 237036 h 256175"/>
                <a:gd name="connsiteX10" fmla="*/ 49926 w 57508"/>
                <a:gd name="connsiteY10" fmla="*/ 256380 h 256175"/>
                <a:gd name="connsiteX11" fmla="*/ 45743 w 57508"/>
                <a:gd name="connsiteY11" fmla="*/ 254812 h 256175"/>
                <a:gd name="connsiteX12" fmla="*/ 33719 w 57508"/>
                <a:gd name="connsiteY12" fmla="*/ 218215 h 256175"/>
                <a:gd name="connsiteX13" fmla="*/ 782 w 57508"/>
                <a:gd name="connsiteY13" fmla="*/ 10660 h 256175"/>
                <a:gd name="connsiteX14" fmla="*/ 8624 w 57508"/>
                <a:gd name="connsiteY14" fmla="*/ 204 h 256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7508" h="256175">
                  <a:moveTo>
                    <a:pt x="8624" y="204"/>
                  </a:moveTo>
                  <a:cubicBezTo>
                    <a:pt x="3396" y="16934"/>
                    <a:pt x="16989" y="25299"/>
                    <a:pt x="22740" y="37324"/>
                  </a:cubicBezTo>
                  <a:cubicBezTo>
                    <a:pt x="44175" y="36801"/>
                    <a:pt x="49926" y="41506"/>
                    <a:pt x="51494" y="62941"/>
                  </a:cubicBezTo>
                  <a:cubicBezTo>
                    <a:pt x="44698" y="59805"/>
                    <a:pt x="38424" y="56668"/>
                    <a:pt x="30582" y="53008"/>
                  </a:cubicBezTo>
                  <a:cubicBezTo>
                    <a:pt x="32150" y="56145"/>
                    <a:pt x="32150" y="57713"/>
                    <a:pt x="32673" y="58759"/>
                  </a:cubicBezTo>
                  <a:cubicBezTo>
                    <a:pt x="50971" y="78625"/>
                    <a:pt x="49403" y="103197"/>
                    <a:pt x="47834" y="127247"/>
                  </a:cubicBezTo>
                  <a:cubicBezTo>
                    <a:pt x="47834" y="128815"/>
                    <a:pt x="47312" y="130906"/>
                    <a:pt x="46789" y="131429"/>
                  </a:cubicBezTo>
                  <a:cubicBezTo>
                    <a:pt x="32150" y="136134"/>
                    <a:pt x="39992" y="146068"/>
                    <a:pt x="42084" y="153387"/>
                  </a:cubicBezTo>
                  <a:cubicBezTo>
                    <a:pt x="47312" y="173776"/>
                    <a:pt x="54108" y="193643"/>
                    <a:pt x="59859" y="214555"/>
                  </a:cubicBezTo>
                  <a:cubicBezTo>
                    <a:pt x="61950" y="221875"/>
                    <a:pt x="62473" y="229717"/>
                    <a:pt x="60905" y="237036"/>
                  </a:cubicBezTo>
                  <a:cubicBezTo>
                    <a:pt x="59336" y="243833"/>
                    <a:pt x="53585" y="250106"/>
                    <a:pt x="49926" y="256380"/>
                  </a:cubicBezTo>
                  <a:cubicBezTo>
                    <a:pt x="48357" y="255857"/>
                    <a:pt x="47312" y="255334"/>
                    <a:pt x="45743" y="254812"/>
                  </a:cubicBezTo>
                  <a:cubicBezTo>
                    <a:pt x="41561" y="242787"/>
                    <a:pt x="37378" y="230762"/>
                    <a:pt x="33719" y="218215"/>
                  </a:cubicBezTo>
                  <a:cubicBezTo>
                    <a:pt x="13329" y="150250"/>
                    <a:pt x="2350" y="81239"/>
                    <a:pt x="782" y="10660"/>
                  </a:cubicBezTo>
                  <a:cubicBezTo>
                    <a:pt x="259" y="6478"/>
                    <a:pt x="-2878" y="-1364"/>
                    <a:pt x="8624" y="204"/>
                  </a:cubicBezTo>
                  <a:close/>
                </a:path>
              </a:pathLst>
            </a:custGeom>
            <a:grpFill/>
            <a:ln w="5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E251BFFB-C385-4A5A-9AF9-B6E1A54843D8}"/>
                </a:ext>
              </a:extLst>
            </p:cNvPr>
            <p:cNvSpPr/>
            <p:nvPr/>
          </p:nvSpPr>
          <p:spPr>
            <a:xfrm>
              <a:off x="6583166" y="1476260"/>
              <a:ext cx="47053" cy="47053"/>
            </a:xfrm>
            <a:custGeom>
              <a:avLst/>
              <a:gdLst>
                <a:gd name="connsiteX0" fmla="*/ 51780 w 47052"/>
                <a:gd name="connsiteY0" fmla="*/ 24591 h 47052"/>
                <a:gd name="connsiteX1" fmla="*/ 23548 w 47052"/>
                <a:gd name="connsiteY1" fmla="*/ 51777 h 47052"/>
                <a:gd name="connsiteX2" fmla="*/ 22 w 47052"/>
                <a:gd name="connsiteY2" fmla="*/ 30342 h 47052"/>
                <a:gd name="connsiteX3" fmla="*/ 28253 w 47052"/>
                <a:gd name="connsiteY3" fmla="*/ 19 h 47052"/>
                <a:gd name="connsiteX4" fmla="*/ 51780 w 47052"/>
                <a:gd name="connsiteY4" fmla="*/ 24591 h 47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052" h="47052">
                  <a:moveTo>
                    <a:pt x="51780" y="24591"/>
                  </a:moveTo>
                  <a:cubicBezTo>
                    <a:pt x="51780" y="38706"/>
                    <a:pt x="38187" y="51777"/>
                    <a:pt x="23548" y="51777"/>
                  </a:cubicBezTo>
                  <a:cubicBezTo>
                    <a:pt x="8387" y="51777"/>
                    <a:pt x="-501" y="43412"/>
                    <a:pt x="22" y="30342"/>
                  </a:cubicBezTo>
                  <a:cubicBezTo>
                    <a:pt x="545" y="14657"/>
                    <a:pt x="13615" y="19"/>
                    <a:pt x="28253" y="19"/>
                  </a:cubicBezTo>
                  <a:cubicBezTo>
                    <a:pt x="41846" y="-504"/>
                    <a:pt x="51780" y="9952"/>
                    <a:pt x="51780" y="24591"/>
                  </a:cubicBezTo>
                  <a:close/>
                </a:path>
              </a:pathLst>
            </a:custGeom>
            <a:grpFill/>
            <a:ln w="5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3BE260B6-0213-443E-A693-F4955AC3F160}"/>
                </a:ext>
              </a:extLst>
            </p:cNvPr>
            <p:cNvSpPr/>
            <p:nvPr/>
          </p:nvSpPr>
          <p:spPr>
            <a:xfrm>
              <a:off x="6571686" y="2884157"/>
              <a:ext cx="94105" cy="31368"/>
            </a:xfrm>
            <a:custGeom>
              <a:avLst/>
              <a:gdLst>
                <a:gd name="connsiteX0" fmla="*/ 523 w 94105"/>
                <a:gd name="connsiteY0" fmla="*/ 565 h 31368"/>
                <a:gd name="connsiteX1" fmla="*/ 25618 w 94105"/>
                <a:gd name="connsiteY1" fmla="*/ 1087 h 31368"/>
                <a:gd name="connsiteX2" fmla="*/ 73193 w 94105"/>
                <a:gd name="connsiteY2" fmla="*/ 15203 h 31368"/>
                <a:gd name="connsiteX3" fmla="*/ 98811 w 94105"/>
                <a:gd name="connsiteY3" fmla="*/ 33501 h 31368"/>
                <a:gd name="connsiteX4" fmla="*/ 0 w 94105"/>
                <a:gd name="connsiteY4" fmla="*/ 3701 h 31368"/>
                <a:gd name="connsiteX5" fmla="*/ 523 w 94105"/>
                <a:gd name="connsiteY5" fmla="*/ 565 h 31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105" h="31368">
                  <a:moveTo>
                    <a:pt x="523" y="565"/>
                  </a:moveTo>
                  <a:cubicBezTo>
                    <a:pt x="8888" y="565"/>
                    <a:pt x="17775" y="-1004"/>
                    <a:pt x="25618" y="1087"/>
                  </a:cubicBezTo>
                  <a:cubicBezTo>
                    <a:pt x="41825" y="4747"/>
                    <a:pt x="57509" y="10498"/>
                    <a:pt x="73193" y="15203"/>
                  </a:cubicBezTo>
                  <a:cubicBezTo>
                    <a:pt x="83126" y="18340"/>
                    <a:pt x="93582" y="21477"/>
                    <a:pt x="98811" y="33501"/>
                  </a:cubicBezTo>
                  <a:cubicBezTo>
                    <a:pt x="61691" y="32979"/>
                    <a:pt x="34505" y="7361"/>
                    <a:pt x="0" y="3701"/>
                  </a:cubicBezTo>
                  <a:cubicBezTo>
                    <a:pt x="0" y="2656"/>
                    <a:pt x="0" y="1610"/>
                    <a:pt x="523" y="565"/>
                  </a:cubicBezTo>
                  <a:close/>
                </a:path>
              </a:pathLst>
            </a:custGeom>
            <a:grpFill/>
            <a:ln w="5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D4161F0D-AF8C-448E-9239-96E6E6969F2E}"/>
                </a:ext>
              </a:extLst>
            </p:cNvPr>
            <p:cNvSpPr/>
            <p:nvPr/>
          </p:nvSpPr>
          <p:spPr>
            <a:xfrm>
              <a:off x="5870740" y="1083732"/>
              <a:ext cx="36597" cy="26140"/>
            </a:xfrm>
            <a:custGeom>
              <a:avLst/>
              <a:gdLst>
                <a:gd name="connsiteX0" fmla="*/ 28093 w 36596"/>
                <a:gd name="connsiteY0" fmla="*/ 30242 h 26140"/>
                <a:gd name="connsiteX1" fmla="*/ 4044 w 36596"/>
                <a:gd name="connsiteY1" fmla="*/ 17694 h 26140"/>
                <a:gd name="connsiteX2" fmla="*/ 9272 w 36596"/>
                <a:gd name="connsiteY2" fmla="*/ 441 h 26140"/>
                <a:gd name="connsiteX3" fmla="*/ 39595 w 36596"/>
                <a:gd name="connsiteY3" fmla="*/ 17694 h 26140"/>
                <a:gd name="connsiteX4" fmla="*/ 28093 w 36596"/>
                <a:gd name="connsiteY4" fmla="*/ 30242 h 26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96" h="26140">
                  <a:moveTo>
                    <a:pt x="28093" y="30242"/>
                  </a:moveTo>
                  <a:cubicBezTo>
                    <a:pt x="20251" y="26059"/>
                    <a:pt x="11363" y="22922"/>
                    <a:pt x="4044" y="17694"/>
                  </a:cubicBezTo>
                  <a:cubicBezTo>
                    <a:pt x="-3275" y="11943"/>
                    <a:pt x="-139" y="2533"/>
                    <a:pt x="9272" y="441"/>
                  </a:cubicBezTo>
                  <a:cubicBezTo>
                    <a:pt x="19728" y="-2173"/>
                    <a:pt x="35935" y="7238"/>
                    <a:pt x="39595" y="17694"/>
                  </a:cubicBezTo>
                  <a:cubicBezTo>
                    <a:pt x="41686" y="25013"/>
                    <a:pt x="38549" y="28150"/>
                    <a:pt x="28093" y="30242"/>
                  </a:cubicBezTo>
                  <a:close/>
                </a:path>
              </a:pathLst>
            </a:custGeom>
            <a:grpFill/>
            <a:ln w="5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3EC7C77B-66C0-4BB8-91B1-A67E04C32E19}"/>
                </a:ext>
              </a:extLst>
            </p:cNvPr>
            <p:cNvSpPr/>
            <p:nvPr/>
          </p:nvSpPr>
          <p:spPr>
            <a:xfrm>
              <a:off x="7910073" y="2400786"/>
              <a:ext cx="57509" cy="15684"/>
            </a:xfrm>
            <a:custGeom>
              <a:avLst/>
              <a:gdLst>
                <a:gd name="connsiteX0" fmla="*/ 57509 w 57508"/>
                <a:gd name="connsiteY0" fmla="*/ 3476 h 15684"/>
                <a:gd name="connsiteX1" fmla="*/ 0 w 57508"/>
                <a:gd name="connsiteY1" fmla="*/ 19160 h 15684"/>
                <a:gd name="connsiteX2" fmla="*/ 57509 w 57508"/>
                <a:gd name="connsiteY2" fmla="*/ 3476 h 15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508" h="15684">
                  <a:moveTo>
                    <a:pt x="57509" y="3476"/>
                  </a:moveTo>
                  <a:cubicBezTo>
                    <a:pt x="40256" y="17591"/>
                    <a:pt x="21435" y="21251"/>
                    <a:pt x="0" y="19160"/>
                  </a:cubicBezTo>
                  <a:cubicBezTo>
                    <a:pt x="14116" y="2430"/>
                    <a:pt x="40256" y="-4889"/>
                    <a:pt x="57509" y="3476"/>
                  </a:cubicBezTo>
                  <a:close/>
                </a:path>
              </a:pathLst>
            </a:custGeom>
            <a:grpFill/>
            <a:ln w="5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B256FF0-5B5D-493A-8A6F-BE79D5CE331E}"/>
                </a:ext>
              </a:extLst>
            </p:cNvPr>
            <p:cNvSpPr/>
            <p:nvPr/>
          </p:nvSpPr>
          <p:spPr>
            <a:xfrm>
              <a:off x="7425931" y="2211868"/>
              <a:ext cx="26140" cy="20912"/>
            </a:xfrm>
            <a:custGeom>
              <a:avLst/>
              <a:gdLst>
                <a:gd name="connsiteX0" fmla="*/ 19366 w 26140"/>
                <a:gd name="connsiteY0" fmla="*/ 0 h 20912"/>
                <a:gd name="connsiteX1" fmla="*/ 27208 w 26140"/>
                <a:gd name="connsiteY1" fmla="*/ 8888 h 20912"/>
                <a:gd name="connsiteX2" fmla="*/ 11524 w 26140"/>
                <a:gd name="connsiteY2" fmla="*/ 24572 h 20912"/>
                <a:gd name="connsiteX3" fmla="*/ 22 w 26140"/>
                <a:gd name="connsiteY3" fmla="*/ 14116 h 20912"/>
                <a:gd name="connsiteX4" fmla="*/ 19366 w 26140"/>
                <a:gd name="connsiteY4" fmla="*/ 0 h 20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140" h="20912">
                  <a:moveTo>
                    <a:pt x="19366" y="0"/>
                  </a:moveTo>
                  <a:cubicBezTo>
                    <a:pt x="21457" y="2091"/>
                    <a:pt x="26685" y="5228"/>
                    <a:pt x="27208" y="8888"/>
                  </a:cubicBezTo>
                  <a:cubicBezTo>
                    <a:pt x="28776" y="16730"/>
                    <a:pt x="19366" y="26140"/>
                    <a:pt x="11524" y="24572"/>
                  </a:cubicBezTo>
                  <a:cubicBezTo>
                    <a:pt x="6818" y="23526"/>
                    <a:pt x="22" y="18298"/>
                    <a:pt x="22" y="14116"/>
                  </a:cubicBezTo>
                  <a:cubicBezTo>
                    <a:pt x="-501" y="4183"/>
                    <a:pt x="8387" y="2091"/>
                    <a:pt x="19366" y="0"/>
                  </a:cubicBezTo>
                  <a:close/>
                </a:path>
              </a:pathLst>
            </a:custGeom>
            <a:grpFill/>
            <a:ln w="5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FE60047A-B498-4BD7-82CB-89357BF8449F}"/>
                </a:ext>
              </a:extLst>
            </p:cNvPr>
            <p:cNvSpPr/>
            <p:nvPr/>
          </p:nvSpPr>
          <p:spPr>
            <a:xfrm>
              <a:off x="6536658" y="938778"/>
              <a:ext cx="41825" cy="20912"/>
            </a:xfrm>
            <a:custGeom>
              <a:avLst/>
              <a:gdLst>
                <a:gd name="connsiteX0" fmla="*/ 0 w 41824"/>
                <a:gd name="connsiteY0" fmla="*/ 21490 h 20912"/>
                <a:gd name="connsiteX1" fmla="*/ 46007 w 41824"/>
                <a:gd name="connsiteY1" fmla="*/ 55 h 20912"/>
                <a:gd name="connsiteX2" fmla="*/ 0 w 41824"/>
                <a:gd name="connsiteY2" fmla="*/ 21490 h 20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824" h="20912">
                  <a:moveTo>
                    <a:pt x="0" y="21490"/>
                  </a:moveTo>
                  <a:cubicBezTo>
                    <a:pt x="17253" y="13125"/>
                    <a:pt x="27709" y="-991"/>
                    <a:pt x="46007" y="55"/>
                  </a:cubicBezTo>
                  <a:cubicBezTo>
                    <a:pt x="42347" y="14694"/>
                    <a:pt x="25095" y="23581"/>
                    <a:pt x="0" y="21490"/>
                  </a:cubicBezTo>
                  <a:close/>
                </a:path>
              </a:pathLst>
            </a:custGeom>
            <a:grpFill/>
            <a:ln w="5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072867ED-A2E8-44F7-8909-F2F340807BF8}"/>
                </a:ext>
              </a:extLst>
            </p:cNvPr>
            <p:cNvSpPr/>
            <p:nvPr/>
          </p:nvSpPr>
          <p:spPr>
            <a:xfrm>
              <a:off x="6994091" y="2744459"/>
              <a:ext cx="20912" cy="20912"/>
            </a:xfrm>
            <a:custGeom>
              <a:avLst/>
              <a:gdLst>
                <a:gd name="connsiteX0" fmla="*/ 20936 w 20912"/>
                <a:gd name="connsiteY0" fmla="*/ 6947 h 20912"/>
                <a:gd name="connsiteX1" fmla="*/ 5774 w 20912"/>
                <a:gd name="connsiteY1" fmla="*/ 24723 h 20912"/>
                <a:gd name="connsiteX2" fmla="*/ 23 w 20912"/>
                <a:gd name="connsiteY2" fmla="*/ 18972 h 20912"/>
                <a:gd name="connsiteX3" fmla="*/ 14139 w 20912"/>
                <a:gd name="connsiteY3" fmla="*/ 151 h 20912"/>
                <a:gd name="connsiteX4" fmla="*/ 20936 w 20912"/>
                <a:gd name="connsiteY4" fmla="*/ 6947 h 20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912" h="20912">
                  <a:moveTo>
                    <a:pt x="20936" y="6947"/>
                  </a:moveTo>
                  <a:cubicBezTo>
                    <a:pt x="20413" y="18449"/>
                    <a:pt x="13094" y="25768"/>
                    <a:pt x="5774" y="24723"/>
                  </a:cubicBezTo>
                  <a:cubicBezTo>
                    <a:pt x="3683" y="24200"/>
                    <a:pt x="23" y="21063"/>
                    <a:pt x="23" y="18972"/>
                  </a:cubicBezTo>
                  <a:cubicBezTo>
                    <a:pt x="-499" y="9561"/>
                    <a:pt x="7865" y="-1418"/>
                    <a:pt x="14139" y="151"/>
                  </a:cubicBezTo>
                  <a:cubicBezTo>
                    <a:pt x="17276" y="1196"/>
                    <a:pt x="19367" y="5901"/>
                    <a:pt x="20936" y="6947"/>
                  </a:cubicBezTo>
                  <a:close/>
                </a:path>
              </a:pathLst>
            </a:custGeom>
            <a:grpFill/>
            <a:ln w="5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F80016F2-6CF6-4E18-B362-2E035707C31B}"/>
                </a:ext>
              </a:extLst>
            </p:cNvPr>
            <p:cNvSpPr/>
            <p:nvPr/>
          </p:nvSpPr>
          <p:spPr>
            <a:xfrm>
              <a:off x="7677423" y="2035682"/>
              <a:ext cx="15684" cy="15684"/>
            </a:xfrm>
            <a:custGeom>
              <a:avLst/>
              <a:gdLst>
                <a:gd name="connsiteX0" fmla="*/ 19344 w 15684"/>
                <a:gd name="connsiteY0" fmla="*/ 0 h 15684"/>
                <a:gd name="connsiteX1" fmla="*/ 18821 w 15684"/>
                <a:gd name="connsiteY1" fmla="*/ 17775 h 15684"/>
                <a:gd name="connsiteX2" fmla="*/ 10456 w 15684"/>
                <a:gd name="connsiteY2" fmla="*/ 20389 h 15684"/>
                <a:gd name="connsiteX3" fmla="*/ 0 w 15684"/>
                <a:gd name="connsiteY3" fmla="*/ 9933 h 15684"/>
                <a:gd name="connsiteX4" fmla="*/ 19344 w 15684"/>
                <a:gd name="connsiteY4" fmla="*/ 0 h 15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684" h="15684">
                  <a:moveTo>
                    <a:pt x="19344" y="0"/>
                  </a:moveTo>
                  <a:cubicBezTo>
                    <a:pt x="19344" y="7842"/>
                    <a:pt x="19867" y="13070"/>
                    <a:pt x="18821" y="17775"/>
                  </a:cubicBezTo>
                  <a:cubicBezTo>
                    <a:pt x="18298" y="19344"/>
                    <a:pt x="12547" y="21435"/>
                    <a:pt x="10456" y="20389"/>
                  </a:cubicBezTo>
                  <a:cubicBezTo>
                    <a:pt x="6796" y="18298"/>
                    <a:pt x="4182" y="14639"/>
                    <a:pt x="0" y="9933"/>
                  </a:cubicBezTo>
                  <a:cubicBezTo>
                    <a:pt x="6796" y="6274"/>
                    <a:pt x="12025" y="3660"/>
                    <a:pt x="19344" y="0"/>
                  </a:cubicBezTo>
                  <a:close/>
                </a:path>
              </a:pathLst>
            </a:custGeom>
            <a:grpFill/>
            <a:ln w="5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F324B512-7421-4D88-84D0-8723784DA523}"/>
                </a:ext>
              </a:extLst>
            </p:cNvPr>
            <p:cNvSpPr/>
            <p:nvPr/>
          </p:nvSpPr>
          <p:spPr>
            <a:xfrm>
              <a:off x="7769387" y="2151223"/>
              <a:ext cx="10456" cy="15684"/>
            </a:xfrm>
            <a:custGeom>
              <a:avLst/>
              <a:gdLst>
                <a:gd name="connsiteX0" fmla="*/ 13643 w 10456"/>
                <a:gd name="connsiteY0" fmla="*/ 17253 h 15684"/>
                <a:gd name="connsiteX1" fmla="*/ 51 w 10456"/>
                <a:gd name="connsiteY1" fmla="*/ 7319 h 15684"/>
                <a:gd name="connsiteX2" fmla="*/ 5279 w 10456"/>
                <a:gd name="connsiteY2" fmla="*/ 0 h 15684"/>
                <a:gd name="connsiteX3" fmla="*/ 13643 w 10456"/>
                <a:gd name="connsiteY3" fmla="*/ 17253 h 15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56" h="15684">
                  <a:moveTo>
                    <a:pt x="13643" y="17253"/>
                  </a:moveTo>
                  <a:cubicBezTo>
                    <a:pt x="7893" y="13070"/>
                    <a:pt x="3187" y="10456"/>
                    <a:pt x="51" y="7319"/>
                  </a:cubicBezTo>
                  <a:cubicBezTo>
                    <a:pt x="-472" y="6796"/>
                    <a:pt x="3187" y="0"/>
                    <a:pt x="5279" y="0"/>
                  </a:cubicBezTo>
                  <a:cubicBezTo>
                    <a:pt x="13121" y="0"/>
                    <a:pt x="15735" y="4705"/>
                    <a:pt x="13643" y="17253"/>
                  </a:cubicBezTo>
                  <a:close/>
                </a:path>
              </a:pathLst>
            </a:custGeom>
            <a:grpFill/>
            <a:ln w="5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F6F3CC15-F801-45E9-BE4F-C4DB5ED60BA9}"/>
                </a:ext>
              </a:extLst>
            </p:cNvPr>
            <p:cNvSpPr/>
            <p:nvPr/>
          </p:nvSpPr>
          <p:spPr>
            <a:xfrm>
              <a:off x="6214608" y="1842244"/>
              <a:ext cx="15684" cy="10456"/>
            </a:xfrm>
            <a:custGeom>
              <a:avLst/>
              <a:gdLst>
                <a:gd name="connsiteX0" fmla="*/ 4705 w 15684"/>
                <a:gd name="connsiteY0" fmla="*/ 0 h 10456"/>
                <a:gd name="connsiteX1" fmla="*/ 16730 w 15684"/>
                <a:gd name="connsiteY1" fmla="*/ 9410 h 10456"/>
                <a:gd name="connsiteX2" fmla="*/ 12025 w 15684"/>
                <a:gd name="connsiteY2" fmla="*/ 14116 h 10456"/>
                <a:gd name="connsiteX3" fmla="*/ 0 w 15684"/>
                <a:gd name="connsiteY3" fmla="*/ 5228 h 10456"/>
                <a:gd name="connsiteX4" fmla="*/ 4705 w 15684"/>
                <a:gd name="connsiteY4" fmla="*/ 0 h 10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684" h="10456">
                  <a:moveTo>
                    <a:pt x="4705" y="0"/>
                  </a:moveTo>
                  <a:cubicBezTo>
                    <a:pt x="8888" y="3137"/>
                    <a:pt x="13070" y="6274"/>
                    <a:pt x="16730" y="9410"/>
                  </a:cubicBezTo>
                  <a:cubicBezTo>
                    <a:pt x="15161" y="10979"/>
                    <a:pt x="12547" y="14116"/>
                    <a:pt x="12025" y="14116"/>
                  </a:cubicBezTo>
                  <a:cubicBezTo>
                    <a:pt x="7842" y="11502"/>
                    <a:pt x="3660" y="8365"/>
                    <a:pt x="0" y="5228"/>
                  </a:cubicBezTo>
                  <a:cubicBezTo>
                    <a:pt x="1568" y="3660"/>
                    <a:pt x="3137" y="1568"/>
                    <a:pt x="4705" y="0"/>
                  </a:cubicBezTo>
                  <a:close/>
                </a:path>
              </a:pathLst>
            </a:custGeom>
            <a:grpFill/>
            <a:ln w="5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B9480ECA-A2EE-42BC-9B85-59C555F6048E}"/>
                </a:ext>
              </a:extLst>
            </p:cNvPr>
            <p:cNvSpPr/>
            <p:nvPr/>
          </p:nvSpPr>
          <p:spPr>
            <a:xfrm>
              <a:off x="6055675" y="1840675"/>
              <a:ext cx="5228" cy="15684"/>
            </a:xfrm>
            <a:custGeom>
              <a:avLst/>
              <a:gdLst>
                <a:gd name="connsiteX0" fmla="*/ 0 w 5228"/>
                <a:gd name="connsiteY0" fmla="*/ 17776 h 15684"/>
                <a:gd name="connsiteX1" fmla="*/ 0 w 5228"/>
                <a:gd name="connsiteY1" fmla="*/ 0 h 15684"/>
                <a:gd name="connsiteX2" fmla="*/ 0 w 5228"/>
                <a:gd name="connsiteY2" fmla="*/ 17776 h 15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228" h="15684">
                  <a:moveTo>
                    <a:pt x="0" y="17776"/>
                  </a:moveTo>
                  <a:cubicBezTo>
                    <a:pt x="0" y="10979"/>
                    <a:pt x="0" y="5751"/>
                    <a:pt x="0" y="0"/>
                  </a:cubicBezTo>
                  <a:cubicBezTo>
                    <a:pt x="9933" y="6274"/>
                    <a:pt x="9933" y="11502"/>
                    <a:pt x="0" y="17776"/>
                  </a:cubicBezTo>
                  <a:close/>
                </a:path>
              </a:pathLst>
            </a:custGeom>
            <a:grpFill/>
            <a:ln w="5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602DBEC6-95A1-4B56-8137-BABE91D60C72}"/>
                </a:ext>
              </a:extLst>
            </p:cNvPr>
            <p:cNvSpPr/>
            <p:nvPr/>
          </p:nvSpPr>
          <p:spPr>
            <a:xfrm>
              <a:off x="6690886" y="904285"/>
              <a:ext cx="15684" cy="5228"/>
            </a:xfrm>
            <a:custGeom>
              <a:avLst/>
              <a:gdLst>
                <a:gd name="connsiteX0" fmla="*/ 18298 w 15684"/>
                <a:gd name="connsiteY0" fmla="*/ 4225 h 5228"/>
                <a:gd name="connsiteX1" fmla="*/ 0 w 15684"/>
                <a:gd name="connsiteY1" fmla="*/ 9976 h 5228"/>
                <a:gd name="connsiteX2" fmla="*/ 18298 w 15684"/>
                <a:gd name="connsiteY2" fmla="*/ 4225 h 5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684" h="5228">
                  <a:moveTo>
                    <a:pt x="18298" y="4225"/>
                  </a:moveTo>
                  <a:cubicBezTo>
                    <a:pt x="10456" y="6316"/>
                    <a:pt x="5751" y="7885"/>
                    <a:pt x="0" y="9976"/>
                  </a:cubicBezTo>
                  <a:cubicBezTo>
                    <a:pt x="2091" y="-1526"/>
                    <a:pt x="4705" y="-2571"/>
                    <a:pt x="18298" y="4225"/>
                  </a:cubicBezTo>
                  <a:close/>
                </a:path>
              </a:pathLst>
            </a:custGeom>
            <a:grpFill/>
            <a:ln w="5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C21A4E12-55BB-4A1E-8896-7A0E66FFAB63}"/>
                </a:ext>
              </a:extLst>
            </p:cNvPr>
            <p:cNvSpPr/>
            <p:nvPr/>
          </p:nvSpPr>
          <p:spPr>
            <a:xfrm>
              <a:off x="6447258" y="2410454"/>
              <a:ext cx="31368" cy="36597"/>
            </a:xfrm>
            <a:custGeom>
              <a:avLst/>
              <a:gdLst>
                <a:gd name="connsiteX0" fmla="*/ 35028 w 31368"/>
                <a:gd name="connsiteY0" fmla="*/ 40338 h 36596"/>
                <a:gd name="connsiteX1" fmla="*/ 16730 w 31368"/>
                <a:gd name="connsiteY1" fmla="*/ 33018 h 36596"/>
                <a:gd name="connsiteX2" fmla="*/ 0 w 31368"/>
                <a:gd name="connsiteY2" fmla="*/ 604 h 36596"/>
                <a:gd name="connsiteX3" fmla="*/ 23526 w 31368"/>
                <a:gd name="connsiteY3" fmla="*/ 13152 h 36596"/>
                <a:gd name="connsiteX4" fmla="*/ 30323 w 31368"/>
                <a:gd name="connsiteY4" fmla="*/ 23085 h 36596"/>
                <a:gd name="connsiteX5" fmla="*/ 35028 w 31368"/>
                <a:gd name="connsiteY5" fmla="*/ 40338 h 36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368" h="36596">
                  <a:moveTo>
                    <a:pt x="35028" y="40338"/>
                  </a:moveTo>
                  <a:cubicBezTo>
                    <a:pt x="25618" y="36678"/>
                    <a:pt x="20389" y="34587"/>
                    <a:pt x="16730" y="33018"/>
                  </a:cubicBezTo>
                  <a:cubicBezTo>
                    <a:pt x="10979" y="21517"/>
                    <a:pt x="5751" y="11060"/>
                    <a:pt x="0" y="604"/>
                  </a:cubicBezTo>
                  <a:cubicBezTo>
                    <a:pt x="14116" y="-1487"/>
                    <a:pt x="19344" y="1650"/>
                    <a:pt x="23526" y="13152"/>
                  </a:cubicBezTo>
                  <a:cubicBezTo>
                    <a:pt x="25095" y="16811"/>
                    <a:pt x="28754" y="19425"/>
                    <a:pt x="30323" y="23085"/>
                  </a:cubicBezTo>
                  <a:cubicBezTo>
                    <a:pt x="31891" y="27790"/>
                    <a:pt x="32937" y="33018"/>
                    <a:pt x="35028" y="40338"/>
                  </a:cubicBezTo>
                  <a:close/>
                </a:path>
              </a:pathLst>
            </a:custGeom>
            <a:grpFill/>
            <a:ln w="5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9FE773B9-D0A4-4069-88CD-055464940DAD}"/>
                </a:ext>
              </a:extLst>
            </p:cNvPr>
            <p:cNvSpPr/>
            <p:nvPr/>
          </p:nvSpPr>
          <p:spPr>
            <a:xfrm>
              <a:off x="6180626" y="2326363"/>
              <a:ext cx="26140" cy="20912"/>
            </a:xfrm>
            <a:custGeom>
              <a:avLst/>
              <a:gdLst>
                <a:gd name="connsiteX0" fmla="*/ 0 w 26140"/>
                <a:gd name="connsiteY0" fmla="*/ 0 h 20912"/>
                <a:gd name="connsiteX1" fmla="*/ 28754 w 26140"/>
                <a:gd name="connsiteY1" fmla="*/ 0 h 20912"/>
                <a:gd name="connsiteX2" fmla="*/ 26140 w 26140"/>
                <a:gd name="connsiteY2" fmla="*/ 14116 h 20912"/>
                <a:gd name="connsiteX3" fmla="*/ 12025 w 26140"/>
                <a:gd name="connsiteY3" fmla="*/ 24049 h 20912"/>
                <a:gd name="connsiteX4" fmla="*/ 0 w 26140"/>
                <a:gd name="connsiteY4" fmla="*/ 0 h 20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140" h="20912">
                  <a:moveTo>
                    <a:pt x="0" y="0"/>
                  </a:moveTo>
                  <a:cubicBezTo>
                    <a:pt x="9933" y="0"/>
                    <a:pt x="18821" y="0"/>
                    <a:pt x="28754" y="0"/>
                  </a:cubicBezTo>
                  <a:cubicBezTo>
                    <a:pt x="28232" y="4705"/>
                    <a:pt x="28754" y="10979"/>
                    <a:pt x="26140" y="14116"/>
                  </a:cubicBezTo>
                  <a:cubicBezTo>
                    <a:pt x="23004" y="18821"/>
                    <a:pt x="17253" y="22481"/>
                    <a:pt x="12025" y="24049"/>
                  </a:cubicBezTo>
                  <a:cubicBezTo>
                    <a:pt x="6274" y="26140"/>
                    <a:pt x="2091" y="17775"/>
                    <a:pt x="0" y="0"/>
                  </a:cubicBezTo>
                  <a:close/>
                </a:path>
              </a:pathLst>
            </a:custGeom>
            <a:grpFill/>
            <a:ln w="5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6B837776-5257-42AC-AC02-24B8A28C3E23}"/>
                </a:ext>
              </a:extLst>
            </p:cNvPr>
            <p:cNvSpPr/>
            <p:nvPr/>
          </p:nvSpPr>
          <p:spPr>
            <a:xfrm>
              <a:off x="6790497" y="2622778"/>
              <a:ext cx="20912" cy="20912"/>
            </a:xfrm>
            <a:custGeom>
              <a:avLst/>
              <a:gdLst>
                <a:gd name="connsiteX0" fmla="*/ 3905 w 20912"/>
                <a:gd name="connsiteY0" fmla="*/ 25112 h 20912"/>
                <a:gd name="connsiteX1" fmla="*/ 5996 w 20912"/>
                <a:gd name="connsiteY1" fmla="*/ 17 h 20912"/>
                <a:gd name="connsiteX2" fmla="*/ 21680 w 20912"/>
                <a:gd name="connsiteY2" fmla="*/ 9428 h 20912"/>
                <a:gd name="connsiteX3" fmla="*/ 3905 w 20912"/>
                <a:gd name="connsiteY3" fmla="*/ 25112 h 20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912" h="20912">
                  <a:moveTo>
                    <a:pt x="3905" y="25112"/>
                  </a:moveTo>
                  <a:cubicBezTo>
                    <a:pt x="-1846" y="10996"/>
                    <a:pt x="-1323" y="-506"/>
                    <a:pt x="5996" y="17"/>
                  </a:cubicBezTo>
                  <a:cubicBezTo>
                    <a:pt x="11224" y="17"/>
                    <a:pt x="18543" y="4722"/>
                    <a:pt x="21680" y="9428"/>
                  </a:cubicBezTo>
                  <a:cubicBezTo>
                    <a:pt x="25340" y="16224"/>
                    <a:pt x="18543" y="21975"/>
                    <a:pt x="3905" y="25112"/>
                  </a:cubicBezTo>
                  <a:close/>
                </a:path>
              </a:pathLst>
            </a:custGeom>
            <a:grpFill/>
            <a:ln w="5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4D7B84C8-E89C-42EB-AC9A-094EFF65049F}"/>
                </a:ext>
              </a:extLst>
            </p:cNvPr>
            <p:cNvSpPr/>
            <p:nvPr/>
          </p:nvSpPr>
          <p:spPr>
            <a:xfrm>
              <a:off x="6853479" y="2634297"/>
              <a:ext cx="15684" cy="15684"/>
            </a:xfrm>
            <a:custGeom>
              <a:avLst/>
              <a:gdLst>
                <a:gd name="connsiteX0" fmla="*/ 4705 w 15684"/>
                <a:gd name="connsiteY0" fmla="*/ 17253 h 15684"/>
                <a:gd name="connsiteX1" fmla="*/ 0 w 15684"/>
                <a:gd name="connsiteY1" fmla="*/ 0 h 15684"/>
                <a:gd name="connsiteX2" fmla="*/ 14639 w 15684"/>
                <a:gd name="connsiteY2" fmla="*/ 1046 h 15684"/>
                <a:gd name="connsiteX3" fmla="*/ 16730 w 15684"/>
                <a:gd name="connsiteY3" fmla="*/ 4182 h 15684"/>
                <a:gd name="connsiteX4" fmla="*/ 4705 w 15684"/>
                <a:gd name="connsiteY4" fmla="*/ 17253 h 15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684" h="15684">
                  <a:moveTo>
                    <a:pt x="4705" y="17253"/>
                  </a:moveTo>
                  <a:cubicBezTo>
                    <a:pt x="2614" y="9410"/>
                    <a:pt x="1568" y="5751"/>
                    <a:pt x="0" y="0"/>
                  </a:cubicBezTo>
                  <a:cubicBezTo>
                    <a:pt x="5751" y="523"/>
                    <a:pt x="9933" y="523"/>
                    <a:pt x="14639" y="1046"/>
                  </a:cubicBezTo>
                  <a:cubicBezTo>
                    <a:pt x="15161" y="2091"/>
                    <a:pt x="16207" y="3137"/>
                    <a:pt x="16730" y="4182"/>
                  </a:cubicBezTo>
                  <a:cubicBezTo>
                    <a:pt x="13070" y="7842"/>
                    <a:pt x="9933" y="11502"/>
                    <a:pt x="4705" y="17253"/>
                  </a:cubicBezTo>
                  <a:close/>
                </a:path>
              </a:pathLst>
            </a:custGeom>
            <a:grpFill/>
            <a:ln w="52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73" name="Graphic 98">
            <a:extLst>
              <a:ext uri="{FF2B5EF4-FFF2-40B4-BE49-F238E27FC236}">
                <a16:creationId xmlns:a16="http://schemas.microsoft.com/office/drawing/2014/main" id="{E7CBB2C2-608C-4084-B1D3-A4131911D9CA}"/>
              </a:ext>
            </a:extLst>
          </p:cNvPr>
          <p:cNvGrpSpPr/>
          <p:nvPr/>
        </p:nvGrpSpPr>
        <p:grpSpPr>
          <a:xfrm>
            <a:off x="5941840" y="975900"/>
            <a:ext cx="1519045" cy="1795345"/>
            <a:chOff x="8465277" y="228137"/>
            <a:chExt cx="1519045" cy="1795345"/>
          </a:xfrm>
          <a:solidFill>
            <a:schemeClr val="accent1"/>
          </a:solidFill>
        </p:grpSpPr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12BEB50B-CF3A-4A1F-97F2-B0944C505091}"/>
                </a:ext>
              </a:extLst>
            </p:cNvPr>
            <p:cNvSpPr/>
            <p:nvPr/>
          </p:nvSpPr>
          <p:spPr>
            <a:xfrm>
              <a:off x="8465277" y="1643215"/>
              <a:ext cx="1519045" cy="380267"/>
            </a:xfrm>
            <a:custGeom>
              <a:avLst/>
              <a:gdLst>
                <a:gd name="connsiteX0" fmla="*/ 0 w 1519045"/>
                <a:gd name="connsiteY0" fmla="*/ 143005 h 380266"/>
                <a:gd name="connsiteX1" fmla="*/ 4045 w 1519045"/>
                <a:gd name="connsiteY1" fmla="*/ 126823 h 380266"/>
                <a:gd name="connsiteX2" fmla="*/ 47129 w 1519045"/>
                <a:gd name="connsiteY2" fmla="*/ 65535 h 380266"/>
                <a:gd name="connsiteX3" fmla="*/ 164648 w 1519045"/>
                <a:gd name="connsiteY3" fmla="*/ 2630 h 380266"/>
                <a:gd name="connsiteX4" fmla="*/ 172536 w 1519045"/>
                <a:gd name="connsiteY4" fmla="*/ 0 h 380266"/>
                <a:gd name="connsiteX5" fmla="*/ 172536 w 1519045"/>
                <a:gd name="connsiteY5" fmla="*/ 0 h 380266"/>
                <a:gd name="connsiteX6" fmla="*/ 123182 w 1519045"/>
                <a:gd name="connsiteY6" fmla="*/ 25081 h 380266"/>
                <a:gd name="connsiteX7" fmla="*/ 65333 w 1519045"/>
                <a:gd name="connsiteY7" fmla="*/ 73626 h 380266"/>
                <a:gd name="connsiteX8" fmla="*/ 44702 w 1519045"/>
                <a:gd name="connsiteY8" fmla="*/ 124194 h 380266"/>
                <a:gd name="connsiteX9" fmla="*/ 67356 w 1519045"/>
                <a:gd name="connsiteY9" fmla="*/ 182245 h 380266"/>
                <a:gd name="connsiteX10" fmla="*/ 150286 w 1519045"/>
                <a:gd name="connsiteY10" fmla="*/ 236251 h 380266"/>
                <a:gd name="connsiteX11" fmla="*/ 302798 w 1519045"/>
                <a:gd name="connsiteY11" fmla="*/ 283987 h 380266"/>
                <a:gd name="connsiteX12" fmla="*/ 454702 w 1519045"/>
                <a:gd name="connsiteY12" fmla="*/ 317159 h 380266"/>
                <a:gd name="connsiteX13" fmla="*/ 558871 w 1519045"/>
                <a:gd name="connsiteY13" fmla="*/ 332127 h 380266"/>
                <a:gd name="connsiteX14" fmla="*/ 734037 w 1519045"/>
                <a:gd name="connsiteY14" fmla="*/ 343454 h 380266"/>
                <a:gd name="connsiteX15" fmla="*/ 871782 w 1519045"/>
                <a:gd name="connsiteY15" fmla="*/ 341431 h 380266"/>
                <a:gd name="connsiteX16" fmla="*/ 1008719 w 1519045"/>
                <a:gd name="connsiteY16" fmla="*/ 329295 h 380266"/>
                <a:gd name="connsiteX17" fmla="*/ 1214832 w 1519045"/>
                <a:gd name="connsiteY17" fmla="*/ 295921 h 380266"/>
                <a:gd name="connsiteX18" fmla="*/ 1388784 w 1519045"/>
                <a:gd name="connsiteY18" fmla="*/ 244949 h 380266"/>
                <a:gd name="connsiteX19" fmla="*/ 1469287 w 1519045"/>
                <a:gd name="connsiteY19" fmla="*/ 193168 h 380266"/>
                <a:gd name="connsiteX20" fmla="*/ 1497402 w 1519045"/>
                <a:gd name="connsiteY20" fmla="*/ 123789 h 380266"/>
                <a:gd name="connsiteX21" fmla="*/ 1484862 w 1519045"/>
                <a:gd name="connsiteY21" fmla="*/ 83133 h 380266"/>
                <a:gd name="connsiteX22" fmla="*/ 1481625 w 1519045"/>
                <a:gd name="connsiteY22" fmla="*/ 76256 h 380266"/>
                <a:gd name="connsiteX23" fmla="*/ 1519652 w 1519045"/>
                <a:gd name="connsiteY23" fmla="*/ 144825 h 380266"/>
                <a:gd name="connsiteX24" fmla="*/ 1505089 w 1519045"/>
                <a:gd name="connsiteY24" fmla="*/ 197011 h 380266"/>
                <a:gd name="connsiteX25" fmla="*/ 1454319 w 1519045"/>
                <a:gd name="connsiteY25" fmla="*/ 243937 h 380266"/>
                <a:gd name="connsiteX26" fmla="*/ 1341655 w 1519045"/>
                <a:gd name="connsiteY26" fmla="*/ 297336 h 380266"/>
                <a:gd name="connsiteX27" fmla="*/ 1123608 w 1519045"/>
                <a:gd name="connsiteY27" fmla="*/ 352152 h 380266"/>
                <a:gd name="connsiteX28" fmla="*/ 1000021 w 1519045"/>
                <a:gd name="connsiteY28" fmla="*/ 368940 h 380266"/>
                <a:gd name="connsiteX29" fmla="*/ 809483 w 1519045"/>
                <a:gd name="connsiteY29" fmla="*/ 380671 h 380266"/>
                <a:gd name="connsiteX30" fmla="*/ 796336 w 1519045"/>
                <a:gd name="connsiteY30" fmla="*/ 382087 h 380266"/>
                <a:gd name="connsiteX31" fmla="*/ 737273 w 1519045"/>
                <a:gd name="connsiteY31" fmla="*/ 382087 h 380266"/>
                <a:gd name="connsiteX32" fmla="*/ 728980 w 1519045"/>
                <a:gd name="connsiteY32" fmla="*/ 380874 h 380266"/>
                <a:gd name="connsiteX33" fmla="*/ 640588 w 1519045"/>
                <a:gd name="connsiteY33" fmla="*/ 377435 h 380266"/>
                <a:gd name="connsiteX34" fmla="*/ 506483 w 1519045"/>
                <a:gd name="connsiteY34" fmla="*/ 366108 h 380266"/>
                <a:gd name="connsiteX35" fmla="*/ 390583 w 1519045"/>
                <a:gd name="connsiteY35" fmla="*/ 349320 h 380266"/>
                <a:gd name="connsiteX36" fmla="*/ 166872 w 1519045"/>
                <a:gd name="connsiteY36" fmla="*/ 291875 h 380266"/>
                <a:gd name="connsiteX37" fmla="*/ 52186 w 1519045"/>
                <a:gd name="connsiteY37" fmla="*/ 233621 h 380266"/>
                <a:gd name="connsiteX38" fmla="*/ 4045 w 1519045"/>
                <a:gd name="connsiteY38" fmla="*/ 170513 h 380266"/>
                <a:gd name="connsiteX39" fmla="*/ 0 w 1519045"/>
                <a:gd name="connsiteY39" fmla="*/ 154332 h 380266"/>
                <a:gd name="connsiteX40" fmla="*/ 0 w 1519045"/>
                <a:gd name="connsiteY40" fmla="*/ 143005 h 380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1519045" h="380266">
                  <a:moveTo>
                    <a:pt x="0" y="143005"/>
                  </a:moveTo>
                  <a:cubicBezTo>
                    <a:pt x="1416" y="137543"/>
                    <a:pt x="2427" y="132082"/>
                    <a:pt x="4045" y="126823"/>
                  </a:cubicBezTo>
                  <a:cubicBezTo>
                    <a:pt x="11327" y="101539"/>
                    <a:pt x="27509" y="82324"/>
                    <a:pt x="47129" y="65535"/>
                  </a:cubicBezTo>
                  <a:cubicBezTo>
                    <a:pt x="81717" y="36004"/>
                    <a:pt x="122171" y="17395"/>
                    <a:pt x="164648" y="2630"/>
                  </a:cubicBezTo>
                  <a:cubicBezTo>
                    <a:pt x="167277" y="1618"/>
                    <a:pt x="169907" y="809"/>
                    <a:pt x="172536" y="0"/>
                  </a:cubicBezTo>
                  <a:cubicBezTo>
                    <a:pt x="172738" y="0"/>
                    <a:pt x="172941" y="202"/>
                    <a:pt x="172536" y="0"/>
                  </a:cubicBezTo>
                  <a:cubicBezTo>
                    <a:pt x="156354" y="8091"/>
                    <a:pt x="139364" y="15979"/>
                    <a:pt x="123182" y="25081"/>
                  </a:cubicBezTo>
                  <a:cubicBezTo>
                    <a:pt x="100933" y="37622"/>
                    <a:pt x="81110" y="53197"/>
                    <a:pt x="65333" y="73626"/>
                  </a:cubicBezTo>
                  <a:cubicBezTo>
                    <a:pt x="53804" y="88594"/>
                    <a:pt x="45713" y="104978"/>
                    <a:pt x="44702" y="124194"/>
                  </a:cubicBezTo>
                  <a:cubicBezTo>
                    <a:pt x="43488" y="146848"/>
                    <a:pt x="52792" y="165659"/>
                    <a:pt x="67356" y="182245"/>
                  </a:cubicBezTo>
                  <a:cubicBezTo>
                    <a:pt x="90212" y="207731"/>
                    <a:pt x="119339" y="223508"/>
                    <a:pt x="150286" y="236251"/>
                  </a:cubicBezTo>
                  <a:cubicBezTo>
                    <a:pt x="199842" y="256478"/>
                    <a:pt x="251017" y="271244"/>
                    <a:pt x="302798" y="283987"/>
                  </a:cubicBezTo>
                  <a:cubicBezTo>
                    <a:pt x="353163" y="296325"/>
                    <a:pt x="403933" y="307450"/>
                    <a:pt x="454702" y="317159"/>
                  </a:cubicBezTo>
                  <a:cubicBezTo>
                    <a:pt x="489088" y="323834"/>
                    <a:pt x="524081" y="327677"/>
                    <a:pt x="558871" y="332127"/>
                  </a:cubicBezTo>
                  <a:cubicBezTo>
                    <a:pt x="616923" y="339409"/>
                    <a:pt x="675378" y="343656"/>
                    <a:pt x="734037" y="343454"/>
                  </a:cubicBezTo>
                  <a:cubicBezTo>
                    <a:pt x="779952" y="343454"/>
                    <a:pt x="825867" y="343656"/>
                    <a:pt x="871782" y="341431"/>
                  </a:cubicBezTo>
                  <a:cubicBezTo>
                    <a:pt x="917495" y="339004"/>
                    <a:pt x="963208" y="334149"/>
                    <a:pt x="1008719" y="329295"/>
                  </a:cubicBezTo>
                  <a:cubicBezTo>
                    <a:pt x="1078097" y="322013"/>
                    <a:pt x="1146465" y="309675"/>
                    <a:pt x="1214832" y="295921"/>
                  </a:cubicBezTo>
                  <a:cubicBezTo>
                    <a:pt x="1274299" y="283784"/>
                    <a:pt x="1332957" y="269423"/>
                    <a:pt x="1388784" y="244949"/>
                  </a:cubicBezTo>
                  <a:cubicBezTo>
                    <a:pt x="1418315" y="232003"/>
                    <a:pt x="1446431" y="216631"/>
                    <a:pt x="1469287" y="193168"/>
                  </a:cubicBezTo>
                  <a:cubicBezTo>
                    <a:pt x="1488098" y="173952"/>
                    <a:pt x="1499628" y="151702"/>
                    <a:pt x="1497402" y="123789"/>
                  </a:cubicBezTo>
                  <a:cubicBezTo>
                    <a:pt x="1496391" y="109226"/>
                    <a:pt x="1491537" y="95876"/>
                    <a:pt x="1484862" y="83133"/>
                  </a:cubicBezTo>
                  <a:cubicBezTo>
                    <a:pt x="1483648" y="80908"/>
                    <a:pt x="1482435" y="78683"/>
                    <a:pt x="1481625" y="76256"/>
                  </a:cubicBezTo>
                  <a:cubicBezTo>
                    <a:pt x="1500639" y="95674"/>
                    <a:pt x="1516416" y="116710"/>
                    <a:pt x="1519652" y="144825"/>
                  </a:cubicBezTo>
                  <a:cubicBezTo>
                    <a:pt x="1521877" y="164243"/>
                    <a:pt x="1515607" y="181436"/>
                    <a:pt x="1505089" y="197011"/>
                  </a:cubicBezTo>
                  <a:cubicBezTo>
                    <a:pt x="1491941" y="216631"/>
                    <a:pt x="1473939" y="231194"/>
                    <a:pt x="1454319" y="243937"/>
                  </a:cubicBezTo>
                  <a:cubicBezTo>
                    <a:pt x="1419326" y="266996"/>
                    <a:pt x="1380895" y="283380"/>
                    <a:pt x="1341655" y="297336"/>
                  </a:cubicBezTo>
                  <a:cubicBezTo>
                    <a:pt x="1270658" y="322418"/>
                    <a:pt x="1197841" y="340218"/>
                    <a:pt x="1123608" y="352152"/>
                  </a:cubicBezTo>
                  <a:cubicBezTo>
                    <a:pt x="1082547" y="358826"/>
                    <a:pt x="1041284" y="364085"/>
                    <a:pt x="1000021" y="368940"/>
                  </a:cubicBezTo>
                  <a:cubicBezTo>
                    <a:pt x="936711" y="376424"/>
                    <a:pt x="873198" y="379458"/>
                    <a:pt x="809483" y="380671"/>
                  </a:cubicBezTo>
                  <a:cubicBezTo>
                    <a:pt x="805033" y="380671"/>
                    <a:pt x="800786" y="381481"/>
                    <a:pt x="796336" y="382087"/>
                  </a:cubicBezTo>
                  <a:cubicBezTo>
                    <a:pt x="776716" y="382087"/>
                    <a:pt x="756893" y="382087"/>
                    <a:pt x="737273" y="382087"/>
                  </a:cubicBezTo>
                  <a:cubicBezTo>
                    <a:pt x="734441" y="381683"/>
                    <a:pt x="731812" y="381076"/>
                    <a:pt x="728980" y="380874"/>
                  </a:cubicBezTo>
                  <a:cubicBezTo>
                    <a:pt x="699449" y="379660"/>
                    <a:pt x="669917" y="379458"/>
                    <a:pt x="640588" y="377435"/>
                  </a:cubicBezTo>
                  <a:cubicBezTo>
                    <a:pt x="595887" y="374401"/>
                    <a:pt x="550983" y="370963"/>
                    <a:pt x="506483" y="366108"/>
                  </a:cubicBezTo>
                  <a:cubicBezTo>
                    <a:pt x="467648" y="361860"/>
                    <a:pt x="429216" y="355792"/>
                    <a:pt x="390583" y="349320"/>
                  </a:cubicBezTo>
                  <a:cubicBezTo>
                    <a:pt x="314327" y="336779"/>
                    <a:pt x="239690" y="317968"/>
                    <a:pt x="166872" y="291875"/>
                  </a:cubicBezTo>
                  <a:cubicBezTo>
                    <a:pt x="126216" y="277312"/>
                    <a:pt x="86571" y="260321"/>
                    <a:pt x="52186" y="233621"/>
                  </a:cubicBezTo>
                  <a:cubicBezTo>
                    <a:pt x="30543" y="217035"/>
                    <a:pt x="11934" y="197617"/>
                    <a:pt x="4045" y="170513"/>
                  </a:cubicBezTo>
                  <a:cubicBezTo>
                    <a:pt x="2427" y="165254"/>
                    <a:pt x="1416" y="159793"/>
                    <a:pt x="0" y="154332"/>
                  </a:cubicBezTo>
                  <a:cubicBezTo>
                    <a:pt x="0" y="150489"/>
                    <a:pt x="0" y="146645"/>
                    <a:pt x="0" y="143005"/>
                  </a:cubicBezTo>
                  <a:close/>
                </a:path>
              </a:pathLst>
            </a:custGeom>
            <a:grpFill/>
            <a:ln w="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662CF83D-7A43-4CC9-8701-ED9FD2B7C316}"/>
                </a:ext>
              </a:extLst>
            </p:cNvPr>
            <p:cNvSpPr/>
            <p:nvPr/>
          </p:nvSpPr>
          <p:spPr>
            <a:xfrm>
              <a:off x="8747862" y="392784"/>
              <a:ext cx="981008" cy="1385547"/>
            </a:xfrm>
            <a:custGeom>
              <a:avLst/>
              <a:gdLst>
                <a:gd name="connsiteX0" fmla="*/ 846888 w 981007"/>
                <a:gd name="connsiteY0" fmla="*/ 0 h 1385546"/>
                <a:gd name="connsiteX1" fmla="*/ 915256 w 981007"/>
                <a:gd name="connsiteY1" fmla="*/ 137341 h 1385546"/>
                <a:gd name="connsiteX2" fmla="*/ 880263 w 981007"/>
                <a:gd name="connsiteY2" fmla="*/ 274278 h 1385546"/>
                <a:gd name="connsiteX3" fmla="*/ 778117 w 981007"/>
                <a:gd name="connsiteY3" fmla="*/ 364490 h 1385546"/>
                <a:gd name="connsiteX4" fmla="*/ 637944 w 981007"/>
                <a:gd name="connsiteY4" fmla="*/ 451870 h 1385546"/>
                <a:gd name="connsiteX5" fmla="*/ 566138 w 981007"/>
                <a:gd name="connsiteY5" fmla="*/ 508101 h 1385546"/>
                <a:gd name="connsiteX6" fmla="*/ 559059 w 981007"/>
                <a:gd name="connsiteY6" fmla="*/ 516192 h 1385546"/>
                <a:gd name="connsiteX7" fmla="*/ 689927 w 981007"/>
                <a:gd name="connsiteY7" fmla="*/ 541880 h 1385546"/>
                <a:gd name="connsiteX8" fmla="*/ 650687 w 981007"/>
                <a:gd name="connsiteY8" fmla="*/ 539858 h 1385546"/>
                <a:gd name="connsiteX9" fmla="*/ 588995 w 981007"/>
                <a:gd name="connsiteY9" fmla="*/ 536015 h 1385546"/>
                <a:gd name="connsiteX10" fmla="*/ 556025 w 981007"/>
                <a:gd name="connsiteY10" fmla="*/ 534801 h 1385546"/>
                <a:gd name="connsiteX11" fmla="*/ 549754 w 981007"/>
                <a:gd name="connsiteY11" fmla="*/ 536621 h 1385546"/>
                <a:gd name="connsiteX12" fmla="*/ 524268 w 981007"/>
                <a:gd name="connsiteY12" fmla="*/ 573839 h 1385546"/>
                <a:gd name="connsiteX13" fmla="*/ 552586 w 981007"/>
                <a:gd name="connsiteY13" fmla="*/ 576266 h 1385546"/>
                <a:gd name="connsiteX14" fmla="*/ 648664 w 981007"/>
                <a:gd name="connsiteY14" fmla="*/ 587796 h 1385546"/>
                <a:gd name="connsiteX15" fmla="*/ 778926 w 981007"/>
                <a:gd name="connsiteY15" fmla="*/ 625620 h 1385546"/>
                <a:gd name="connsiteX16" fmla="*/ 827471 w 981007"/>
                <a:gd name="connsiteY16" fmla="*/ 654949 h 1385546"/>
                <a:gd name="connsiteX17" fmla="*/ 836977 w 981007"/>
                <a:gd name="connsiteY17" fmla="*/ 664253 h 1385546"/>
                <a:gd name="connsiteX18" fmla="*/ 835359 w 981007"/>
                <a:gd name="connsiteY18" fmla="*/ 726148 h 1385546"/>
                <a:gd name="connsiteX19" fmla="*/ 829089 w 981007"/>
                <a:gd name="connsiteY19" fmla="*/ 732621 h 1385546"/>
                <a:gd name="connsiteX20" fmla="*/ 831920 w 981007"/>
                <a:gd name="connsiteY20" fmla="*/ 732823 h 1385546"/>
                <a:gd name="connsiteX21" fmla="*/ 883904 w 981007"/>
                <a:gd name="connsiteY21" fmla="*/ 696819 h 1385546"/>
                <a:gd name="connsiteX22" fmla="*/ 908581 w 981007"/>
                <a:gd name="connsiteY22" fmla="*/ 639981 h 1385546"/>
                <a:gd name="connsiteX23" fmla="*/ 910401 w 981007"/>
                <a:gd name="connsiteY23" fmla="*/ 635733 h 1385546"/>
                <a:gd name="connsiteX24" fmla="*/ 933864 w 981007"/>
                <a:gd name="connsiteY24" fmla="*/ 685694 h 1385546"/>
                <a:gd name="connsiteX25" fmla="*/ 976746 w 981007"/>
                <a:gd name="connsiteY25" fmla="*/ 827687 h 1385546"/>
                <a:gd name="connsiteX26" fmla="*/ 981802 w 981007"/>
                <a:gd name="connsiteY26" fmla="*/ 926395 h 1385546"/>
                <a:gd name="connsiteX27" fmla="*/ 927594 w 981007"/>
                <a:gd name="connsiteY27" fmla="*/ 1123203 h 1385546"/>
                <a:gd name="connsiteX28" fmla="*/ 767801 w 981007"/>
                <a:gd name="connsiteY28" fmla="*/ 1294121 h 1385546"/>
                <a:gd name="connsiteX29" fmla="*/ 600726 w 981007"/>
                <a:gd name="connsiteY29" fmla="*/ 1375838 h 1385546"/>
                <a:gd name="connsiteX30" fmla="*/ 572813 w 981007"/>
                <a:gd name="connsiteY30" fmla="*/ 1386356 h 1385546"/>
                <a:gd name="connsiteX31" fmla="*/ 624189 w 981007"/>
                <a:gd name="connsiteY31" fmla="*/ 1355004 h 1385546"/>
                <a:gd name="connsiteX32" fmla="*/ 830505 w 981007"/>
                <a:gd name="connsiteY32" fmla="*/ 1167096 h 1385546"/>
                <a:gd name="connsiteX33" fmla="*/ 914851 w 981007"/>
                <a:gd name="connsiteY33" fmla="*/ 995571 h 1385546"/>
                <a:gd name="connsiteX34" fmla="*/ 874599 w 981007"/>
                <a:gd name="connsiteY34" fmla="*/ 742330 h 1385546"/>
                <a:gd name="connsiteX35" fmla="*/ 871161 w 981007"/>
                <a:gd name="connsiteY35" fmla="*/ 737677 h 1385546"/>
                <a:gd name="connsiteX36" fmla="*/ 833943 w 981007"/>
                <a:gd name="connsiteY36" fmla="*/ 756488 h 1385546"/>
                <a:gd name="connsiteX37" fmla="*/ 703682 w 981007"/>
                <a:gd name="connsiteY37" fmla="*/ 797145 h 1385546"/>
                <a:gd name="connsiteX38" fmla="*/ 598097 w 981007"/>
                <a:gd name="connsiteY38" fmla="*/ 811506 h 1385546"/>
                <a:gd name="connsiteX39" fmla="*/ 402097 w 981007"/>
                <a:gd name="connsiteY39" fmla="*/ 815349 h 1385546"/>
                <a:gd name="connsiteX40" fmla="*/ 308851 w 981007"/>
                <a:gd name="connsiteY40" fmla="*/ 809888 h 1385546"/>
                <a:gd name="connsiteX41" fmla="*/ 72802 w 981007"/>
                <a:gd name="connsiteY41" fmla="*/ 728171 h 1385546"/>
                <a:gd name="connsiteX42" fmla="*/ 67139 w 981007"/>
                <a:gd name="connsiteY42" fmla="*/ 724732 h 1385546"/>
                <a:gd name="connsiteX43" fmla="*/ 64105 w 981007"/>
                <a:gd name="connsiteY43" fmla="*/ 736464 h 1385546"/>
                <a:gd name="connsiteX44" fmla="*/ 48530 w 981007"/>
                <a:gd name="connsiteY44" fmla="*/ 840430 h 1385546"/>
                <a:gd name="connsiteX45" fmla="*/ 46507 w 981007"/>
                <a:gd name="connsiteY45" fmla="*/ 966647 h 1385546"/>
                <a:gd name="connsiteX46" fmla="*/ 77252 w 981007"/>
                <a:gd name="connsiteY46" fmla="*/ 1107224 h 1385546"/>
                <a:gd name="connsiteX47" fmla="*/ 176162 w 981007"/>
                <a:gd name="connsiteY47" fmla="*/ 1258522 h 1385546"/>
                <a:gd name="connsiteX48" fmla="*/ 299344 w 981007"/>
                <a:gd name="connsiteY48" fmla="*/ 1365522 h 1385546"/>
                <a:gd name="connsiteX49" fmla="*/ 302581 w 981007"/>
                <a:gd name="connsiteY49" fmla="*/ 1369972 h 1385546"/>
                <a:gd name="connsiteX50" fmla="*/ 296310 w 981007"/>
                <a:gd name="connsiteY50" fmla="*/ 1367545 h 1385546"/>
                <a:gd name="connsiteX51" fmla="*/ 32551 w 981007"/>
                <a:gd name="connsiteY51" fmla="*/ 1094076 h 1385546"/>
                <a:gd name="connsiteX52" fmla="*/ 3828 w 981007"/>
                <a:gd name="connsiteY52" fmla="*/ 972108 h 1385546"/>
                <a:gd name="connsiteX53" fmla="*/ 3019 w 981007"/>
                <a:gd name="connsiteY53" fmla="*/ 848723 h 1385546"/>
                <a:gd name="connsiteX54" fmla="*/ 42664 w 981007"/>
                <a:gd name="connsiteY54" fmla="*/ 686301 h 1385546"/>
                <a:gd name="connsiteX55" fmla="*/ 45091 w 981007"/>
                <a:gd name="connsiteY55" fmla="*/ 668906 h 1385546"/>
                <a:gd name="connsiteX56" fmla="*/ 54194 w 981007"/>
                <a:gd name="connsiteY56" fmla="*/ 638161 h 1385546"/>
                <a:gd name="connsiteX57" fmla="*/ 92625 w 981007"/>
                <a:gd name="connsiteY57" fmla="*/ 601348 h 1385546"/>
                <a:gd name="connsiteX58" fmla="*/ 241698 w 981007"/>
                <a:gd name="connsiteY58" fmla="*/ 534801 h 1385546"/>
                <a:gd name="connsiteX59" fmla="*/ 363059 w 981007"/>
                <a:gd name="connsiteY59" fmla="*/ 512956 h 1385546"/>
                <a:gd name="connsiteX60" fmla="*/ 474510 w 981007"/>
                <a:gd name="connsiteY60" fmla="*/ 512551 h 1385546"/>
                <a:gd name="connsiteX61" fmla="*/ 489882 w 981007"/>
                <a:gd name="connsiteY61" fmla="*/ 504056 h 1385546"/>
                <a:gd name="connsiteX62" fmla="*/ 561688 w 981007"/>
                <a:gd name="connsiteY62" fmla="*/ 415057 h 1385546"/>
                <a:gd name="connsiteX63" fmla="*/ 693366 w 981007"/>
                <a:gd name="connsiteY63" fmla="*/ 328081 h 1385546"/>
                <a:gd name="connsiteX64" fmla="*/ 798951 w 981007"/>
                <a:gd name="connsiteY64" fmla="*/ 257692 h 1385546"/>
                <a:gd name="connsiteX65" fmla="*/ 859834 w 981007"/>
                <a:gd name="connsiteY65" fmla="*/ 171525 h 1385546"/>
                <a:gd name="connsiteX66" fmla="*/ 865295 w 981007"/>
                <a:gd name="connsiteY66" fmla="*/ 92437 h 1385546"/>
                <a:gd name="connsiteX67" fmla="*/ 846888 w 981007"/>
                <a:gd name="connsiteY67" fmla="*/ 0 h 1385546"/>
                <a:gd name="connsiteX68" fmla="*/ 479971 w 981007"/>
                <a:gd name="connsiteY68" fmla="*/ 533587 h 1385546"/>
                <a:gd name="connsiteX69" fmla="*/ 473701 w 981007"/>
                <a:gd name="connsiteY69" fmla="*/ 533183 h 1385546"/>
                <a:gd name="connsiteX70" fmla="*/ 317549 w 981007"/>
                <a:gd name="connsiteY70" fmla="*/ 542892 h 1385546"/>
                <a:gd name="connsiteX71" fmla="*/ 202053 w 981007"/>
                <a:gd name="connsiteY71" fmla="*/ 571816 h 1385546"/>
                <a:gd name="connsiteX72" fmla="*/ 106379 w 981007"/>
                <a:gd name="connsiteY72" fmla="*/ 625620 h 1385546"/>
                <a:gd name="connsiteX73" fmla="*/ 95457 w 981007"/>
                <a:gd name="connsiteY73" fmla="*/ 690144 h 1385546"/>
                <a:gd name="connsiteX74" fmla="*/ 118515 w 981007"/>
                <a:gd name="connsiteY74" fmla="*/ 715428 h 1385546"/>
                <a:gd name="connsiteX75" fmla="*/ 190119 w 981007"/>
                <a:gd name="connsiteY75" fmla="*/ 752039 h 1385546"/>
                <a:gd name="connsiteX76" fmla="*/ 343237 w 981007"/>
                <a:gd name="connsiteY76" fmla="*/ 781368 h 1385546"/>
                <a:gd name="connsiteX77" fmla="*/ 454081 w 981007"/>
                <a:gd name="connsiteY77" fmla="*/ 786829 h 1385546"/>
                <a:gd name="connsiteX78" fmla="*/ 670105 w 981007"/>
                <a:gd name="connsiteY78" fmla="*/ 777524 h 1385546"/>
                <a:gd name="connsiteX79" fmla="*/ 740697 w 981007"/>
                <a:gd name="connsiteY79" fmla="*/ 762961 h 1385546"/>
                <a:gd name="connsiteX80" fmla="*/ 794703 w 981007"/>
                <a:gd name="connsiteY80" fmla="*/ 731407 h 1385546"/>
                <a:gd name="connsiteX81" fmla="*/ 797332 w 981007"/>
                <a:gd name="connsiteY81" fmla="*/ 680840 h 1385546"/>
                <a:gd name="connsiteX82" fmla="*/ 768812 w 981007"/>
                <a:gd name="connsiteY82" fmla="*/ 654949 h 1385546"/>
                <a:gd name="connsiteX83" fmla="*/ 595265 w 981007"/>
                <a:gd name="connsiteY83" fmla="*/ 600943 h 1385546"/>
                <a:gd name="connsiteX84" fmla="*/ 524673 w 981007"/>
                <a:gd name="connsiteY84" fmla="*/ 595482 h 1385546"/>
                <a:gd name="connsiteX85" fmla="*/ 514559 w 981007"/>
                <a:gd name="connsiteY85" fmla="*/ 602157 h 1385546"/>
                <a:gd name="connsiteX86" fmla="*/ 503637 w 981007"/>
                <a:gd name="connsiteY86" fmla="*/ 676187 h 1385546"/>
                <a:gd name="connsiteX87" fmla="*/ 502625 w 981007"/>
                <a:gd name="connsiteY87" fmla="*/ 688728 h 1385546"/>
                <a:gd name="connsiteX88" fmla="*/ 473701 w 981007"/>
                <a:gd name="connsiteY88" fmla="*/ 603168 h 1385546"/>
                <a:gd name="connsiteX89" fmla="*/ 464599 w 981007"/>
                <a:gd name="connsiteY89" fmla="*/ 595280 h 1385546"/>
                <a:gd name="connsiteX90" fmla="*/ 330494 w 981007"/>
                <a:gd name="connsiteY90" fmla="*/ 607416 h 1385546"/>
                <a:gd name="connsiteX91" fmla="*/ 203266 w 981007"/>
                <a:gd name="connsiteY91" fmla="*/ 635936 h 1385546"/>
                <a:gd name="connsiteX92" fmla="*/ 169690 w 981007"/>
                <a:gd name="connsiteY92" fmla="*/ 647061 h 1385546"/>
                <a:gd name="connsiteX93" fmla="*/ 173937 w 981007"/>
                <a:gd name="connsiteY93" fmla="*/ 643420 h 1385546"/>
                <a:gd name="connsiteX94" fmla="*/ 423336 w 981007"/>
                <a:gd name="connsiteY94" fmla="*/ 576468 h 1385546"/>
                <a:gd name="connsiteX95" fmla="*/ 466217 w 981007"/>
                <a:gd name="connsiteY95" fmla="*/ 574243 h 1385546"/>
                <a:gd name="connsiteX96" fmla="*/ 472892 w 981007"/>
                <a:gd name="connsiteY96" fmla="*/ 571007 h 1385546"/>
                <a:gd name="connsiteX97" fmla="*/ 479971 w 981007"/>
                <a:gd name="connsiteY97" fmla="*/ 533587 h 1385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</a:cxnLst>
              <a:rect l="l" t="t" r="r" b="b"/>
              <a:pathLst>
                <a:path w="981007" h="1385546">
                  <a:moveTo>
                    <a:pt x="846888" y="0"/>
                  </a:moveTo>
                  <a:cubicBezTo>
                    <a:pt x="878645" y="40858"/>
                    <a:pt x="906356" y="84549"/>
                    <a:pt x="915256" y="137341"/>
                  </a:cubicBezTo>
                  <a:cubicBezTo>
                    <a:pt x="923751" y="187908"/>
                    <a:pt x="910401" y="233419"/>
                    <a:pt x="880263" y="274278"/>
                  </a:cubicBezTo>
                  <a:cubicBezTo>
                    <a:pt x="852552" y="311698"/>
                    <a:pt x="816952" y="340015"/>
                    <a:pt x="778117" y="364490"/>
                  </a:cubicBezTo>
                  <a:cubicBezTo>
                    <a:pt x="731595" y="393819"/>
                    <a:pt x="684466" y="422339"/>
                    <a:pt x="637944" y="451870"/>
                  </a:cubicBezTo>
                  <a:cubicBezTo>
                    <a:pt x="612256" y="468254"/>
                    <a:pt x="587579" y="486256"/>
                    <a:pt x="566138" y="508101"/>
                  </a:cubicBezTo>
                  <a:cubicBezTo>
                    <a:pt x="564115" y="510124"/>
                    <a:pt x="562295" y="512551"/>
                    <a:pt x="559059" y="516192"/>
                  </a:cubicBezTo>
                  <a:cubicBezTo>
                    <a:pt x="604772" y="520238"/>
                    <a:pt x="648664" y="524081"/>
                    <a:pt x="689927" y="541880"/>
                  </a:cubicBezTo>
                  <a:cubicBezTo>
                    <a:pt x="676780" y="541274"/>
                    <a:pt x="663632" y="540667"/>
                    <a:pt x="650687" y="539858"/>
                  </a:cubicBezTo>
                  <a:cubicBezTo>
                    <a:pt x="630055" y="538644"/>
                    <a:pt x="609626" y="537228"/>
                    <a:pt x="588995" y="536015"/>
                  </a:cubicBezTo>
                  <a:cubicBezTo>
                    <a:pt x="578072" y="535408"/>
                    <a:pt x="566947" y="535003"/>
                    <a:pt x="556025" y="534801"/>
                  </a:cubicBezTo>
                  <a:cubicBezTo>
                    <a:pt x="553800" y="534801"/>
                    <a:pt x="550766" y="535205"/>
                    <a:pt x="549754" y="536621"/>
                  </a:cubicBezTo>
                  <a:cubicBezTo>
                    <a:pt x="541461" y="548353"/>
                    <a:pt x="533370" y="560287"/>
                    <a:pt x="524268" y="573839"/>
                  </a:cubicBezTo>
                  <a:cubicBezTo>
                    <a:pt x="535595" y="574850"/>
                    <a:pt x="544091" y="575255"/>
                    <a:pt x="552586" y="576266"/>
                  </a:cubicBezTo>
                  <a:cubicBezTo>
                    <a:pt x="584545" y="579907"/>
                    <a:pt x="616706" y="582739"/>
                    <a:pt x="648664" y="587796"/>
                  </a:cubicBezTo>
                  <a:cubicBezTo>
                    <a:pt x="693568" y="594875"/>
                    <a:pt x="737663" y="606202"/>
                    <a:pt x="778926" y="625620"/>
                  </a:cubicBezTo>
                  <a:cubicBezTo>
                    <a:pt x="795917" y="633711"/>
                    <a:pt x="811491" y="644836"/>
                    <a:pt x="827471" y="654949"/>
                  </a:cubicBezTo>
                  <a:cubicBezTo>
                    <a:pt x="831111" y="657174"/>
                    <a:pt x="834145" y="661017"/>
                    <a:pt x="836977" y="664253"/>
                  </a:cubicBezTo>
                  <a:cubicBezTo>
                    <a:pt x="854979" y="685290"/>
                    <a:pt x="854372" y="706326"/>
                    <a:pt x="835359" y="726148"/>
                  </a:cubicBezTo>
                  <a:cubicBezTo>
                    <a:pt x="833539" y="728171"/>
                    <a:pt x="831516" y="730193"/>
                    <a:pt x="829089" y="732621"/>
                  </a:cubicBezTo>
                  <a:cubicBezTo>
                    <a:pt x="830707" y="732823"/>
                    <a:pt x="831516" y="733025"/>
                    <a:pt x="831920" y="732823"/>
                  </a:cubicBezTo>
                  <a:cubicBezTo>
                    <a:pt x="849316" y="720889"/>
                    <a:pt x="867115" y="709764"/>
                    <a:pt x="883904" y="696819"/>
                  </a:cubicBezTo>
                  <a:cubicBezTo>
                    <a:pt x="902108" y="682660"/>
                    <a:pt x="907569" y="662029"/>
                    <a:pt x="908581" y="639981"/>
                  </a:cubicBezTo>
                  <a:cubicBezTo>
                    <a:pt x="908581" y="638768"/>
                    <a:pt x="908783" y="637352"/>
                    <a:pt x="910401" y="635733"/>
                  </a:cubicBezTo>
                  <a:cubicBezTo>
                    <a:pt x="918290" y="652320"/>
                    <a:pt x="926380" y="668906"/>
                    <a:pt x="933864" y="685694"/>
                  </a:cubicBezTo>
                  <a:cubicBezTo>
                    <a:pt x="954091" y="731205"/>
                    <a:pt x="969059" y="778334"/>
                    <a:pt x="976746" y="827687"/>
                  </a:cubicBezTo>
                  <a:cubicBezTo>
                    <a:pt x="981802" y="860253"/>
                    <a:pt x="983825" y="893223"/>
                    <a:pt x="981802" y="926395"/>
                  </a:cubicBezTo>
                  <a:cubicBezTo>
                    <a:pt x="977555" y="995976"/>
                    <a:pt x="958946" y="1061309"/>
                    <a:pt x="927594" y="1123203"/>
                  </a:cubicBezTo>
                  <a:cubicBezTo>
                    <a:pt x="890983" y="1195616"/>
                    <a:pt x="836168" y="1251240"/>
                    <a:pt x="767801" y="1294121"/>
                  </a:cubicBezTo>
                  <a:cubicBezTo>
                    <a:pt x="715009" y="1327293"/>
                    <a:pt x="658171" y="1351970"/>
                    <a:pt x="600726" y="1375838"/>
                  </a:cubicBezTo>
                  <a:cubicBezTo>
                    <a:pt x="591624" y="1379681"/>
                    <a:pt x="582320" y="1383524"/>
                    <a:pt x="572813" y="1386356"/>
                  </a:cubicBezTo>
                  <a:cubicBezTo>
                    <a:pt x="590006" y="1375838"/>
                    <a:pt x="607401" y="1365927"/>
                    <a:pt x="624189" y="1355004"/>
                  </a:cubicBezTo>
                  <a:cubicBezTo>
                    <a:pt x="703479" y="1303830"/>
                    <a:pt x="773667" y="1242745"/>
                    <a:pt x="830505" y="1167096"/>
                  </a:cubicBezTo>
                  <a:cubicBezTo>
                    <a:pt x="869340" y="1115315"/>
                    <a:pt x="899479" y="1059084"/>
                    <a:pt x="914851" y="995571"/>
                  </a:cubicBezTo>
                  <a:cubicBezTo>
                    <a:pt x="936494" y="905561"/>
                    <a:pt x="921324" y="821417"/>
                    <a:pt x="874599" y="742330"/>
                  </a:cubicBezTo>
                  <a:cubicBezTo>
                    <a:pt x="873588" y="740711"/>
                    <a:pt x="872374" y="739296"/>
                    <a:pt x="871161" y="737677"/>
                  </a:cubicBezTo>
                  <a:cubicBezTo>
                    <a:pt x="858620" y="744150"/>
                    <a:pt x="846484" y="750825"/>
                    <a:pt x="833943" y="756488"/>
                  </a:cubicBezTo>
                  <a:cubicBezTo>
                    <a:pt x="792478" y="775906"/>
                    <a:pt x="748788" y="789256"/>
                    <a:pt x="703682" y="797145"/>
                  </a:cubicBezTo>
                  <a:cubicBezTo>
                    <a:pt x="668689" y="803213"/>
                    <a:pt x="633494" y="807663"/>
                    <a:pt x="598097" y="811506"/>
                  </a:cubicBezTo>
                  <a:cubicBezTo>
                    <a:pt x="532966" y="818585"/>
                    <a:pt x="467430" y="816360"/>
                    <a:pt x="402097" y="815349"/>
                  </a:cubicBezTo>
                  <a:cubicBezTo>
                    <a:pt x="370948" y="814944"/>
                    <a:pt x="339798" y="812922"/>
                    <a:pt x="308851" y="809888"/>
                  </a:cubicBezTo>
                  <a:cubicBezTo>
                    <a:pt x="223696" y="801595"/>
                    <a:pt x="143597" y="778131"/>
                    <a:pt x="72802" y="728171"/>
                  </a:cubicBezTo>
                  <a:cubicBezTo>
                    <a:pt x="71386" y="727159"/>
                    <a:pt x="69566" y="726350"/>
                    <a:pt x="67139" y="724732"/>
                  </a:cubicBezTo>
                  <a:cubicBezTo>
                    <a:pt x="65925" y="728980"/>
                    <a:pt x="64712" y="732621"/>
                    <a:pt x="64105" y="736464"/>
                  </a:cubicBezTo>
                  <a:cubicBezTo>
                    <a:pt x="58846" y="771052"/>
                    <a:pt x="52373" y="805640"/>
                    <a:pt x="48530" y="840430"/>
                  </a:cubicBezTo>
                  <a:cubicBezTo>
                    <a:pt x="43878" y="882300"/>
                    <a:pt x="43069" y="924575"/>
                    <a:pt x="46507" y="966647"/>
                  </a:cubicBezTo>
                  <a:cubicBezTo>
                    <a:pt x="50350" y="1014989"/>
                    <a:pt x="59655" y="1061916"/>
                    <a:pt x="77252" y="1107224"/>
                  </a:cubicBezTo>
                  <a:cubicBezTo>
                    <a:pt x="99502" y="1164669"/>
                    <a:pt x="133686" y="1214427"/>
                    <a:pt x="176162" y="1258522"/>
                  </a:cubicBezTo>
                  <a:cubicBezTo>
                    <a:pt x="213987" y="1297762"/>
                    <a:pt x="256665" y="1331541"/>
                    <a:pt x="299344" y="1365522"/>
                  </a:cubicBezTo>
                  <a:cubicBezTo>
                    <a:pt x="300558" y="1366534"/>
                    <a:pt x="301772" y="1367545"/>
                    <a:pt x="302581" y="1369972"/>
                  </a:cubicBezTo>
                  <a:cubicBezTo>
                    <a:pt x="300558" y="1369163"/>
                    <a:pt x="298333" y="1368354"/>
                    <a:pt x="296310" y="1367545"/>
                  </a:cubicBezTo>
                  <a:cubicBezTo>
                    <a:pt x="168678" y="1314753"/>
                    <a:pt x="81095" y="1223124"/>
                    <a:pt x="32551" y="1094076"/>
                  </a:cubicBezTo>
                  <a:cubicBezTo>
                    <a:pt x="17785" y="1054836"/>
                    <a:pt x="8683" y="1013978"/>
                    <a:pt x="3828" y="972108"/>
                  </a:cubicBezTo>
                  <a:cubicBezTo>
                    <a:pt x="-1026" y="930845"/>
                    <a:pt x="-1228" y="889784"/>
                    <a:pt x="3019" y="848723"/>
                  </a:cubicBezTo>
                  <a:cubicBezTo>
                    <a:pt x="8683" y="792897"/>
                    <a:pt x="22033" y="738689"/>
                    <a:pt x="42664" y="686301"/>
                  </a:cubicBezTo>
                  <a:cubicBezTo>
                    <a:pt x="44889" y="680637"/>
                    <a:pt x="46305" y="675378"/>
                    <a:pt x="45091" y="668906"/>
                  </a:cubicBezTo>
                  <a:cubicBezTo>
                    <a:pt x="42866" y="657376"/>
                    <a:pt x="47519" y="647263"/>
                    <a:pt x="54194" y="638161"/>
                  </a:cubicBezTo>
                  <a:cubicBezTo>
                    <a:pt x="64509" y="623395"/>
                    <a:pt x="78061" y="611866"/>
                    <a:pt x="92625" y="601348"/>
                  </a:cubicBezTo>
                  <a:cubicBezTo>
                    <a:pt x="137731" y="568985"/>
                    <a:pt x="188096" y="548353"/>
                    <a:pt x="241698" y="534801"/>
                  </a:cubicBezTo>
                  <a:cubicBezTo>
                    <a:pt x="281747" y="524687"/>
                    <a:pt x="321999" y="516799"/>
                    <a:pt x="363059" y="512956"/>
                  </a:cubicBezTo>
                  <a:cubicBezTo>
                    <a:pt x="400075" y="509315"/>
                    <a:pt x="437495" y="507697"/>
                    <a:pt x="474510" y="512551"/>
                  </a:cubicBezTo>
                  <a:cubicBezTo>
                    <a:pt x="482196" y="513563"/>
                    <a:pt x="486242" y="511944"/>
                    <a:pt x="489882" y="504056"/>
                  </a:cubicBezTo>
                  <a:cubicBezTo>
                    <a:pt x="505862" y="468052"/>
                    <a:pt x="532157" y="440139"/>
                    <a:pt x="561688" y="415057"/>
                  </a:cubicBezTo>
                  <a:cubicBezTo>
                    <a:pt x="602142" y="380874"/>
                    <a:pt x="647248" y="353567"/>
                    <a:pt x="693366" y="328081"/>
                  </a:cubicBezTo>
                  <a:cubicBezTo>
                    <a:pt x="730583" y="307450"/>
                    <a:pt x="766992" y="285807"/>
                    <a:pt x="798951" y="257692"/>
                  </a:cubicBezTo>
                  <a:cubicBezTo>
                    <a:pt x="826055" y="233824"/>
                    <a:pt x="848709" y="206720"/>
                    <a:pt x="859834" y="171525"/>
                  </a:cubicBezTo>
                  <a:cubicBezTo>
                    <a:pt x="868127" y="145634"/>
                    <a:pt x="869947" y="119137"/>
                    <a:pt x="865295" y="92437"/>
                  </a:cubicBezTo>
                  <a:cubicBezTo>
                    <a:pt x="859631" y="61490"/>
                    <a:pt x="852957" y="30745"/>
                    <a:pt x="846888" y="0"/>
                  </a:cubicBezTo>
                  <a:close/>
                  <a:moveTo>
                    <a:pt x="479971" y="533587"/>
                  </a:moveTo>
                  <a:cubicBezTo>
                    <a:pt x="477746" y="533385"/>
                    <a:pt x="475724" y="533183"/>
                    <a:pt x="473701" y="533183"/>
                  </a:cubicBezTo>
                  <a:cubicBezTo>
                    <a:pt x="421515" y="532778"/>
                    <a:pt x="369330" y="535205"/>
                    <a:pt x="317549" y="542892"/>
                  </a:cubicBezTo>
                  <a:cubicBezTo>
                    <a:pt x="278106" y="548758"/>
                    <a:pt x="239473" y="557455"/>
                    <a:pt x="202053" y="571816"/>
                  </a:cubicBezTo>
                  <a:cubicBezTo>
                    <a:pt x="167465" y="584964"/>
                    <a:pt x="135101" y="602359"/>
                    <a:pt x="106379" y="625620"/>
                  </a:cubicBezTo>
                  <a:cubicBezTo>
                    <a:pt x="85343" y="642611"/>
                    <a:pt x="80691" y="667490"/>
                    <a:pt x="95457" y="690144"/>
                  </a:cubicBezTo>
                  <a:cubicBezTo>
                    <a:pt x="101525" y="699651"/>
                    <a:pt x="109818" y="708146"/>
                    <a:pt x="118515" y="715428"/>
                  </a:cubicBezTo>
                  <a:cubicBezTo>
                    <a:pt x="139551" y="732823"/>
                    <a:pt x="164431" y="743341"/>
                    <a:pt x="190119" y="752039"/>
                  </a:cubicBezTo>
                  <a:cubicBezTo>
                    <a:pt x="239877" y="768827"/>
                    <a:pt x="291254" y="777120"/>
                    <a:pt x="343237" y="781368"/>
                  </a:cubicBezTo>
                  <a:cubicBezTo>
                    <a:pt x="380050" y="784402"/>
                    <a:pt x="417065" y="786222"/>
                    <a:pt x="454081" y="786829"/>
                  </a:cubicBezTo>
                  <a:cubicBezTo>
                    <a:pt x="526291" y="788043"/>
                    <a:pt x="598299" y="785818"/>
                    <a:pt x="670105" y="777524"/>
                  </a:cubicBezTo>
                  <a:cubicBezTo>
                    <a:pt x="694175" y="774895"/>
                    <a:pt x="717840" y="771659"/>
                    <a:pt x="740697" y="762961"/>
                  </a:cubicBezTo>
                  <a:cubicBezTo>
                    <a:pt x="760519" y="755477"/>
                    <a:pt x="779937" y="747184"/>
                    <a:pt x="794703" y="731407"/>
                  </a:cubicBezTo>
                  <a:cubicBezTo>
                    <a:pt x="809671" y="715428"/>
                    <a:pt x="811289" y="697628"/>
                    <a:pt x="797332" y="680840"/>
                  </a:cubicBezTo>
                  <a:cubicBezTo>
                    <a:pt x="789242" y="671131"/>
                    <a:pt x="779330" y="662231"/>
                    <a:pt x="768812" y="654949"/>
                  </a:cubicBezTo>
                  <a:cubicBezTo>
                    <a:pt x="716627" y="619552"/>
                    <a:pt x="656350" y="608023"/>
                    <a:pt x="595265" y="600943"/>
                  </a:cubicBezTo>
                  <a:cubicBezTo>
                    <a:pt x="571802" y="598111"/>
                    <a:pt x="548136" y="597504"/>
                    <a:pt x="524673" y="595482"/>
                  </a:cubicBezTo>
                  <a:cubicBezTo>
                    <a:pt x="519009" y="595077"/>
                    <a:pt x="516177" y="596493"/>
                    <a:pt x="514559" y="602157"/>
                  </a:cubicBezTo>
                  <a:cubicBezTo>
                    <a:pt x="507682" y="626429"/>
                    <a:pt x="505053" y="651308"/>
                    <a:pt x="503637" y="676187"/>
                  </a:cubicBezTo>
                  <a:cubicBezTo>
                    <a:pt x="503435" y="680435"/>
                    <a:pt x="503030" y="684480"/>
                    <a:pt x="502625" y="688728"/>
                  </a:cubicBezTo>
                  <a:cubicBezTo>
                    <a:pt x="486646" y="661826"/>
                    <a:pt x="476128" y="633711"/>
                    <a:pt x="473701" y="603168"/>
                  </a:cubicBezTo>
                  <a:cubicBezTo>
                    <a:pt x="473094" y="596291"/>
                    <a:pt x="470869" y="594875"/>
                    <a:pt x="464599" y="595280"/>
                  </a:cubicBezTo>
                  <a:cubicBezTo>
                    <a:pt x="419695" y="597504"/>
                    <a:pt x="374993" y="600741"/>
                    <a:pt x="330494" y="607416"/>
                  </a:cubicBezTo>
                  <a:cubicBezTo>
                    <a:pt x="287410" y="614091"/>
                    <a:pt x="244934" y="622990"/>
                    <a:pt x="203266" y="635936"/>
                  </a:cubicBezTo>
                  <a:cubicBezTo>
                    <a:pt x="191939" y="639374"/>
                    <a:pt x="181017" y="643217"/>
                    <a:pt x="169690" y="647061"/>
                  </a:cubicBezTo>
                  <a:cubicBezTo>
                    <a:pt x="170701" y="645038"/>
                    <a:pt x="172319" y="644229"/>
                    <a:pt x="173937" y="643420"/>
                  </a:cubicBezTo>
                  <a:cubicBezTo>
                    <a:pt x="251609" y="600741"/>
                    <a:pt x="335955" y="583143"/>
                    <a:pt x="423336" y="576468"/>
                  </a:cubicBezTo>
                  <a:cubicBezTo>
                    <a:pt x="437495" y="575457"/>
                    <a:pt x="451856" y="575255"/>
                    <a:pt x="466217" y="574243"/>
                  </a:cubicBezTo>
                  <a:cubicBezTo>
                    <a:pt x="468644" y="574041"/>
                    <a:pt x="472689" y="572625"/>
                    <a:pt x="472892" y="571007"/>
                  </a:cubicBezTo>
                  <a:cubicBezTo>
                    <a:pt x="475724" y="558871"/>
                    <a:pt x="477746" y="546330"/>
                    <a:pt x="479971" y="533587"/>
                  </a:cubicBezTo>
                  <a:close/>
                </a:path>
              </a:pathLst>
            </a:custGeom>
            <a:grpFill/>
            <a:ln w="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C211F078-9D4B-4B96-AA87-CCFBA3913F99}"/>
                </a:ext>
              </a:extLst>
            </p:cNvPr>
            <p:cNvSpPr/>
            <p:nvPr/>
          </p:nvSpPr>
          <p:spPr>
            <a:xfrm>
              <a:off x="9646532" y="1158426"/>
              <a:ext cx="325654" cy="501629"/>
            </a:xfrm>
            <a:custGeom>
              <a:avLst/>
              <a:gdLst>
                <a:gd name="connsiteX0" fmla="*/ 0 w 325654"/>
                <a:gd name="connsiteY0" fmla="*/ 502589 h 501628"/>
                <a:gd name="connsiteX1" fmla="*/ 85560 w 325654"/>
                <a:gd name="connsiteY1" fmla="*/ 426536 h 501628"/>
                <a:gd name="connsiteX2" fmla="*/ 179818 w 325654"/>
                <a:gd name="connsiteY2" fmla="*/ 314478 h 501628"/>
                <a:gd name="connsiteX3" fmla="*/ 204495 w 325654"/>
                <a:gd name="connsiteY3" fmla="*/ 239841 h 501628"/>
                <a:gd name="connsiteX4" fmla="*/ 182852 w 325654"/>
                <a:gd name="connsiteY4" fmla="*/ 164394 h 501628"/>
                <a:gd name="connsiteX5" fmla="*/ 135723 w 325654"/>
                <a:gd name="connsiteY5" fmla="*/ 116456 h 501628"/>
                <a:gd name="connsiteX6" fmla="*/ 116507 w 325654"/>
                <a:gd name="connsiteY6" fmla="*/ 100073 h 501628"/>
                <a:gd name="connsiteX7" fmla="*/ 144016 w 325654"/>
                <a:gd name="connsiteY7" fmla="*/ 3388 h 501628"/>
                <a:gd name="connsiteX8" fmla="*/ 211776 w 325654"/>
                <a:gd name="connsiteY8" fmla="*/ 9658 h 501628"/>
                <a:gd name="connsiteX9" fmla="*/ 292886 w 325654"/>
                <a:gd name="connsiteY9" fmla="*/ 70946 h 501628"/>
                <a:gd name="connsiteX10" fmla="*/ 313316 w 325654"/>
                <a:gd name="connsiteY10" fmla="*/ 228918 h 501628"/>
                <a:gd name="connsiteX11" fmla="*/ 237667 w 325654"/>
                <a:gd name="connsiteY11" fmla="*/ 338751 h 501628"/>
                <a:gd name="connsiteX12" fmla="*/ 79897 w 325654"/>
                <a:gd name="connsiteY12" fmla="*/ 458697 h 501628"/>
                <a:gd name="connsiteX13" fmla="*/ 405 w 325654"/>
                <a:gd name="connsiteY13" fmla="*/ 503398 h 501628"/>
                <a:gd name="connsiteX14" fmla="*/ 0 w 325654"/>
                <a:gd name="connsiteY14" fmla="*/ 502589 h 501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25654" h="501628">
                  <a:moveTo>
                    <a:pt x="0" y="502589"/>
                  </a:moveTo>
                  <a:cubicBezTo>
                    <a:pt x="28520" y="477305"/>
                    <a:pt x="57647" y="452426"/>
                    <a:pt x="85560" y="426536"/>
                  </a:cubicBezTo>
                  <a:cubicBezTo>
                    <a:pt x="121564" y="393161"/>
                    <a:pt x="155141" y="357562"/>
                    <a:pt x="179818" y="314478"/>
                  </a:cubicBezTo>
                  <a:cubicBezTo>
                    <a:pt x="193168" y="291217"/>
                    <a:pt x="202674" y="266743"/>
                    <a:pt x="204495" y="239841"/>
                  </a:cubicBezTo>
                  <a:cubicBezTo>
                    <a:pt x="206315" y="212130"/>
                    <a:pt x="198224" y="187049"/>
                    <a:pt x="182852" y="164394"/>
                  </a:cubicBezTo>
                  <a:cubicBezTo>
                    <a:pt x="170109" y="145583"/>
                    <a:pt x="153725" y="130211"/>
                    <a:pt x="135723" y="116456"/>
                  </a:cubicBezTo>
                  <a:cubicBezTo>
                    <a:pt x="129048" y="111400"/>
                    <a:pt x="122373" y="106141"/>
                    <a:pt x="116507" y="100073"/>
                  </a:cubicBezTo>
                  <a:cubicBezTo>
                    <a:pt x="83335" y="65080"/>
                    <a:pt x="97494" y="16131"/>
                    <a:pt x="144016" y="3388"/>
                  </a:cubicBezTo>
                  <a:cubicBezTo>
                    <a:pt x="167277" y="-2883"/>
                    <a:pt x="190134" y="-253"/>
                    <a:pt x="211776" y="9658"/>
                  </a:cubicBezTo>
                  <a:cubicBezTo>
                    <a:pt x="243330" y="23817"/>
                    <a:pt x="271041" y="43842"/>
                    <a:pt x="292886" y="70946"/>
                  </a:cubicBezTo>
                  <a:cubicBezTo>
                    <a:pt x="331722" y="119288"/>
                    <a:pt x="335565" y="172687"/>
                    <a:pt x="313316" y="228918"/>
                  </a:cubicBezTo>
                  <a:cubicBezTo>
                    <a:pt x="296527" y="271193"/>
                    <a:pt x="268614" y="306185"/>
                    <a:pt x="237667" y="338751"/>
                  </a:cubicBezTo>
                  <a:cubicBezTo>
                    <a:pt x="191549" y="387296"/>
                    <a:pt x="137543" y="425524"/>
                    <a:pt x="79897" y="458697"/>
                  </a:cubicBezTo>
                  <a:cubicBezTo>
                    <a:pt x="53601" y="473867"/>
                    <a:pt x="26902" y="488633"/>
                    <a:pt x="405" y="503398"/>
                  </a:cubicBezTo>
                  <a:cubicBezTo>
                    <a:pt x="405" y="503196"/>
                    <a:pt x="202" y="502994"/>
                    <a:pt x="0" y="502589"/>
                  </a:cubicBezTo>
                  <a:close/>
                </a:path>
              </a:pathLst>
            </a:custGeom>
            <a:grpFill/>
            <a:ln w="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26E17B34-8432-43D4-94F0-1527A59D29A0}"/>
                </a:ext>
              </a:extLst>
            </p:cNvPr>
            <p:cNvSpPr/>
            <p:nvPr/>
          </p:nvSpPr>
          <p:spPr>
            <a:xfrm>
              <a:off x="9287796" y="296706"/>
              <a:ext cx="258905" cy="404539"/>
            </a:xfrm>
            <a:custGeom>
              <a:avLst/>
              <a:gdLst>
                <a:gd name="connsiteX0" fmla="*/ 217754 w 258905"/>
                <a:gd name="connsiteY0" fmla="*/ 0 h 404539"/>
                <a:gd name="connsiteX1" fmla="*/ 260028 w 258905"/>
                <a:gd name="connsiteY1" fmla="*/ 95067 h 404539"/>
                <a:gd name="connsiteX2" fmla="*/ 241217 w 258905"/>
                <a:gd name="connsiteY2" fmla="*/ 157164 h 404539"/>
                <a:gd name="connsiteX3" fmla="*/ 181750 w 258905"/>
                <a:gd name="connsiteY3" fmla="*/ 212181 h 404539"/>
                <a:gd name="connsiteX4" fmla="*/ 81020 w 258905"/>
                <a:gd name="connsiteY4" fmla="*/ 280143 h 404539"/>
                <a:gd name="connsiteX5" fmla="*/ 34700 w 258905"/>
                <a:gd name="connsiteY5" fmla="*/ 329497 h 404539"/>
                <a:gd name="connsiteX6" fmla="*/ 18721 w 258905"/>
                <a:gd name="connsiteY6" fmla="*/ 386335 h 404539"/>
                <a:gd name="connsiteX7" fmla="*/ 17305 w 258905"/>
                <a:gd name="connsiteY7" fmla="*/ 404944 h 404539"/>
                <a:gd name="connsiteX8" fmla="*/ 1123 w 258905"/>
                <a:gd name="connsiteY8" fmla="*/ 359433 h 404539"/>
                <a:gd name="connsiteX9" fmla="*/ 34902 w 258905"/>
                <a:gd name="connsiteY9" fmla="*/ 263355 h 404539"/>
                <a:gd name="connsiteX10" fmla="*/ 124710 w 258905"/>
                <a:gd name="connsiteY10" fmla="*/ 195392 h 404539"/>
                <a:gd name="connsiteX11" fmla="*/ 190852 w 258905"/>
                <a:gd name="connsiteY11" fmla="*/ 151702 h 404539"/>
                <a:gd name="connsiteX12" fmla="*/ 228474 w 258905"/>
                <a:gd name="connsiteY12" fmla="*/ 93853 h 404539"/>
                <a:gd name="connsiteX13" fmla="*/ 225845 w 258905"/>
                <a:gd name="connsiteY13" fmla="*/ 32565 h 404539"/>
                <a:gd name="connsiteX14" fmla="*/ 217754 w 258905"/>
                <a:gd name="connsiteY14" fmla="*/ 0 h 404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8905" h="404539">
                  <a:moveTo>
                    <a:pt x="217754" y="0"/>
                  </a:moveTo>
                  <a:cubicBezTo>
                    <a:pt x="240408" y="29329"/>
                    <a:pt x="258410" y="58658"/>
                    <a:pt x="260028" y="95067"/>
                  </a:cubicBezTo>
                  <a:cubicBezTo>
                    <a:pt x="261040" y="117721"/>
                    <a:pt x="253960" y="138352"/>
                    <a:pt x="241217" y="157164"/>
                  </a:cubicBezTo>
                  <a:cubicBezTo>
                    <a:pt x="225642" y="180020"/>
                    <a:pt x="204606" y="197011"/>
                    <a:pt x="181750" y="212181"/>
                  </a:cubicBezTo>
                  <a:cubicBezTo>
                    <a:pt x="147971" y="234633"/>
                    <a:pt x="113990" y="256680"/>
                    <a:pt x="81020" y="280143"/>
                  </a:cubicBezTo>
                  <a:cubicBezTo>
                    <a:pt x="62411" y="293291"/>
                    <a:pt x="46431" y="309675"/>
                    <a:pt x="34700" y="329497"/>
                  </a:cubicBezTo>
                  <a:cubicBezTo>
                    <a:pt x="24384" y="347095"/>
                    <a:pt x="20339" y="366310"/>
                    <a:pt x="18721" y="386335"/>
                  </a:cubicBezTo>
                  <a:cubicBezTo>
                    <a:pt x="18316" y="391796"/>
                    <a:pt x="17911" y="397460"/>
                    <a:pt x="17305" y="404944"/>
                  </a:cubicBezTo>
                  <a:cubicBezTo>
                    <a:pt x="8607" y="389571"/>
                    <a:pt x="3550" y="375008"/>
                    <a:pt x="1123" y="359433"/>
                  </a:cubicBezTo>
                  <a:cubicBezTo>
                    <a:pt x="-4338" y="321609"/>
                    <a:pt x="10630" y="290661"/>
                    <a:pt x="34902" y="263355"/>
                  </a:cubicBezTo>
                  <a:cubicBezTo>
                    <a:pt x="60388" y="234835"/>
                    <a:pt x="91740" y="213799"/>
                    <a:pt x="124710" y="195392"/>
                  </a:cubicBezTo>
                  <a:cubicBezTo>
                    <a:pt x="147769" y="182447"/>
                    <a:pt x="170827" y="169300"/>
                    <a:pt x="190852" y="151702"/>
                  </a:cubicBezTo>
                  <a:cubicBezTo>
                    <a:pt x="208854" y="135925"/>
                    <a:pt x="223013" y="117721"/>
                    <a:pt x="228474" y="93853"/>
                  </a:cubicBezTo>
                  <a:cubicBezTo>
                    <a:pt x="233126" y="73222"/>
                    <a:pt x="230295" y="52792"/>
                    <a:pt x="225845" y="32565"/>
                  </a:cubicBezTo>
                  <a:cubicBezTo>
                    <a:pt x="223215" y="22452"/>
                    <a:pt x="220586" y="12338"/>
                    <a:pt x="217754" y="0"/>
                  </a:cubicBezTo>
                  <a:close/>
                </a:path>
              </a:pathLst>
            </a:custGeom>
            <a:grpFill/>
            <a:ln w="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C6D43E68-D029-40B7-9D39-83C5F89D072C}"/>
                </a:ext>
              </a:extLst>
            </p:cNvPr>
            <p:cNvSpPr/>
            <p:nvPr/>
          </p:nvSpPr>
          <p:spPr>
            <a:xfrm>
              <a:off x="9319451" y="228137"/>
              <a:ext cx="151702" cy="230587"/>
            </a:xfrm>
            <a:custGeom>
              <a:avLst/>
              <a:gdLst>
                <a:gd name="connsiteX0" fmla="*/ 128857 w 151702"/>
                <a:gd name="connsiteY0" fmla="*/ 0 h 230587"/>
                <a:gd name="connsiteX1" fmla="*/ 152522 w 151702"/>
                <a:gd name="connsiteY1" fmla="*/ 47736 h 230587"/>
                <a:gd name="connsiteX2" fmla="*/ 138363 w 151702"/>
                <a:gd name="connsiteY2" fmla="*/ 94055 h 230587"/>
                <a:gd name="connsiteX3" fmla="*/ 97909 w 151702"/>
                <a:gd name="connsiteY3" fmla="*/ 127632 h 230587"/>
                <a:gd name="connsiteX4" fmla="*/ 43701 w 151702"/>
                <a:gd name="connsiteY4" fmla="*/ 165052 h 230587"/>
                <a:gd name="connsiteX5" fmla="*/ 10731 w 151702"/>
                <a:gd name="connsiteY5" fmla="*/ 228565 h 230587"/>
                <a:gd name="connsiteX6" fmla="*/ 10124 w 151702"/>
                <a:gd name="connsiteY6" fmla="*/ 231801 h 230587"/>
                <a:gd name="connsiteX7" fmla="*/ 7697 w 151702"/>
                <a:gd name="connsiteY7" fmla="*/ 232408 h 230587"/>
                <a:gd name="connsiteX8" fmla="*/ 618 w 151702"/>
                <a:gd name="connsiteY8" fmla="*/ 207731 h 230587"/>
                <a:gd name="connsiteX9" fmla="*/ 12956 w 151702"/>
                <a:gd name="connsiteY9" fmla="*/ 161411 h 230587"/>
                <a:gd name="connsiteX10" fmla="*/ 56039 w 151702"/>
                <a:gd name="connsiteY10" fmla="*/ 122575 h 230587"/>
                <a:gd name="connsiteX11" fmla="*/ 103168 w 151702"/>
                <a:gd name="connsiteY11" fmla="*/ 93246 h 230587"/>
                <a:gd name="connsiteX12" fmla="*/ 134318 w 151702"/>
                <a:gd name="connsiteY12" fmla="*/ 50163 h 230587"/>
                <a:gd name="connsiteX13" fmla="*/ 132093 w 151702"/>
                <a:gd name="connsiteY13" fmla="*/ 12743 h 230587"/>
                <a:gd name="connsiteX14" fmla="*/ 128857 w 151702"/>
                <a:gd name="connsiteY14" fmla="*/ 0 h 230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1702" h="230587">
                  <a:moveTo>
                    <a:pt x="128857" y="0"/>
                  </a:moveTo>
                  <a:cubicBezTo>
                    <a:pt x="140993" y="13957"/>
                    <a:pt x="150095" y="29329"/>
                    <a:pt x="152522" y="47736"/>
                  </a:cubicBezTo>
                  <a:cubicBezTo>
                    <a:pt x="154747" y="65333"/>
                    <a:pt x="149083" y="80503"/>
                    <a:pt x="138363" y="94055"/>
                  </a:cubicBezTo>
                  <a:cubicBezTo>
                    <a:pt x="127238" y="108214"/>
                    <a:pt x="112675" y="117923"/>
                    <a:pt x="97909" y="127632"/>
                  </a:cubicBezTo>
                  <a:cubicBezTo>
                    <a:pt x="79503" y="139768"/>
                    <a:pt x="61298" y="152107"/>
                    <a:pt x="43701" y="165052"/>
                  </a:cubicBezTo>
                  <a:cubicBezTo>
                    <a:pt x="22665" y="180627"/>
                    <a:pt x="10731" y="201663"/>
                    <a:pt x="10731" y="228565"/>
                  </a:cubicBezTo>
                  <a:cubicBezTo>
                    <a:pt x="10731" y="229576"/>
                    <a:pt x="10326" y="230790"/>
                    <a:pt x="10124" y="231801"/>
                  </a:cubicBezTo>
                  <a:cubicBezTo>
                    <a:pt x="9315" y="232003"/>
                    <a:pt x="8506" y="232206"/>
                    <a:pt x="7697" y="232408"/>
                  </a:cubicBezTo>
                  <a:cubicBezTo>
                    <a:pt x="5270" y="224115"/>
                    <a:pt x="1831" y="216226"/>
                    <a:pt x="618" y="207731"/>
                  </a:cubicBezTo>
                  <a:cubicBezTo>
                    <a:pt x="-1810" y="190740"/>
                    <a:pt x="3045" y="175368"/>
                    <a:pt x="12956" y="161411"/>
                  </a:cubicBezTo>
                  <a:cubicBezTo>
                    <a:pt x="24485" y="145230"/>
                    <a:pt x="39453" y="133093"/>
                    <a:pt x="56039" y="122575"/>
                  </a:cubicBezTo>
                  <a:cubicBezTo>
                    <a:pt x="71614" y="112664"/>
                    <a:pt x="87796" y="103764"/>
                    <a:pt x="103168" y="93246"/>
                  </a:cubicBezTo>
                  <a:cubicBezTo>
                    <a:pt x="118541" y="82728"/>
                    <a:pt x="132093" y="69581"/>
                    <a:pt x="134318" y="50163"/>
                  </a:cubicBezTo>
                  <a:cubicBezTo>
                    <a:pt x="135734" y="37824"/>
                    <a:pt x="133104" y="25284"/>
                    <a:pt x="132093" y="12743"/>
                  </a:cubicBezTo>
                  <a:cubicBezTo>
                    <a:pt x="131486" y="8495"/>
                    <a:pt x="129868" y="4248"/>
                    <a:pt x="128857" y="0"/>
                  </a:cubicBezTo>
                  <a:close/>
                </a:path>
              </a:pathLst>
            </a:custGeom>
            <a:grpFill/>
            <a:ln w="2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79" name="Freeform 18">
            <a:extLst>
              <a:ext uri="{FF2B5EF4-FFF2-40B4-BE49-F238E27FC236}">
                <a16:creationId xmlns:a16="http://schemas.microsoft.com/office/drawing/2014/main" id="{BE7E8867-0F7C-4168-9127-58E845014D9F}"/>
              </a:ext>
            </a:extLst>
          </p:cNvPr>
          <p:cNvSpPr/>
          <p:nvPr/>
        </p:nvSpPr>
        <p:spPr>
          <a:xfrm>
            <a:off x="3368405" y="3241038"/>
            <a:ext cx="885193" cy="714416"/>
          </a:xfrm>
          <a:custGeom>
            <a:avLst/>
            <a:gdLst/>
            <a:ahLst/>
            <a:cxnLst/>
            <a:rect l="l" t="t" r="r" b="b"/>
            <a:pathLst>
              <a:path w="3307788" h="2669631">
                <a:moveTo>
                  <a:pt x="2793832" y="1478391"/>
                </a:moveTo>
                <a:cubicBezTo>
                  <a:pt x="2772990" y="1635402"/>
                  <a:pt x="2717678" y="1784517"/>
                  <a:pt x="2633007" y="1915952"/>
                </a:cubicBezTo>
                <a:cubicBezTo>
                  <a:pt x="2695386" y="1951862"/>
                  <a:pt x="2772768" y="1955673"/>
                  <a:pt x="2841607" y="1924185"/>
                </a:cubicBezTo>
                <a:cubicBezTo>
                  <a:pt x="2943442" y="1877605"/>
                  <a:pt x="2999062" y="1766364"/>
                  <a:pt x="2975226" y="1656948"/>
                </a:cubicBezTo>
                <a:cubicBezTo>
                  <a:pt x="2955176" y="1564911"/>
                  <a:pt x="2883463" y="1495086"/>
                  <a:pt x="2793832" y="1478391"/>
                </a:cubicBezTo>
                <a:close/>
                <a:moveTo>
                  <a:pt x="2807611" y="1247700"/>
                </a:moveTo>
                <a:lnTo>
                  <a:pt x="2807472" y="1256060"/>
                </a:lnTo>
                <a:cubicBezTo>
                  <a:pt x="2994195" y="1281771"/>
                  <a:pt x="3148201" y="1421768"/>
                  <a:pt x="3189276" y="1610317"/>
                </a:cubicBezTo>
                <a:cubicBezTo>
                  <a:pt x="3235041" y="1820393"/>
                  <a:pt x="3128252" y="2033972"/>
                  <a:pt x="2932732" y="2123406"/>
                </a:cubicBezTo>
                <a:cubicBezTo>
                  <a:pt x="2789297" y="2189015"/>
                  <a:pt x="2626543" y="2174805"/>
                  <a:pt x="2499470" y="2094044"/>
                </a:cubicBezTo>
                <a:cubicBezTo>
                  <a:pt x="2427194" y="2172627"/>
                  <a:pt x="2343030" y="2241391"/>
                  <a:pt x="2248861" y="2297980"/>
                </a:cubicBezTo>
                <a:cubicBezTo>
                  <a:pt x="2178351" y="2340352"/>
                  <a:pt x="2104446" y="2374567"/>
                  <a:pt x="2027600" y="2398134"/>
                </a:cubicBezTo>
                <a:lnTo>
                  <a:pt x="3307788" y="2397615"/>
                </a:lnTo>
                <a:cubicBezTo>
                  <a:pt x="3265361" y="2549905"/>
                  <a:pt x="2537441" y="2669620"/>
                  <a:pt x="1653814" y="2669631"/>
                </a:cubicBezTo>
                <a:cubicBezTo>
                  <a:pt x="773102" y="2669642"/>
                  <a:pt x="46417" y="2550707"/>
                  <a:pt x="0" y="2398955"/>
                </a:cubicBezTo>
                <a:lnTo>
                  <a:pt x="1280678" y="2398436"/>
                </a:lnTo>
                <a:cubicBezTo>
                  <a:pt x="1203764" y="2374915"/>
                  <a:pt x="1129786" y="2340732"/>
                  <a:pt x="1059201" y="2298380"/>
                </a:cubicBezTo>
                <a:cubicBezTo>
                  <a:pt x="693039" y="2078675"/>
                  <a:pt x="477900" y="1674935"/>
                  <a:pt x="499745" y="1248476"/>
                </a:cubicBezTo>
                <a:close/>
                <a:moveTo>
                  <a:pt x="1331611" y="201752"/>
                </a:moveTo>
                <a:cubicBezTo>
                  <a:pt x="1206335" y="290902"/>
                  <a:pt x="1124761" y="308382"/>
                  <a:pt x="1132336" y="435988"/>
                </a:cubicBezTo>
                <a:cubicBezTo>
                  <a:pt x="1160888" y="640507"/>
                  <a:pt x="1527973" y="617783"/>
                  <a:pt x="1498839" y="840365"/>
                </a:cubicBezTo>
                <a:cubicBezTo>
                  <a:pt x="1455138" y="960979"/>
                  <a:pt x="1395705" y="987199"/>
                  <a:pt x="1213910" y="1052459"/>
                </a:cubicBezTo>
                <a:cubicBezTo>
                  <a:pt x="1331028" y="972050"/>
                  <a:pt x="1364241" y="921357"/>
                  <a:pt x="1360745" y="809484"/>
                </a:cubicBezTo>
                <a:cubicBezTo>
                  <a:pt x="1360746" y="646916"/>
                  <a:pt x="1111360" y="626523"/>
                  <a:pt x="1020462" y="495421"/>
                </a:cubicBezTo>
                <a:cubicBezTo>
                  <a:pt x="941218" y="374224"/>
                  <a:pt x="1061250" y="280996"/>
                  <a:pt x="1331611" y="201752"/>
                </a:cubicBezTo>
                <a:close/>
                <a:moveTo>
                  <a:pt x="2164365" y="80223"/>
                </a:moveTo>
                <a:cubicBezTo>
                  <a:pt x="2021192" y="182108"/>
                  <a:pt x="1927964" y="202086"/>
                  <a:pt x="1936621" y="347922"/>
                </a:cubicBezTo>
                <a:cubicBezTo>
                  <a:pt x="1969252" y="581657"/>
                  <a:pt x="2388778" y="555687"/>
                  <a:pt x="2355482" y="810066"/>
                </a:cubicBezTo>
                <a:cubicBezTo>
                  <a:pt x="2305538" y="947910"/>
                  <a:pt x="2237615" y="977876"/>
                  <a:pt x="2029849" y="1052459"/>
                </a:cubicBezTo>
                <a:cubicBezTo>
                  <a:pt x="2163698" y="960563"/>
                  <a:pt x="2201656" y="902628"/>
                  <a:pt x="2197660" y="774773"/>
                </a:cubicBezTo>
                <a:cubicBezTo>
                  <a:pt x="2197661" y="588982"/>
                  <a:pt x="1912649" y="565676"/>
                  <a:pt x="1808765" y="415844"/>
                </a:cubicBezTo>
                <a:cubicBezTo>
                  <a:pt x="1718201" y="277334"/>
                  <a:pt x="1855380" y="170787"/>
                  <a:pt x="2164365" y="80223"/>
                </a:cubicBezTo>
                <a:close/>
                <a:moveTo>
                  <a:pt x="1754169" y="0"/>
                </a:moveTo>
                <a:cubicBezTo>
                  <a:pt x="1583512" y="121444"/>
                  <a:pt x="1472387" y="145257"/>
                  <a:pt x="1482706" y="319088"/>
                </a:cubicBezTo>
                <a:cubicBezTo>
                  <a:pt x="1521601" y="597693"/>
                  <a:pt x="2021663" y="566738"/>
                  <a:pt x="1981975" y="869950"/>
                </a:cubicBezTo>
                <a:cubicBezTo>
                  <a:pt x="1922443" y="1034256"/>
                  <a:pt x="1841481" y="1069974"/>
                  <a:pt x="1593831" y="1158875"/>
                </a:cubicBezTo>
                <a:cubicBezTo>
                  <a:pt x="1753374" y="1049338"/>
                  <a:pt x="1798619" y="980281"/>
                  <a:pt x="1793856" y="827882"/>
                </a:cubicBezTo>
                <a:cubicBezTo>
                  <a:pt x="1793857" y="606424"/>
                  <a:pt x="1454132" y="578644"/>
                  <a:pt x="1330306" y="400050"/>
                </a:cubicBezTo>
                <a:cubicBezTo>
                  <a:pt x="1222356" y="234950"/>
                  <a:pt x="1385869" y="107950"/>
                  <a:pt x="175416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grpSp>
        <p:nvGrpSpPr>
          <p:cNvPr id="80" name="Graphic 5338">
            <a:extLst>
              <a:ext uri="{FF2B5EF4-FFF2-40B4-BE49-F238E27FC236}">
                <a16:creationId xmlns:a16="http://schemas.microsoft.com/office/drawing/2014/main" id="{828DBC4D-EFD9-4F4E-B094-A8587286016F}"/>
              </a:ext>
            </a:extLst>
          </p:cNvPr>
          <p:cNvGrpSpPr/>
          <p:nvPr/>
        </p:nvGrpSpPr>
        <p:grpSpPr>
          <a:xfrm>
            <a:off x="2129310" y="3186120"/>
            <a:ext cx="970372" cy="885194"/>
            <a:chOff x="6273521" y="3976679"/>
            <a:chExt cx="1106805" cy="1009650"/>
          </a:xfrm>
          <a:solidFill>
            <a:schemeClr val="accent1"/>
          </a:solidFill>
        </p:grpSpPr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756EB285-5889-4964-9AB9-B9920657B2B5}"/>
                </a:ext>
              </a:extLst>
            </p:cNvPr>
            <p:cNvSpPr/>
            <p:nvPr/>
          </p:nvSpPr>
          <p:spPr>
            <a:xfrm>
              <a:off x="6273521" y="3976679"/>
              <a:ext cx="1009651" cy="1009650"/>
            </a:xfrm>
            <a:custGeom>
              <a:avLst/>
              <a:gdLst>
                <a:gd name="connsiteX0" fmla="*/ 992981 w 1009650"/>
                <a:gd name="connsiteY0" fmla="*/ 507206 h 1009650"/>
                <a:gd name="connsiteX1" fmla="*/ 507206 w 1009650"/>
                <a:gd name="connsiteY1" fmla="*/ 992981 h 1009650"/>
                <a:gd name="connsiteX2" fmla="*/ 21431 w 1009650"/>
                <a:gd name="connsiteY2" fmla="*/ 507206 h 1009650"/>
                <a:gd name="connsiteX3" fmla="*/ 507206 w 1009650"/>
                <a:gd name="connsiteY3" fmla="*/ 21431 h 1009650"/>
                <a:gd name="connsiteX4" fmla="*/ 992981 w 1009650"/>
                <a:gd name="connsiteY4" fmla="*/ 507206 h 1009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9650" h="1009650">
                  <a:moveTo>
                    <a:pt x="992981" y="507206"/>
                  </a:moveTo>
                  <a:cubicBezTo>
                    <a:pt x="992981" y="775492"/>
                    <a:pt x="775492" y="992981"/>
                    <a:pt x="507206" y="992981"/>
                  </a:cubicBezTo>
                  <a:cubicBezTo>
                    <a:pt x="238920" y="992981"/>
                    <a:pt x="21431" y="775492"/>
                    <a:pt x="21431" y="507206"/>
                  </a:cubicBezTo>
                  <a:cubicBezTo>
                    <a:pt x="21431" y="238920"/>
                    <a:pt x="238920" y="21431"/>
                    <a:pt x="507206" y="21431"/>
                  </a:cubicBezTo>
                  <a:cubicBezTo>
                    <a:pt x="775492" y="21431"/>
                    <a:pt x="992981" y="238920"/>
                    <a:pt x="992981" y="507206"/>
                  </a:cubicBezTo>
                  <a:close/>
                </a:path>
              </a:pathLst>
            </a:custGeom>
            <a:solidFill>
              <a:schemeClr val="bg1"/>
            </a:solidFill>
            <a:ln w="28575" cap="rnd">
              <a:solidFill>
                <a:srgbClr val="33333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04778DB9-DB36-4390-9E1B-4304A1019158}"/>
                </a:ext>
              </a:extLst>
            </p:cNvPr>
            <p:cNvSpPr/>
            <p:nvPr/>
          </p:nvSpPr>
          <p:spPr>
            <a:xfrm>
              <a:off x="6408775" y="4110979"/>
              <a:ext cx="971551" cy="742950"/>
            </a:xfrm>
            <a:custGeom>
              <a:avLst/>
              <a:gdLst>
                <a:gd name="connsiteX0" fmla="*/ 909161 w 971550"/>
                <a:gd name="connsiteY0" fmla="*/ 312896 h 742950"/>
                <a:gd name="connsiteX1" fmla="*/ 718661 w 971550"/>
                <a:gd name="connsiteY1" fmla="*/ 322421 h 742950"/>
                <a:gd name="connsiteX2" fmla="*/ 371951 w 971550"/>
                <a:gd name="connsiteY2" fmla="*/ 21431 h 742950"/>
                <a:gd name="connsiteX3" fmla="*/ 21431 w 971550"/>
                <a:gd name="connsiteY3" fmla="*/ 371951 h 742950"/>
                <a:gd name="connsiteX4" fmla="*/ 371951 w 971550"/>
                <a:gd name="connsiteY4" fmla="*/ 722471 h 742950"/>
                <a:gd name="connsiteX5" fmla="*/ 718661 w 971550"/>
                <a:gd name="connsiteY5" fmla="*/ 422434 h 742950"/>
                <a:gd name="connsiteX6" fmla="*/ 909161 w 971550"/>
                <a:gd name="connsiteY6" fmla="*/ 431959 h 742950"/>
                <a:gd name="connsiteX7" fmla="*/ 959644 w 971550"/>
                <a:gd name="connsiteY7" fmla="*/ 371951 h 742950"/>
                <a:gd name="connsiteX8" fmla="*/ 909161 w 971550"/>
                <a:gd name="connsiteY8" fmla="*/ 312896 h 74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71550" h="742950">
                  <a:moveTo>
                    <a:pt x="909161" y="312896"/>
                  </a:moveTo>
                  <a:lnTo>
                    <a:pt x="718661" y="322421"/>
                  </a:lnTo>
                  <a:cubicBezTo>
                    <a:pt x="693896" y="151924"/>
                    <a:pt x="548164" y="21431"/>
                    <a:pt x="371951" y="21431"/>
                  </a:cubicBezTo>
                  <a:cubicBezTo>
                    <a:pt x="178594" y="21431"/>
                    <a:pt x="21431" y="178594"/>
                    <a:pt x="21431" y="371951"/>
                  </a:cubicBezTo>
                  <a:cubicBezTo>
                    <a:pt x="21431" y="565309"/>
                    <a:pt x="178594" y="722471"/>
                    <a:pt x="371951" y="722471"/>
                  </a:cubicBezTo>
                  <a:cubicBezTo>
                    <a:pt x="548164" y="722471"/>
                    <a:pt x="694849" y="591979"/>
                    <a:pt x="718661" y="422434"/>
                  </a:cubicBezTo>
                  <a:lnTo>
                    <a:pt x="909161" y="431959"/>
                  </a:lnTo>
                  <a:cubicBezTo>
                    <a:pt x="936784" y="431959"/>
                    <a:pt x="959644" y="399574"/>
                    <a:pt x="959644" y="371951"/>
                  </a:cubicBezTo>
                  <a:cubicBezTo>
                    <a:pt x="959644" y="344329"/>
                    <a:pt x="936784" y="312896"/>
                    <a:pt x="909161" y="312896"/>
                  </a:cubicBezTo>
                  <a:close/>
                </a:path>
              </a:pathLst>
            </a:custGeom>
            <a:solidFill>
              <a:schemeClr val="bg1"/>
            </a:solidFill>
            <a:ln w="28575" cap="rnd">
              <a:solidFill>
                <a:srgbClr val="33333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1640AA7A-4407-4BBE-9D87-8FCD06A72847}"/>
                </a:ext>
              </a:extLst>
            </p:cNvPr>
            <p:cNvSpPr/>
            <p:nvPr/>
          </p:nvSpPr>
          <p:spPr>
            <a:xfrm>
              <a:off x="6481160" y="4184325"/>
              <a:ext cx="590551" cy="590549"/>
            </a:xfrm>
            <a:custGeom>
              <a:avLst/>
              <a:gdLst>
                <a:gd name="connsiteX0" fmla="*/ 577691 w 590550"/>
                <a:gd name="connsiteY0" fmla="*/ 299561 h 590550"/>
                <a:gd name="connsiteX1" fmla="*/ 299561 w 590550"/>
                <a:gd name="connsiteY1" fmla="*/ 577691 h 590550"/>
                <a:gd name="connsiteX2" fmla="*/ 21431 w 590550"/>
                <a:gd name="connsiteY2" fmla="*/ 299561 h 590550"/>
                <a:gd name="connsiteX3" fmla="*/ 299561 w 590550"/>
                <a:gd name="connsiteY3" fmla="*/ 21431 h 590550"/>
                <a:gd name="connsiteX4" fmla="*/ 577691 w 590550"/>
                <a:gd name="connsiteY4" fmla="*/ 299561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0550" h="590550">
                  <a:moveTo>
                    <a:pt x="577691" y="299561"/>
                  </a:moveTo>
                  <a:cubicBezTo>
                    <a:pt x="577691" y="453168"/>
                    <a:pt x="453168" y="577691"/>
                    <a:pt x="299561" y="577691"/>
                  </a:cubicBezTo>
                  <a:cubicBezTo>
                    <a:pt x="145954" y="577691"/>
                    <a:pt x="21431" y="453168"/>
                    <a:pt x="21431" y="299561"/>
                  </a:cubicBezTo>
                  <a:cubicBezTo>
                    <a:pt x="21431" y="145954"/>
                    <a:pt x="145954" y="21431"/>
                    <a:pt x="299561" y="21431"/>
                  </a:cubicBezTo>
                  <a:cubicBezTo>
                    <a:pt x="453168" y="21431"/>
                    <a:pt x="577691" y="145954"/>
                    <a:pt x="577691" y="299561"/>
                  </a:cubicBezTo>
                  <a:close/>
                </a:path>
              </a:pathLst>
            </a:custGeom>
            <a:solidFill>
              <a:schemeClr val="accent1"/>
            </a:solidFill>
            <a:ln w="28575" cap="rnd">
              <a:solidFill>
                <a:srgbClr val="33333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84" name="Freeform: Shape 83">
            <a:extLst>
              <a:ext uri="{FF2B5EF4-FFF2-40B4-BE49-F238E27FC236}">
                <a16:creationId xmlns:a16="http://schemas.microsoft.com/office/drawing/2014/main" id="{54D6A903-F93E-414F-9157-400B42F7F6F3}"/>
              </a:ext>
            </a:extLst>
          </p:cNvPr>
          <p:cNvSpPr/>
          <p:nvPr/>
        </p:nvSpPr>
        <p:spPr>
          <a:xfrm rot="20712819">
            <a:off x="4448856" y="3421421"/>
            <a:ext cx="1153874" cy="693490"/>
          </a:xfrm>
          <a:custGeom>
            <a:avLst/>
            <a:gdLst>
              <a:gd name="connsiteX0" fmla="*/ 1463215 w 1885950"/>
              <a:gd name="connsiteY0" fmla="*/ 833805 h 1133475"/>
              <a:gd name="connsiteX1" fmla="*/ 1517508 w 1885950"/>
              <a:gd name="connsiteY1" fmla="*/ 851903 h 1133475"/>
              <a:gd name="connsiteX2" fmla="*/ 1873742 w 1885950"/>
              <a:gd name="connsiteY2" fmla="*/ 670928 h 1133475"/>
              <a:gd name="connsiteX3" fmla="*/ 1798495 w 1885950"/>
              <a:gd name="connsiteY3" fmla="*/ 408038 h 1133475"/>
              <a:gd name="connsiteX4" fmla="*/ 1629902 w 1885950"/>
              <a:gd name="connsiteY4" fmla="*/ 322313 h 1133475"/>
              <a:gd name="connsiteX5" fmla="*/ 1587992 w 1885950"/>
              <a:gd name="connsiteY5" fmla="*/ 289928 h 1133475"/>
              <a:gd name="connsiteX6" fmla="*/ 1541320 w 1885950"/>
              <a:gd name="connsiteY6" fmla="*/ 250875 h 1133475"/>
              <a:gd name="connsiteX7" fmla="*/ 583105 w 1885950"/>
              <a:gd name="connsiteY7" fmla="*/ 3225 h 1133475"/>
              <a:gd name="connsiteX8" fmla="*/ 514525 w 1885950"/>
              <a:gd name="connsiteY8" fmla="*/ 39420 h 1133475"/>
              <a:gd name="connsiteX9" fmla="*/ 510715 w 1885950"/>
              <a:gd name="connsiteY9" fmla="*/ 609015 h 1133475"/>
              <a:gd name="connsiteX10" fmla="*/ 521192 w 1885950"/>
              <a:gd name="connsiteY10" fmla="*/ 651878 h 1133475"/>
              <a:gd name="connsiteX11" fmla="*/ 476425 w 1885950"/>
              <a:gd name="connsiteY11" fmla="*/ 648068 h 1133475"/>
              <a:gd name="connsiteX12" fmla="*/ 43037 w 1885950"/>
              <a:gd name="connsiteY12" fmla="*/ 535673 h 1133475"/>
              <a:gd name="connsiteX13" fmla="*/ 3032 w 1885950"/>
              <a:gd name="connsiteY13" fmla="*/ 535673 h 1133475"/>
              <a:gd name="connsiteX14" fmla="*/ 8748 w 1885950"/>
              <a:gd name="connsiteY14" fmla="*/ 571868 h 1133475"/>
              <a:gd name="connsiteX15" fmla="*/ 158290 w 1885950"/>
              <a:gd name="connsiteY15" fmla="*/ 764273 h 1133475"/>
              <a:gd name="connsiteX16" fmla="*/ 499285 w 1885950"/>
              <a:gd name="connsiteY16" fmla="*/ 930960 h 1133475"/>
              <a:gd name="connsiteX17" fmla="*/ 540242 w 1885950"/>
              <a:gd name="connsiteY17" fmla="*/ 957630 h 1133475"/>
              <a:gd name="connsiteX18" fmla="*/ 581200 w 1885950"/>
              <a:gd name="connsiteY18" fmla="*/ 993825 h 1133475"/>
              <a:gd name="connsiteX19" fmla="*/ 1139365 w 1885950"/>
              <a:gd name="connsiteY19" fmla="*/ 1135748 h 1133475"/>
              <a:gd name="connsiteX20" fmla="*/ 1185085 w 1885950"/>
              <a:gd name="connsiteY20" fmla="*/ 1133843 h 1133475"/>
              <a:gd name="connsiteX21" fmla="*/ 1265095 w 1885950"/>
              <a:gd name="connsiteY21" fmla="*/ 1114793 h 1133475"/>
              <a:gd name="connsiteX22" fmla="*/ 1568942 w 1885950"/>
              <a:gd name="connsiteY22" fmla="*/ 1110983 h 1133475"/>
              <a:gd name="connsiteX23" fmla="*/ 1801352 w 1885950"/>
              <a:gd name="connsiteY23" fmla="*/ 1026210 h 1133475"/>
              <a:gd name="connsiteX24" fmla="*/ 1831833 w 1885950"/>
              <a:gd name="connsiteY24" fmla="*/ 988110 h 1133475"/>
              <a:gd name="connsiteX25" fmla="*/ 1789923 w 1885950"/>
              <a:gd name="connsiteY25" fmla="*/ 970965 h 1133475"/>
              <a:gd name="connsiteX26" fmla="*/ 1640380 w 1885950"/>
              <a:gd name="connsiteY26" fmla="*/ 940485 h 1133475"/>
              <a:gd name="connsiteX27" fmla="*/ 1326055 w 1885950"/>
              <a:gd name="connsiteY27" fmla="*/ 876668 h 1133475"/>
              <a:gd name="connsiteX28" fmla="*/ 1463215 w 1885950"/>
              <a:gd name="connsiteY28" fmla="*/ 833805 h 1133475"/>
              <a:gd name="connsiteX29" fmla="*/ 1534652 w 1885950"/>
              <a:gd name="connsiteY29" fmla="*/ 655688 h 1133475"/>
              <a:gd name="connsiteX30" fmla="*/ 1596565 w 1885950"/>
              <a:gd name="connsiteY30" fmla="*/ 439470 h 1133475"/>
              <a:gd name="connsiteX31" fmla="*/ 1642285 w 1885950"/>
              <a:gd name="connsiteY31" fmla="*/ 408990 h 1133475"/>
              <a:gd name="connsiteX32" fmla="*/ 1764205 w 1885950"/>
              <a:gd name="connsiteY32" fmla="*/ 675690 h 1133475"/>
              <a:gd name="connsiteX33" fmla="*/ 1621330 w 1885950"/>
              <a:gd name="connsiteY33" fmla="*/ 760463 h 1133475"/>
              <a:gd name="connsiteX34" fmla="*/ 1583230 w 1885950"/>
              <a:gd name="connsiteY34" fmla="*/ 756653 h 1133475"/>
              <a:gd name="connsiteX35" fmla="*/ 1534652 w 1885950"/>
              <a:gd name="connsiteY35" fmla="*/ 655688 h 1133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885950" h="1133475">
                <a:moveTo>
                  <a:pt x="1463215" y="833805"/>
                </a:moveTo>
                <a:cubicBezTo>
                  <a:pt x="1481313" y="840473"/>
                  <a:pt x="1499410" y="847140"/>
                  <a:pt x="1517508" y="851903"/>
                </a:cubicBezTo>
                <a:cubicBezTo>
                  <a:pt x="1684195" y="899528"/>
                  <a:pt x="1814688" y="833805"/>
                  <a:pt x="1873742" y="670928"/>
                </a:cubicBezTo>
                <a:cubicBezTo>
                  <a:pt x="1911842" y="566153"/>
                  <a:pt x="1886125" y="477570"/>
                  <a:pt x="1798495" y="408038"/>
                </a:cubicBezTo>
                <a:cubicBezTo>
                  <a:pt x="1748013" y="368033"/>
                  <a:pt x="1689910" y="342315"/>
                  <a:pt x="1629902" y="322313"/>
                </a:cubicBezTo>
                <a:cubicBezTo>
                  <a:pt x="1611805" y="316598"/>
                  <a:pt x="1590850" y="313740"/>
                  <a:pt x="1587992" y="289928"/>
                </a:cubicBezTo>
                <a:cubicBezTo>
                  <a:pt x="1585135" y="261353"/>
                  <a:pt x="1563227" y="255638"/>
                  <a:pt x="1541320" y="250875"/>
                </a:cubicBezTo>
                <a:cubicBezTo>
                  <a:pt x="1222233" y="168008"/>
                  <a:pt x="902192" y="86093"/>
                  <a:pt x="583105" y="3225"/>
                </a:cubicBezTo>
                <a:cubicBezTo>
                  <a:pt x="545957" y="-6300"/>
                  <a:pt x="527860" y="5130"/>
                  <a:pt x="514525" y="39420"/>
                </a:cubicBezTo>
                <a:cubicBezTo>
                  <a:pt x="436420" y="228968"/>
                  <a:pt x="409750" y="418515"/>
                  <a:pt x="510715" y="609015"/>
                </a:cubicBezTo>
                <a:cubicBezTo>
                  <a:pt x="517382" y="622350"/>
                  <a:pt x="533575" y="638543"/>
                  <a:pt x="521192" y="651878"/>
                </a:cubicBezTo>
                <a:cubicBezTo>
                  <a:pt x="509762" y="664260"/>
                  <a:pt x="491665" y="651878"/>
                  <a:pt x="476425" y="648068"/>
                </a:cubicBezTo>
                <a:cubicBezTo>
                  <a:pt x="331645" y="610920"/>
                  <a:pt x="187817" y="572820"/>
                  <a:pt x="43037" y="535673"/>
                </a:cubicBezTo>
                <a:cubicBezTo>
                  <a:pt x="29702" y="531863"/>
                  <a:pt x="13510" y="522338"/>
                  <a:pt x="3032" y="535673"/>
                </a:cubicBezTo>
                <a:cubicBezTo>
                  <a:pt x="-4588" y="546150"/>
                  <a:pt x="3985" y="560438"/>
                  <a:pt x="8748" y="571868"/>
                </a:cubicBezTo>
                <a:cubicBezTo>
                  <a:pt x="41132" y="649973"/>
                  <a:pt x="87805" y="715695"/>
                  <a:pt x="158290" y="764273"/>
                </a:cubicBezTo>
                <a:cubicBezTo>
                  <a:pt x="264017" y="835710"/>
                  <a:pt x="380223" y="886193"/>
                  <a:pt x="499285" y="930960"/>
                </a:cubicBezTo>
                <a:cubicBezTo>
                  <a:pt x="514525" y="936675"/>
                  <a:pt x="539290" y="936675"/>
                  <a:pt x="540242" y="957630"/>
                </a:cubicBezTo>
                <a:cubicBezTo>
                  <a:pt x="541195" y="988110"/>
                  <a:pt x="561198" y="989063"/>
                  <a:pt x="581200" y="993825"/>
                </a:cubicBezTo>
                <a:cubicBezTo>
                  <a:pt x="766937" y="1041450"/>
                  <a:pt x="953627" y="1088123"/>
                  <a:pt x="1139365" y="1135748"/>
                </a:cubicBezTo>
                <a:cubicBezTo>
                  <a:pt x="1154605" y="1139558"/>
                  <a:pt x="1172702" y="1147178"/>
                  <a:pt x="1185085" y="1133843"/>
                </a:cubicBezTo>
                <a:cubicBezTo>
                  <a:pt x="1207945" y="1108125"/>
                  <a:pt x="1236520" y="1111935"/>
                  <a:pt x="1265095" y="1114793"/>
                </a:cubicBezTo>
                <a:cubicBezTo>
                  <a:pt x="1367013" y="1127175"/>
                  <a:pt x="1467977" y="1116698"/>
                  <a:pt x="1568942" y="1110983"/>
                </a:cubicBezTo>
                <a:cubicBezTo>
                  <a:pt x="1654667" y="1106220"/>
                  <a:pt x="1734677" y="1083360"/>
                  <a:pt x="1801352" y="1026210"/>
                </a:cubicBezTo>
                <a:cubicBezTo>
                  <a:pt x="1813735" y="1015733"/>
                  <a:pt x="1836595" y="1007160"/>
                  <a:pt x="1831833" y="988110"/>
                </a:cubicBezTo>
                <a:cubicBezTo>
                  <a:pt x="1828023" y="971918"/>
                  <a:pt x="1805163" y="974775"/>
                  <a:pt x="1789923" y="970965"/>
                </a:cubicBezTo>
                <a:cubicBezTo>
                  <a:pt x="1740392" y="960488"/>
                  <a:pt x="1690863" y="950010"/>
                  <a:pt x="1640380" y="940485"/>
                </a:cubicBezTo>
                <a:cubicBezTo>
                  <a:pt x="1538463" y="919530"/>
                  <a:pt x="1435592" y="898575"/>
                  <a:pt x="1326055" y="876668"/>
                </a:cubicBezTo>
                <a:cubicBezTo>
                  <a:pt x="1387967" y="810945"/>
                  <a:pt x="1398445" y="809040"/>
                  <a:pt x="1463215" y="833805"/>
                </a:cubicBezTo>
                <a:close/>
                <a:moveTo>
                  <a:pt x="1534652" y="655688"/>
                </a:moveTo>
                <a:cubicBezTo>
                  <a:pt x="1576563" y="589965"/>
                  <a:pt x="1595613" y="516623"/>
                  <a:pt x="1596565" y="439470"/>
                </a:cubicBezTo>
                <a:cubicBezTo>
                  <a:pt x="1596565" y="404228"/>
                  <a:pt x="1607995" y="394703"/>
                  <a:pt x="1642285" y="408990"/>
                </a:cubicBezTo>
                <a:cubicBezTo>
                  <a:pt x="1773730" y="464235"/>
                  <a:pt x="1822308" y="568058"/>
                  <a:pt x="1764205" y="675690"/>
                </a:cubicBezTo>
                <a:cubicBezTo>
                  <a:pt x="1733725" y="732840"/>
                  <a:pt x="1688005" y="763320"/>
                  <a:pt x="1621330" y="760463"/>
                </a:cubicBezTo>
                <a:cubicBezTo>
                  <a:pt x="1608948" y="759510"/>
                  <a:pt x="1595613" y="758558"/>
                  <a:pt x="1583230" y="756653"/>
                </a:cubicBezTo>
                <a:cubicBezTo>
                  <a:pt x="1493695" y="743318"/>
                  <a:pt x="1487980" y="729983"/>
                  <a:pt x="1534652" y="655688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5" name="Freeform: Shape 84">
            <a:extLst>
              <a:ext uri="{FF2B5EF4-FFF2-40B4-BE49-F238E27FC236}">
                <a16:creationId xmlns:a16="http://schemas.microsoft.com/office/drawing/2014/main" id="{CE10B1C8-8BEA-42E2-87FC-A75D784B3F13}"/>
              </a:ext>
            </a:extLst>
          </p:cNvPr>
          <p:cNvSpPr/>
          <p:nvPr/>
        </p:nvSpPr>
        <p:spPr>
          <a:xfrm>
            <a:off x="6865511" y="3465239"/>
            <a:ext cx="512833" cy="606075"/>
          </a:xfrm>
          <a:custGeom>
            <a:avLst/>
            <a:gdLst>
              <a:gd name="connsiteX0" fmla="*/ 760801 w 838200"/>
              <a:gd name="connsiteY0" fmla="*/ 102870 h 990600"/>
              <a:gd name="connsiteX1" fmla="*/ 656978 w 838200"/>
              <a:gd name="connsiteY1" fmla="*/ 115253 h 990600"/>
              <a:gd name="connsiteX2" fmla="*/ 632213 w 838200"/>
              <a:gd name="connsiteY2" fmla="*/ 92393 h 990600"/>
              <a:gd name="connsiteX3" fmla="*/ 639833 w 838200"/>
              <a:gd name="connsiteY3" fmla="*/ 60008 h 990600"/>
              <a:gd name="connsiteX4" fmla="*/ 593161 w 838200"/>
              <a:gd name="connsiteY4" fmla="*/ 0 h 990600"/>
              <a:gd name="connsiteX5" fmla="*/ 78811 w 838200"/>
              <a:gd name="connsiteY5" fmla="*/ 0 h 990600"/>
              <a:gd name="connsiteX6" fmla="*/ 5468 w 838200"/>
              <a:gd name="connsiteY6" fmla="*/ 87630 h 990600"/>
              <a:gd name="connsiteX7" fmla="*/ 75953 w 838200"/>
              <a:gd name="connsiteY7" fmla="*/ 417195 h 990600"/>
              <a:gd name="connsiteX8" fmla="*/ 84526 w 838200"/>
              <a:gd name="connsiteY8" fmla="*/ 942975 h 990600"/>
              <a:gd name="connsiteX9" fmla="*/ 126436 w 838200"/>
              <a:gd name="connsiteY9" fmla="*/ 990600 h 990600"/>
              <a:gd name="connsiteX10" fmla="*/ 307411 w 838200"/>
              <a:gd name="connsiteY10" fmla="*/ 990600 h 990600"/>
              <a:gd name="connsiteX11" fmla="*/ 478861 w 838200"/>
              <a:gd name="connsiteY11" fmla="*/ 990600 h 990600"/>
              <a:gd name="connsiteX12" fmla="*/ 531248 w 838200"/>
              <a:gd name="connsiteY12" fmla="*/ 930592 h 990600"/>
              <a:gd name="connsiteX13" fmla="*/ 534106 w 838200"/>
              <a:gd name="connsiteY13" fmla="*/ 575310 h 990600"/>
              <a:gd name="connsiteX14" fmla="*/ 579826 w 838200"/>
              <a:gd name="connsiteY14" fmla="*/ 502920 h 990600"/>
              <a:gd name="connsiteX15" fmla="*/ 786518 w 838200"/>
              <a:gd name="connsiteY15" fmla="*/ 315278 h 990600"/>
              <a:gd name="connsiteX16" fmla="*/ 838906 w 838200"/>
              <a:gd name="connsiteY16" fmla="*/ 200025 h 990600"/>
              <a:gd name="connsiteX17" fmla="*/ 760801 w 838200"/>
              <a:gd name="connsiteY17" fmla="*/ 102870 h 990600"/>
              <a:gd name="connsiteX18" fmla="*/ 800806 w 838200"/>
              <a:gd name="connsiteY18" fmla="*/ 208597 h 990600"/>
              <a:gd name="connsiteX19" fmla="*/ 742703 w 838200"/>
              <a:gd name="connsiteY19" fmla="*/ 309563 h 990600"/>
              <a:gd name="connsiteX20" fmla="*/ 608401 w 838200"/>
              <a:gd name="connsiteY20" fmla="*/ 414338 h 990600"/>
              <a:gd name="connsiteX21" fmla="*/ 574111 w 838200"/>
              <a:gd name="connsiteY21" fmla="*/ 423863 h 990600"/>
              <a:gd name="connsiteX22" fmla="*/ 565538 w 838200"/>
              <a:gd name="connsiteY22" fmla="*/ 384810 h 990600"/>
              <a:gd name="connsiteX23" fmla="*/ 589351 w 838200"/>
              <a:gd name="connsiteY23" fmla="*/ 242888 h 990600"/>
              <a:gd name="connsiteX24" fmla="*/ 635071 w 838200"/>
              <a:gd name="connsiteY24" fmla="*/ 193358 h 990600"/>
              <a:gd name="connsiteX25" fmla="*/ 750323 w 838200"/>
              <a:gd name="connsiteY25" fmla="*/ 151447 h 990600"/>
              <a:gd name="connsiteX26" fmla="*/ 800806 w 838200"/>
              <a:gd name="connsiteY26" fmla="*/ 208597 h 990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838200" h="990600">
                <a:moveTo>
                  <a:pt x="760801" y="102870"/>
                </a:moveTo>
                <a:cubicBezTo>
                  <a:pt x="725558" y="100965"/>
                  <a:pt x="691268" y="104775"/>
                  <a:pt x="656978" y="115253"/>
                </a:cubicBezTo>
                <a:cubicBezTo>
                  <a:pt x="634118" y="121920"/>
                  <a:pt x="627451" y="113347"/>
                  <a:pt x="632213" y="92393"/>
                </a:cubicBezTo>
                <a:cubicBezTo>
                  <a:pt x="634118" y="81915"/>
                  <a:pt x="637928" y="70485"/>
                  <a:pt x="639833" y="60008"/>
                </a:cubicBezTo>
                <a:cubicBezTo>
                  <a:pt x="653168" y="1905"/>
                  <a:pt x="651263" y="0"/>
                  <a:pt x="593161" y="0"/>
                </a:cubicBezTo>
                <a:cubicBezTo>
                  <a:pt x="421711" y="0"/>
                  <a:pt x="250261" y="0"/>
                  <a:pt x="78811" y="0"/>
                </a:cubicBezTo>
                <a:cubicBezTo>
                  <a:pt x="-6914" y="0"/>
                  <a:pt x="-5962" y="0"/>
                  <a:pt x="5468" y="87630"/>
                </a:cubicBezTo>
                <a:cubicBezTo>
                  <a:pt x="19756" y="200025"/>
                  <a:pt x="52141" y="307658"/>
                  <a:pt x="75953" y="417195"/>
                </a:cubicBezTo>
                <a:cubicBezTo>
                  <a:pt x="113101" y="591503"/>
                  <a:pt x="104528" y="767715"/>
                  <a:pt x="84526" y="942975"/>
                </a:cubicBezTo>
                <a:cubicBezTo>
                  <a:pt x="79763" y="980122"/>
                  <a:pt x="91193" y="991553"/>
                  <a:pt x="126436" y="990600"/>
                </a:cubicBezTo>
                <a:cubicBezTo>
                  <a:pt x="186443" y="988695"/>
                  <a:pt x="247403" y="990600"/>
                  <a:pt x="307411" y="990600"/>
                </a:cubicBezTo>
                <a:cubicBezTo>
                  <a:pt x="364561" y="990600"/>
                  <a:pt x="421711" y="990600"/>
                  <a:pt x="478861" y="990600"/>
                </a:cubicBezTo>
                <a:cubicBezTo>
                  <a:pt x="536011" y="990600"/>
                  <a:pt x="539821" y="986790"/>
                  <a:pt x="531248" y="930592"/>
                </a:cubicBezTo>
                <a:cubicBezTo>
                  <a:pt x="513151" y="811530"/>
                  <a:pt x="516961" y="693420"/>
                  <a:pt x="534106" y="575310"/>
                </a:cubicBezTo>
                <a:cubicBezTo>
                  <a:pt x="538868" y="541972"/>
                  <a:pt x="553156" y="521018"/>
                  <a:pt x="579826" y="502920"/>
                </a:cubicBezTo>
                <a:cubicBezTo>
                  <a:pt x="656978" y="449580"/>
                  <a:pt x="731273" y="392430"/>
                  <a:pt x="786518" y="315278"/>
                </a:cubicBezTo>
                <a:cubicBezTo>
                  <a:pt x="812236" y="280035"/>
                  <a:pt x="833191" y="243840"/>
                  <a:pt x="838906" y="200025"/>
                </a:cubicBezTo>
                <a:cubicBezTo>
                  <a:pt x="846526" y="140970"/>
                  <a:pt x="817951" y="106680"/>
                  <a:pt x="760801" y="102870"/>
                </a:cubicBezTo>
                <a:close/>
                <a:moveTo>
                  <a:pt x="800806" y="208597"/>
                </a:moveTo>
                <a:cubicBezTo>
                  <a:pt x="793186" y="248603"/>
                  <a:pt x="769373" y="280988"/>
                  <a:pt x="742703" y="309563"/>
                </a:cubicBezTo>
                <a:cubicBezTo>
                  <a:pt x="703651" y="351472"/>
                  <a:pt x="656978" y="384810"/>
                  <a:pt x="608401" y="414338"/>
                </a:cubicBezTo>
                <a:cubicBezTo>
                  <a:pt x="597923" y="421005"/>
                  <a:pt x="586493" y="432435"/>
                  <a:pt x="574111" y="423863"/>
                </a:cubicBezTo>
                <a:cubicBezTo>
                  <a:pt x="561728" y="416243"/>
                  <a:pt x="569348" y="400050"/>
                  <a:pt x="565538" y="384810"/>
                </a:cubicBezTo>
                <a:cubicBezTo>
                  <a:pt x="573158" y="340043"/>
                  <a:pt x="581731" y="291465"/>
                  <a:pt x="589351" y="242888"/>
                </a:cubicBezTo>
                <a:cubicBezTo>
                  <a:pt x="594113" y="216218"/>
                  <a:pt x="613163" y="203835"/>
                  <a:pt x="635071" y="193358"/>
                </a:cubicBezTo>
                <a:cubicBezTo>
                  <a:pt x="672218" y="175260"/>
                  <a:pt x="708413" y="155258"/>
                  <a:pt x="750323" y="151447"/>
                </a:cubicBezTo>
                <a:cubicBezTo>
                  <a:pt x="791281" y="148590"/>
                  <a:pt x="808426" y="166688"/>
                  <a:pt x="800806" y="208597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887FE176-3486-48F0-9349-36FDCF67924C}"/>
              </a:ext>
            </a:extLst>
          </p:cNvPr>
          <p:cNvGrpSpPr/>
          <p:nvPr/>
        </p:nvGrpSpPr>
        <p:grpSpPr>
          <a:xfrm>
            <a:off x="5872247" y="3256034"/>
            <a:ext cx="737890" cy="884956"/>
            <a:chOff x="6761163" y="2984500"/>
            <a:chExt cx="915988" cy="1098550"/>
          </a:xfrm>
          <a:solidFill>
            <a:schemeClr val="accent1"/>
          </a:solidFill>
        </p:grpSpPr>
        <p:sp>
          <p:nvSpPr>
            <p:cNvPr id="87" name="Freeform 14">
              <a:extLst>
                <a:ext uri="{FF2B5EF4-FFF2-40B4-BE49-F238E27FC236}">
                  <a16:creationId xmlns:a16="http://schemas.microsoft.com/office/drawing/2014/main" id="{92BA1475-CEC2-4843-A91B-BC7D33EAC31F}"/>
                </a:ext>
              </a:extLst>
            </p:cNvPr>
            <p:cNvSpPr>
              <a:spLocks/>
            </p:cNvSpPr>
            <p:nvPr/>
          </p:nvSpPr>
          <p:spPr bwMode="auto">
            <a:xfrm>
              <a:off x="7046913" y="2984500"/>
              <a:ext cx="361950" cy="239713"/>
            </a:xfrm>
            <a:custGeom>
              <a:avLst/>
              <a:gdLst>
                <a:gd name="T0" fmla="*/ 434 w 741"/>
                <a:gd name="T1" fmla="*/ 127 h 492"/>
                <a:gd name="T2" fmla="*/ 434 w 741"/>
                <a:gd name="T3" fmla="*/ 74 h 492"/>
                <a:gd name="T4" fmla="*/ 462 w 741"/>
                <a:gd name="T5" fmla="*/ 38 h 492"/>
                <a:gd name="T6" fmla="*/ 424 w 741"/>
                <a:gd name="T7" fmla="*/ 0 h 492"/>
                <a:gd name="T8" fmla="*/ 317 w 741"/>
                <a:gd name="T9" fmla="*/ 0 h 492"/>
                <a:gd name="T10" fmla="*/ 279 w 741"/>
                <a:gd name="T11" fmla="*/ 38 h 492"/>
                <a:gd name="T12" fmla="*/ 307 w 741"/>
                <a:gd name="T13" fmla="*/ 74 h 492"/>
                <a:gd name="T14" fmla="*/ 307 w 741"/>
                <a:gd name="T15" fmla="*/ 127 h 492"/>
                <a:gd name="T16" fmla="*/ 0 w 741"/>
                <a:gd name="T17" fmla="*/ 492 h 492"/>
                <a:gd name="T18" fmla="*/ 741 w 741"/>
                <a:gd name="T19" fmla="*/ 492 h 492"/>
                <a:gd name="T20" fmla="*/ 434 w 741"/>
                <a:gd name="T21" fmla="*/ 127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41" h="492">
                  <a:moveTo>
                    <a:pt x="434" y="127"/>
                  </a:moveTo>
                  <a:lnTo>
                    <a:pt x="434" y="74"/>
                  </a:lnTo>
                  <a:cubicBezTo>
                    <a:pt x="450" y="70"/>
                    <a:pt x="462" y="55"/>
                    <a:pt x="462" y="38"/>
                  </a:cubicBezTo>
                  <a:cubicBezTo>
                    <a:pt x="462" y="17"/>
                    <a:pt x="445" y="0"/>
                    <a:pt x="424" y="0"/>
                  </a:cubicBezTo>
                  <a:lnTo>
                    <a:pt x="317" y="0"/>
                  </a:lnTo>
                  <a:cubicBezTo>
                    <a:pt x="296" y="0"/>
                    <a:pt x="279" y="17"/>
                    <a:pt x="279" y="38"/>
                  </a:cubicBezTo>
                  <a:cubicBezTo>
                    <a:pt x="279" y="55"/>
                    <a:pt x="291" y="70"/>
                    <a:pt x="307" y="74"/>
                  </a:cubicBezTo>
                  <a:lnTo>
                    <a:pt x="307" y="127"/>
                  </a:lnTo>
                  <a:cubicBezTo>
                    <a:pt x="133" y="157"/>
                    <a:pt x="0" y="309"/>
                    <a:pt x="0" y="492"/>
                  </a:cubicBezTo>
                  <a:lnTo>
                    <a:pt x="741" y="492"/>
                  </a:lnTo>
                  <a:cubicBezTo>
                    <a:pt x="741" y="309"/>
                    <a:pt x="608" y="157"/>
                    <a:pt x="434" y="1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8" name="Freeform 15">
              <a:extLst>
                <a:ext uri="{FF2B5EF4-FFF2-40B4-BE49-F238E27FC236}">
                  <a16:creationId xmlns:a16="http://schemas.microsoft.com/office/drawing/2014/main" id="{21287753-93E1-48E6-9DD4-3C1B09DCB9B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761163" y="3238500"/>
              <a:ext cx="915988" cy="844550"/>
            </a:xfrm>
            <a:custGeom>
              <a:avLst/>
              <a:gdLst>
                <a:gd name="T0" fmla="*/ 343 w 1880"/>
                <a:gd name="T1" fmla="*/ 832 h 1735"/>
                <a:gd name="T2" fmla="*/ 150 w 1880"/>
                <a:gd name="T3" fmla="*/ 493 h 1735"/>
                <a:gd name="T4" fmla="*/ 537 w 1880"/>
                <a:gd name="T5" fmla="*/ 506 h 1735"/>
                <a:gd name="T6" fmla="*/ 462 w 1880"/>
                <a:gd name="T7" fmla="*/ 944 h 1735"/>
                <a:gd name="T8" fmla="*/ 1862 w 1880"/>
                <a:gd name="T9" fmla="*/ 248 h 1735"/>
                <a:gd name="T10" fmla="*/ 1765 w 1880"/>
                <a:gd name="T11" fmla="*/ 238 h 1735"/>
                <a:gd name="T12" fmla="*/ 1733 w 1880"/>
                <a:gd name="T13" fmla="*/ 262 h 1735"/>
                <a:gd name="T14" fmla="*/ 1694 w 1880"/>
                <a:gd name="T15" fmla="*/ 294 h 1735"/>
                <a:gd name="T16" fmla="*/ 1551 w 1880"/>
                <a:gd name="T17" fmla="*/ 397 h 1735"/>
                <a:gd name="T18" fmla="*/ 1396 w 1880"/>
                <a:gd name="T19" fmla="*/ 573 h 1735"/>
                <a:gd name="T20" fmla="*/ 1387 w 1880"/>
                <a:gd name="T21" fmla="*/ 584 h 1735"/>
                <a:gd name="T22" fmla="*/ 1334 w 1880"/>
                <a:gd name="T23" fmla="*/ 108 h 1735"/>
                <a:gd name="T24" fmla="*/ 1334 w 1880"/>
                <a:gd name="T25" fmla="*/ 0 h 1735"/>
                <a:gd name="T26" fmla="*/ 522 w 1880"/>
                <a:gd name="T27" fmla="*/ 54 h 1735"/>
                <a:gd name="T28" fmla="*/ 588 w 1880"/>
                <a:gd name="T29" fmla="*/ 108 h 1735"/>
                <a:gd name="T30" fmla="*/ 595 w 1880"/>
                <a:gd name="T31" fmla="*/ 134 h 1735"/>
                <a:gd name="T32" fmla="*/ 594 w 1880"/>
                <a:gd name="T33" fmla="*/ 322 h 1735"/>
                <a:gd name="T34" fmla="*/ 294 w 1880"/>
                <a:gd name="T35" fmla="*/ 243 h 1735"/>
                <a:gd name="T36" fmla="*/ 16 w 1880"/>
                <a:gd name="T37" fmla="*/ 492 h 1735"/>
                <a:gd name="T38" fmla="*/ 308 w 1880"/>
                <a:gd name="T39" fmla="*/ 960 h 1735"/>
                <a:gd name="T40" fmla="*/ 298 w 1880"/>
                <a:gd name="T41" fmla="*/ 1179 h 1735"/>
                <a:gd name="T42" fmla="*/ 416 w 1880"/>
                <a:gd name="T43" fmla="*/ 1226 h 1735"/>
                <a:gd name="T44" fmla="*/ 423 w 1880"/>
                <a:gd name="T45" fmla="*/ 1385 h 1735"/>
                <a:gd name="T46" fmla="*/ 518 w 1880"/>
                <a:gd name="T47" fmla="*/ 1606 h 1735"/>
                <a:gd name="T48" fmla="*/ 496 w 1880"/>
                <a:gd name="T49" fmla="*/ 1637 h 1735"/>
                <a:gd name="T50" fmla="*/ 430 w 1880"/>
                <a:gd name="T51" fmla="*/ 1735 h 1735"/>
                <a:gd name="T52" fmla="*/ 470 w 1880"/>
                <a:gd name="T53" fmla="*/ 1735 h 1735"/>
                <a:gd name="T54" fmla="*/ 597 w 1880"/>
                <a:gd name="T55" fmla="*/ 1735 h 1735"/>
                <a:gd name="T56" fmla="*/ 619 w 1880"/>
                <a:gd name="T57" fmla="*/ 1735 h 1735"/>
                <a:gd name="T58" fmla="*/ 635 w 1880"/>
                <a:gd name="T59" fmla="*/ 1735 h 1735"/>
                <a:gd name="T60" fmla="*/ 1444 w 1880"/>
                <a:gd name="T61" fmla="*/ 1735 h 1735"/>
                <a:gd name="T62" fmla="*/ 1517 w 1880"/>
                <a:gd name="T63" fmla="*/ 1704 h 1735"/>
                <a:gd name="T64" fmla="*/ 1404 w 1880"/>
                <a:gd name="T65" fmla="*/ 1637 h 1735"/>
                <a:gd name="T66" fmla="*/ 1549 w 1880"/>
                <a:gd name="T67" fmla="*/ 1063 h 1735"/>
                <a:gd name="T68" fmla="*/ 1551 w 1880"/>
                <a:gd name="T69" fmla="*/ 1011 h 1735"/>
                <a:gd name="T70" fmla="*/ 1700 w 1880"/>
                <a:gd name="T71" fmla="*/ 765 h 1735"/>
                <a:gd name="T72" fmla="*/ 1699 w 1880"/>
                <a:gd name="T73" fmla="*/ 716 h 1735"/>
                <a:gd name="T74" fmla="*/ 1686 w 1880"/>
                <a:gd name="T75" fmla="*/ 604 h 1735"/>
                <a:gd name="T76" fmla="*/ 1683 w 1880"/>
                <a:gd name="T77" fmla="*/ 559 h 1735"/>
                <a:gd name="T78" fmla="*/ 1744 w 1880"/>
                <a:gd name="T79" fmla="*/ 369 h 1735"/>
                <a:gd name="T80" fmla="*/ 1762 w 1880"/>
                <a:gd name="T81" fmla="*/ 345 h 1735"/>
                <a:gd name="T82" fmla="*/ 1797 w 1880"/>
                <a:gd name="T83" fmla="*/ 309 h 1735"/>
                <a:gd name="T84" fmla="*/ 1872 w 1880"/>
                <a:gd name="T85" fmla="*/ 255 h 1735"/>
                <a:gd name="T86" fmla="*/ 1871 w 1880"/>
                <a:gd name="T87" fmla="*/ 249 h 17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80" h="1735">
                  <a:moveTo>
                    <a:pt x="462" y="944"/>
                  </a:moveTo>
                  <a:cubicBezTo>
                    <a:pt x="425" y="904"/>
                    <a:pt x="383" y="868"/>
                    <a:pt x="343" y="832"/>
                  </a:cubicBezTo>
                  <a:cubicBezTo>
                    <a:pt x="271" y="769"/>
                    <a:pt x="181" y="706"/>
                    <a:pt x="148" y="612"/>
                  </a:cubicBezTo>
                  <a:cubicBezTo>
                    <a:pt x="134" y="574"/>
                    <a:pt x="135" y="531"/>
                    <a:pt x="150" y="493"/>
                  </a:cubicBezTo>
                  <a:cubicBezTo>
                    <a:pt x="178" y="416"/>
                    <a:pt x="261" y="365"/>
                    <a:pt x="343" y="373"/>
                  </a:cubicBezTo>
                  <a:cubicBezTo>
                    <a:pt x="424" y="381"/>
                    <a:pt x="494" y="438"/>
                    <a:pt x="537" y="506"/>
                  </a:cubicBezTo>
                  <a:cubicBezTo>
                    <a:pt x="545" y="520"/>
                    <a:pt x="552" y="532"/>
                    <a:pt x="557" y="542"/>
                  </a:cubicBezTo>
                  <a:cubicBezTo>
                    <a:pt x="532" y="678"/>
                    <a:pt x="502" y="813"/>
                    <a:pt x="462" y="944"/>
                  </a:cubicBezTo>
                  <a:close/>
                  <a:moveTo>
                    <a:pt x="1871" y="249"/>
                  </a:moveTo>
                  <a:cubicBezTo>
                    <a:pt x="1868" y="248"/>
                    <a:pt x="1865" y="248"/>
                    <a:pt x="1862" y="248"/>
                  </a:cubicBezTo>
                  <a:cubicBezTo>
                    <a:pt x="1836" y="247"/>
                    <a:pt x="1809" y="244"/>
                    <a:pt x="1780" y="240"/>
                  </a:cubicBezTo>
                  <a:cubicBezTo>
                    <a:pt x="1775" y="240"/>
                    <a:pt x="1770" y="239"/>
                    <a:pt x="1765" y="238"/>
                  </a:cubicBezTo>
                  <a:cubicBezTo>
                    <a:pt x="1764" y="239"/>
                    <a:pt x="1764" y="239"/>
                    <a:pt x="1763" y="239"/>
                  </a:cubicBezTo>
                  <a:cubicBezTo>
                    <a:pt x="1753" y="246"/>
                    <a:pt x="1743" y="254"/>
                    <a:pt x="1733" y="262"/>
                  </a:cubicBezTo>
                  <a:cubicBezTo>
                    <a:pt x="1731" y="263"/>
                    <a:pt x="1728" y="265"/>
                    <a:pt x="1725" y="266"/>
                  </a:cubicBezTo>
                  <a:cubicBezTo>
                    <a:pt x="1714" y="277"/>
                    <a:pt x="1699" y="282"/>
                    <a:pt x="1694" y="294"/>
                  </a:cubicBezTo>
                  <a:cubicBezTo>
                    <a:pt x="1691" y="296"/>
                    <a:pt x="1688" y="299"/>
                    <a:pt x="1685" y="301"/>
                  </a:cubicBezTo>
                  <a:cubicBezTo>
                    <a:pt x="1641" y="334"/>
                    <a:pt x="1592" y="360"/>
                    <a:pt x="1551" y="397"/>
                  </a:cubicBezTo>
                  <a:cubicBezTo>
                    <a:pt x="1548" y="400"/>
                    <a:pt x="1545" y="402"/>
                    <a:pt x="1542" y="405"/>
                  </a:cubicBezTo>
                  <a:cubicBezTo>
                    <a:pt x="1485" y="455"/>
                    <a:pt x="1433" y="511"/>
                    <a:pt x="1396" y="573"/>
                  </a:cubicBezTo>
                  <a:cubicBezTo>
                    <a:pt x="1394" y="575"/>
                    <a:pt x="1393" y="577"/>
                    <a:pt x="1391" y="579"/>
                  </a:cubicBezTo>
                  <a:cubicBezTo>
                    <a:pt x="1390" y="580"/>
                    <a:pt x="1388" y="582"/>
                    <a:pt x="1387" y="584"/>
                  </a:cubicBezTo>
                  <a:cubicBezTo>
                    <a:pt x="1275" y="439"/>
                    <a:pt x="1310" y="179"/>
                    <a:pt x="1322" y="108"/>
                  </a:cubicBezTo>
                  <a:lnTo>
                    <a:pt x="1334" y="108"/>
                  </a:lnTo>
                  <a:cubicBezTo>
                    <a:pt x="1363" y="108"/>
                    <a:pt x="1387" y="84"/>
                    <a:pt x="1387" y="54"/>
                  </a:cubicBezTo>
                  <a:cubicBezTo>
                    <a:pt x="1387" y="24"/>
                    <a:pt x="1363" y="0"/>
                    <a:pt x="1334" y="0"/>
                  </a:cubicBezTo>
                  <a:lnTo>
                    <a:pt x="576" y="0"/>
                  </a:lnTo>
                  <a:cubicBezTo>
                    <a:pt x="546" y="0"/>
                    <a:pt x="522" y="24"/>
                    <a:pt x="522" y="54"/>
                  </a:cubicBezTo>
                  <a:cubicBezTo>
                    <a:pt x="522" y="84"/>
                    <a:pt x="546" y="108"/>
                    <a:pt x="576" y="108"/>
                  </a:cubicBezTo>
                  <a:lnTo>
                    <a:pt x="588" y="108"/>
                  </a:lnTo>
                  <a:cubicBezTo>
                    <a:pt x="589" y="111"/>
                    <a:pt x="590" y="115"/>
                    <a:pt x="591" y="119"/>
                  </a:cubicBezTo>
                  <a:cubicBezTo>
                    <a:pt x="592" y="124"/>
                    <a:pt x="593" y="129"/>
                    <a:pt x="595" y="134"/>
                  </a:cubicBezTo>
                  <a:cubicBezTo>
                    <a:pt x="608" y="192"/>
                    <a:pt x="603" y="249"/>
                    <a:pt x="597" y="307"/>
                  </a:cubicBezTo>
                  <a:cubicBezTo>
                    <a:pt x="596" y="312"/>
                    <a:pt x="595" y="317"/>
                    <a:pt x="594" y="322"/>
                  </a:cubicBezTo>
                  <a:cubicBezTo>
                    <a:pt x="593" y="332"/>
                    <a:pt x="591" y="343"/>
                    <a:pt x="589" y="353"/>
                  </a:cubicBezTo>
                  <a:cubicBezTo>
                    <a:pt x="511" y="278"/>
                    <a:pt x="406" y="232"/>
                    <a:pt x="294" y="243"/>
                  </a:cubicBezTo>
                  <a:cubicBezTo>
                    <a:pt x="204" y="251"/>
                    <a:pt x="118" y="298"/>
                    <a:pt x="66" y="369"/>
                  </a:cubicBezTo>
                  <a:cubicBezTo>
                    <a:pt x="40" y="405"/>
                    <a:pt x="22" y="446"/>
                    <a:pt x="16" y="492"/>
                  </a:cubicBezTo>
                  <a:cubicBezTo>
                    <a:pt x="0" y="619"/>
                    <a:pt x="68" y="750"/>
                    <a:pt x="160" y="834"/>
                  </a:cubicBezTo>
                  <a:cubicBezTo>
                    <a:pt x="218" y="887"/>
                    <a:pt x="251" y="911"/>
                    <a:pt x="308" y="960"/>
                  </a:cubicBezTo>
                  <a:cubicBezTo>
                    <a:pt x="411" y="1049"/>
                    <a:pt x="393" y="1090"/>
                    <a:pt x="345" y="1094"/>
                  </a:cubicBezTo>
                  <a:cubicBezTo>
                    <a:pt x="309" y="1098"/>
                    <a:pt x="278" y="1128"/>
                    <a:pt x="298" y="1179"/>
                  </a:cubicBezTo>
                  <a:cubicBezTo>
                    <a:pt x="312" y="1214"/>
                    <a:pt x="353" y="1224"/>
                    <a:pt x="389" y="1228"/>
                  </a:cubicBezTo>
                  <a:cubicBezTo>
                    <a:pt x="398" y="1228"/>
                    <a:pt x="407" y="1228"/>
                    <a:pt x="416" y="1226"/>
                  </a:cubicBezTo>
                  <a:cubicBezTo>
                    <a:pt x="413" y="1271"/>
                    <a:pt x="413" y="1317"/>
                    <a:pt x="421" y="1364"/>
                  </a:cubicBezTo>
                  <a:cubicBezTo>
                    <a:pt x="422" y="1371"/>
                    <a:pt x="422" y="1378"/>
                    <a:pt x="423" y="1385"/>
                  </a:cubicBezTo>
                  <a:cubicBezTo>
                    <a:pt x="434" y="1466"/>
                    <a:pt x="469" y="1546"/>
                    <a:pt x="522" y="1610"/>
                  </a:cubicBezTo>
                  <a:lnTo>
                    <a:pt x="518" y="1606"/>
                  </a:lnTo>
                  <a:cubicBezTo>
                    <a:pt x="526" y="1616"/>
                    <a:pt x="533" y="1627"/>
                    <a:pt x="541" y="1637"/>
                  </a:cubicBezTo>
                  <a:lnTo>
                    <a:pt x="496" y="1637"/>
                  </a:lnTo>
                  <a:cubicBezTo>
                    <a:pt x="460" y="1637"/>
                    <a:pt x="430" y="1667"/>
                    <a:pt x="430" y="1704"/>
                  </a:cubicBezTo>
                  <a:lnTo>
                    <a:pt x="430" y="1735"/>
                  </a:lnTo>
                  <a:lnTo>
                    <a:pt x="452" y="1735"/>
                  </a:lnTo>
                  <a:lnTo>
                    <a:pt x="470" y="1735"/>
                  </a:lnTo>
                  <a:lnTo>
                    <a:pt x="574" y="1735"/>
                  </a:lnTo>
                  <a:cubicBezTo>
                    <a:pt x="582" y="1735"/>
                    <a:pt x="589" y="1735"/>
                    <a:pt x="597" y="1735"/>
                  </a:cubicBezTo>
                  <a:cubicBezTo>
                    <a:pt x="598" y="1735"/>
                    <a:pt x="599" y="1735"/>
                    <a:pt x="600" y="1735"/>
                  </a:cubicBezTo>
                  <a:lnTo>
                    <a:pt x="619" y="1735"/>
                  </a:lnTo>
                  <a:cubicBezTo>
                    <a:pt x="620" y="1735"/>
                    <a:pt x="621" y="1735"/>
                    <a:pt x="622" y="1735"/>
                  </a:cubicBezTo>
                  <a:cubicBezTo>
                    <a:pt x="626" y="1735"/>
                    <a:pt x="631" y="1735"/>
                    <a:pt x="635" y="1735"/>
                  </a:cubicBezTo>
                  <a:lnTo>
                    <a:pt x="690" y="1735"/>
                  </a:lnTo>
                  <a:lnTo>
                    <a:pt x="1444" y="1735"/>
                  </a:lnTo>
                  <a:lnTo>
                    <a:pt x="1517" y="1735"/>
                  </a:lnTo>
                  <a:lnTo>
                    <a:pt x="1517" y="1704"/>
                  </a:lnTo>
                  <a:cubicBezTo>
                    <a:pt x="1517" y="1667"/>
                    <a:pt x="1487" y="1637"/>
                    <a:pt x="1450" y="1637"/>
                  </a:cubicBezTo>
                  <a:lnTo>
                    <a:pt x="1404" y="1637"/>
                  </a:lnTo>
                  <a:cubicBezTo>
                    <a:pt x="1461" y="1537"/>
                    <a:pt x="1516" y="1441"/>
                    <a:pt x="1539" y="1325"/>
                  </a:cubicBezTo>
                  <a:cubicBezTo>
                    <a:pt x="1556" y="1239"/>
                    <a:pt x="1558" y="1150"/>
                    <a:pt x="1549" y="1063"/>
                  </a:cubicBezTo>
                  <a:cubicBezTo>
                    <a:pt x="1548" y="1056"/>
                    <a:pt x="1547" y="1049"/>
                    <a:pt x="1547" y="1043"/>
                  </a:cubicBezTo>
                  <a:cubicBezTo>
                    <a:pt x="1557" y="1032"/>
                    <a:pt x="1538" y="1022"/>
                    <a:pt x="1551" y="1011"/>
                  </a:cubicBezTo>
                  <a:cubicBezTo>
                    <a:pt x="1559" y="1010"/>
                    <a:pt x="1566" y="1009"/>
                    <a:pt x="1573" y="1007"/>
                  </a:cubicBezTo>
                  <a:cubicBezTo>
                    <a:pt x="1679" y="979"/>
                    <a:pt x="1700" y="872"/>
                    <a:pt x="1700" y="765"/>
                  </a:cubicBezTo>
                  <a:cubicBezTo>
                    <a:pt x="1700" y="763"/>
                    <a:pt x="1700" y="761"/>
                    <a:pt x="1700" y="759"/>
                  </a:cubicBezTo>
                  <a:cubicBezTo>
                    <a:pt x="1699" y="747"/>
                    <a:pt x="1699" y="733"/>
                    <a:pt x="1699" y="716"/>
                  </a:cubicBezTo>
                  <a:cubicBezTo>
                    <a:pt x="1699" y="714"/>
                    <a:pt x="1699" y="712"/>
                    <a:pt x="1699" y="710"/>
                  </a:cubicBezTo>
                  <a:cubicBezTo>
                    <a:pt x="1695" y="676"/>
                    <a:pt x="1690" y="638"/>
                    <a:pt x="1686" y="604"/>
                  </a:cubicBezTo>
                  <a:cubicBezTo>
                    <a:pt x="1685" y="601"/>
                    <a:pt x="1685" y="598"/>
                    <a:pt x="1685" y="595"/>
                  </a:cubicBezTo>
                  <a:cubicBezTo>
                    <a:pt x="1683" y="583"/>
                    <a:pt x="1683" y="571"/>
                    <a:pt x="1683" y="559"/>
                  </a:cubicBezTo>
                  <a:cubicBezTo>
                    <a:pt x="1683" y="491"/>
                    <a:pt x="1703" y="428"/>
                    <a:pt x="1738" y="377"/>
                  </a:cubicBezTo>
                  <a:cubicBezTo>
                    <a:pt x="1740" y="374"/>
                    <a:pt x="1742" y="371"/>
                    <a:pt x="1744" y="369"/>
                  </a:cubicBezTo>
                  <a:cubicBezTo>
                    <a:pt x="1748" y="363"/>
                    <a:pt x="1751" y="357"/>
                    <a:pt x="1755" y="352"/>
                  </a:cubicBezTo>
                  <a:cubicBezTo>
                    <a:pt x="1757" y="349"/>
                    <a:pt x="1760" y="347"/>
                    <a:pt x="1762" y="345"/>
                  </a:cubicBezTo>
                  <a:cubicBezTo>
                    <a:pt x="1770" y="334"/>
                    <a:pt x="1780" y="325"/>
                    <a:pt x="1790" y="315"/>
                  </a:cubicBezTo>
                  <a:cubicBezTo>
                    <a:pt x="1792" y="313"/>
                    <a:pt x="1795" y="311"/>
                    <a:pt x="1797" y="309"/>
                  </a:cubicBezTo>
                  <a:cubicBezTo>
                    <a:pt x="1818" y="292"/>
                    <a:pt x="1841" y="277"/>
                    <a:pt x="1863" y="261"/>
                  </a:cubicBezTo>
                  <a:cubicBezTo>
                    <a:pt x="1866" y="259"/>
                    <a:pt x="1869" y="257"/>
                    <a:pt x="1872" y="255"/>
                  </a:cubicBezTo>
                  <a:cubicBezTo>
                    <a:pt x="1871" y="254"/>
                    <a:pt x="1877" y="253"/>
                    <a:pt x="1880" y="252"/>
                  </a:cubicBezTo>
                  <a:cubicBezTo>
                    <a:pt x="1880" y="244"/>
                    <a:pt x="1875" y="249"/>
                    <a:pt x="1871" y="2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8748B91C-2974-4BA6-BEF8-102D77B2E2F7}"/>
              </a:ext>
            </a:extLst>
          </p:cNvPr>
          <p:cNvGrpSpPr/>
          <p:nvPr/>
        </p:nvGrpSpPr>
        <p:grpSpPr>
          <a:xfrm>
            <a:off x="2173058" y="5072013"/>
            <a:ext cx="2979274" cy="1473289"/>
            <a:chOff x="2774789" y="4890545"/>
            <a:chExt cx="3346239" cy="1654758"/>
          </a:xfrm>
          <a:solidFill>
            <a:schemeClr val="accent1"/>
          </a:solidFill>
        </p:grpSpPr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FECC755D-00BD-46A7-9222-D49600454237}"/>
                </a:ext>
              </a:extLst>
            </p:cNvPr>
            <p:cNvSpPr/>
            <p:nvPr/>
          </p:nvSpPr>
          <p:spPr>
            <a:xfrm>
              <a:off x="3116849" y="5179978"/>
              <a:ext cx="1140064" cy="1057049"/>
            </a:xfrm>
            <a:custGeom>
              <a:avLst/>
              <a:gdLst>
                <a:gd name="connsiteX0" fmla="*/ 323153 w 1140063"/>
                <a:gd name="connsiteY0" fmla="*/ 519398 h 1057049"/>
                <a:gd name="connsiteX1" fmla="*/ 198632 w 1140063"/>
                <a:gd name="connsiteY1" fmla="*/ 487299 h 1057049"/>
                <a:gd name="connsiteX2" fmla="*/ 44225 w 1140063"/>
                <a:gd name="connsiteY2" fmla="*/ 392663 h 1057049"/>
                <a:gd name="connsiteX3" fmla="*/ 60274 w 1140063"/>
                <a:gd name="connsiteY3" fmla="*/ 125357 h 1057049"/>
                <a:gd name="connsiteX4" fmla="*/ 319833 w 1140063"/>
                <a:gd name="connsiteY4" fmla="*/ 6923 h 1057049"/>
                <a:gd name="connsiteX5" fmla="*/ 608169 w 1140063"/>
                <a:gd name="connsiteY5" fmla="*/ 22972 h 1057049"/>
                <a:gd name="connsiteX6" fmla="*/ 882117 w 1140063"/>
                <a:gd name="connsiteY6" fmla="*/ 135318 h 1057049"/>
                <a:gd name="connsiteX7" fmla="*/ 930265 w 1140063"/>
                <a:gd name="connsiteY7" fmla="*/ 143066 h 1057049"/>
                <a:gd name="connsiteX8" fmla="*/ 1085225 w 1140063"/>
                <a:gd name="connsiteY8" fmla="*/ 144173 h 1057049"/>
                <a:gd name="connsiteX9" fmla="*/ 1118431 w 1140063"/>
                <a:gd name="connsiteY9" fmla="*/ 264821 h 1057049"/>
                <a:gd name="connsiteX10" fmla="*/ 1080244 w 1140063"/>
                <a:gd name="connsiteY10" fmla="*/ 305221 h 1057049"/>
                <a:gd name="connsiteX11" fmla="*/ 1108469 w 1140063"/>
                <a:gd name="connsiteY11" fmla="*/ 350602 h 1057049"/>
                <a:gd name="connsiteX12" fmla="*/ 1143335 w 1140063"/>
                <a:gd name="connsiteY12" fmla="*/ 463502 h 1057049"/>
                <a:gd name="connsiteX13" fmla="*/ 1134480 w 1140063"/>
                <a:gd name="connsiteY13" fmla="*/ 481212 h 1057049"/>
                <a:gd name="connsiteX14" fmla="*/ 1123412 w 1140063"/>
                <a:gd name="connsiteY14" fmla="*/ 464609 h 1057049"/>
                <a:gd name="connsiteX15" fmla="*/ 1094633 w 1140063"/>
                <a:gd name="connsiteY15" fmla="*/ 354476 h 1057049"/>
                <a:gd name="connsiteX16" fmla="*/ 1072496 w 1140063"/>
                <a:gd name="connsiteY16" fmla="*/ 319610 h 1057049"/>
                <a:gd name="connsiteX17" fmla="*/ 1058107 w 1140063"/>
                <a:gd name="connsiteY17" fmla="*/ 317950 h 1057049"/>
                <a:gd name="connsiteX18" fmla="*/ 797995 w 1140063"/>
                <a:gd name="connsiteY18" fmla="*/ 451326 h 1057049"/>
                <a:gd name="connsiteX19" fmla="*/ 537330 w 1140063"/>
                <a:gd name="connsiteY19" fmla="*/ 516631 h 1057049"/>
                <a:gd name="connsiteX20" fmla="*/ 436606 w 1140063"/>
                <a:gd name="connsiteY20" fmla="*/ 524932 h 1057049"/>
                <a:gd name="connsiteX21" fmla="*/ 420003 w 1140063"/>
                <a:gd name="connsiteY21" fmla="*/ 534341 h 1057049"/>
                <a:gd name="connsiteX22" fmla="*/ 337542 w 1140063"/>
                <a:gd name="connsiteY22" fmla="*/ 705904 h 1057049"/>
                <a:gd name="connsiteX23" fmla="*/ 333668 w 1140063"/>
                <a:gd name="connsiteY23" fmla="*/ 912886 h 1057049"/>
                <a:gd name="connsiteX24" fmla="*/ 493056 w 1140063"/>
                <a:gd name="connsiteY24" fmla="*/ 1044049 h 1057049"/>
                <a:gd name="connsiteX25" fmla="*/ 781393 w 1140063"/>
                <a:gd name="connsiteY25" fmla="*/ 979851 h 1057049"/>
                <a:gd name="connsiteX26" fmla="*/ 993909 w 1140063"/>
                <a:gd name="connsiteY26" fmla="*/ 730255 h 1057049"/>
                <a:gd name="connsiteX27" fmla="*/ 1017153 w 1140063"/>
                <a:gd name="connsiteY27" fmla="*/ 584703 h 1057049"/>
                <a:gd name="connsiteX28" fmla="*/ 908681 w 1140063"/>
                <a:gd name="connsiteY28" fmla="*/ 493940 h 1057049"/>
                <a:gd name="connsiteX29" fmla="*/ 747080 w 1140063"/>
                <a:gd name="connsiteY29" fmla="*/ 553157 h 1057049"/>
                <a:gd name="connsiteX30" fmla="*/ 648016 w 1140063"/>
                <a:gd name="connsiteY30" fmla="*/ 650007 h 1057049"/>
                <a:gd name="connsiteX31" fmla="*/ 599868 w 1140063"/>
                <a:gd name="connsiteY31" fmla="*/ 784491 h 1057049"/>
                <a:gd name="connsiteX32" fmla="*/ 614257 w 1140063"/>
                <a:gd name="connsiteY32" fmla="*/ 772315 h 1057049"/>
                <a:gd name="connsiteX33" fmla="*/ 660745 w 1140063"/>
                <a:gd name="connsiteY33" fmla="*/ 761800 h 1057049"/>
                <a:gd name="connsiteX34" fmla="*/ 682329 w 1140063"/>
                <a:gd name="connsiteY34" fmla="*/ 798326 h 1057049"/>
                <a:gd name="connsiteX35" fmla="*/ 617577 w 1140063"/>
                <a:gd name="connsiteY35" fmla="*/ 854223 h 1057049"/>
                <a:gd name="connsiteX36" fmla="*/ 587692 w 1140063"/>
                <a:gd name="connsiteY36" fmla="*/ 825998 h 1057049"/>
                <a:gd name="connsiteX37" fmla="*/ 618131 w 1140063"/>
                <a:gd name="connsiteY37" fmla="*/ 662736 h 1057049"/>
                <a:gd name="connsiteX38" fmla="*/ 813491 w 1140063"/>
                <a:gd name="connsiteY38" fmla="*/ 498921 h 1057049"/>
                <a:gd name="connsiteX39" fmla="*/ 939673 w 1140063"/>
                <a:gd name="connsiteY39" fmla="*/ 486192 h 1057049"/>
                <a:gd name="connsiteX40" fmla="*/ 1029882 w 1140063"/>
                <a:gd name="connsiteY40" fmla="*/ 572527 h 1057049"/>
                <a:gd name="connsiteX41" fmla="*/ 990589 w 1140063"/>
                <a:gd name="connsiteY41" fmla="*/ 808841 h 1057049"/>
                <a:gd name="connsiteX42" fmla="*/ 607062 w 1140063"/>
                <a:gd name="connsiteY42" fmla="*/ 1056778 h 1057049"/>
                <a:gd name="connsiteX43" fmla="*/ 377943 w 1140063"/>
                <a:gd name="connsiteY43" fmla="*/ 1010290 h 1057049"/>
                <a:gd name="connsiteX44" fmla="*/ 246780 w 1140063"/>
                <a:gd name="connsiteY44" fmla="*/ 769548 h 1057049"/>
                <a:gd name="connsiteX45" fmla="*/ 309871 w 1140063"/>
                <a:gd name="connsiteY45" fmla="*/ 538215 h 1057049"/>
                <a:gd name="connsiteX46" fmla="*/ 323153 w 1140063"/>
                <a:gd name="connsiteY46" fmla="*/ 519398 h 1057049"/>
                <a:gd name="connsiteX47" fmla="*/ 878243 w 1140063"/>
                <a:gd name="connsiteY47" fmla="*/ 149708 h 1057049"/>
                <a:gd name="connsiteX48" fmla="*/ 879350 w 1140063"/>
                <a:gd name="connsiteY48" fmla="*/ 145280 h 1057049"/>
                <a:gd name="connsiteX49" fmla="*/ 788034 w 1140063"/>
                <a:gd name="connsiteY49" fmla="*/ 104326 h 1057049"/>
                <a:gd name="connsiteX50" fmla="*/ 500804 w 1140063"/>
                <a:gd name="connsiteY50" fmla="*/ 40129 h 1057049"/>
                <a:gd name="connsiteX51" fmla="*/ 233498 w 1140063"/>
                <a:gd name="connsiteY51" fmla="*/ 69460 h 1057049"/>
                <a:gd name="connsiteX52" fmla="*/ 68022 w 1140063"/>
                <a:gd name="connsiteY52" fmla="*/ 180146 h 1057049"/>
                <a:gd name="connsiteX53" fmla="*/ 83518 w 1140063"/>
                <a:gd name="connsiteY53" fmla="*/ 413693 h 1057049"/>
                <a:gd name="connsiteX54" fmla="*/ 132774 w 1140063"/>
                <a:gd name="connsiteY54" fmla="*/ 448559 h 1057049"/>
                <a:gd name="connsiteX55" fmla="*/ 320939 w 1140063"/>
                <a:gd name="connsiteY55" fmla="*/ 506116 h 1057049"/>
                <a:gd name="connsiteX56" fmla="*/ 336989 w 1140063"/>
                <a:gd name="connsiteY56" fmla="*/ 497261 h 1057049"/>
                <a:gd name="connsiteX57" fmla="*/ 759809 w 1140063"/>
                <a:gd name="connsiteY57" fmla="*/ 188448 h 1057049"/>
                <a:gd name="connsiteX58" fmla="*/ 878243 w 1140063"/>
                <a:gd name="connsiteY58" fmla="*/ 149708 h 1057049"/>
                <a:gd name="connsiteX59" fmla="*/ 440480 w 1140063"/>
                <a:gd name="connsiteY59" fmla="*/ 506669 h 1057049"/>
                <a:gd name="connsiteX60" fmla="*/ 442141 w 1140063"/>
                <a:gd name="connsiteY60" fmla="*/ 511650 h 1057049"/>
                <a:gd name="connsiteX61" fmla="*/ 524601 w 1140063"/>
                <a:gd name="connsiteY61" fmla="*/ 503902 h 1057049"/>
                <a:gd name="connsiteX62" fmla="*/ 851124 w 1140063"/>
                <a:gd name="connsiteY62" fmla="*/ 415907 h 1057049"/>
                <a:gd name="connsiteX63" fmla="*/ 1046485 w 1140063"/>
                <a:gd name="connsiteY63" fmla="*/ 310755 h 1057049"/>
                <a:gd name="connsiteX64" fmla="*/ 1049252 w 1140063"/>
                <a:gd name="connsiteY64" fmla="*/ 284191 h 1057049"/>
                <a:gd name="connsiteX65" fmla="*/ 915876 w 1140063"/>
                <a:gd name="connsiteY65" fmla="*/ 169078 h 1057049"/>
                <a:gd name="connsiteX66" fmla="*/ 897059 w 1140063"/>
                <a:gd name="connsiteY66" fmla="*/ 166310 h 1057049"/>
                <a:gd name="connsiteX67" fmla="*/ 812938 w 1140063"/>
                <a:gd name="connsiteY67" fmla="*/ 198963 h 1057049"/>
                <a:gd name="connsiteX68" fmla="*/ 572750 w 1140063"/>
                <a:gd name="connsiteY68" fmla="*/ 358904 h 1057049"/>
                <a:gd name="connsiteX69" fmla="*/ 440480 w 1140063"/>
                <a:gd name="connsiteY69" fmla="*/ 506669 h 1057049"/>
                <a:gd name="connsiteX70" fmla="*/ 1070836 w 1140063"/>
                <a:gd name="connsiteY70" fmla="*/ 292492 h 1057049"/>
                <a:gd name="connsiteX71" fmla="*/ 1124519 w 1140063"/>
                <a:gd name="connsiteY71" fmla="*/ 226081 h 1057049"/>
                <a:gd name="connsiteX72" fmla="*/ 1091313 w 1140063"/>
                <a:gd name="connsiteY72" fmla="*/ 156349 h 1057049"/>
                <a:gd name="connsiteX73" fmla="*/ 924730 w 1140063"/>
                <a:gd name="connsiteY73" fmla="*/ 160223 h 1057049"/>
                <a:gd name="connsiteX74" fmla="*/ 1070836 w 1140063"/>
                <a:gd name="connsiteY74" fmla="*/ 292492 h 1057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</a:cxnLst>
              <a:rect l="l" t="t" r="r" b="b"/>
              <a:pathLst>
                <a:path w="1140063" h="1057049">
                  <a:moveTo>
                    <a:pt x="323153" y="519398"/>
                  </a:moveTo>
                  <a:cubicBezTo>
                    <a:pt x="279986" y="508329"/>
                    <a:pt x="239032" y="499475"/>
                    <a:pt x="198632" y="487299"/>
                  </a:cubicBezTo>
                  <a:cubicBezTo>
                    <a:pt x="138861" y="469589"/>
                    <a:pt x="84072" y="441918"/>
                    <a:pt x="44225" y="392663"/>
                  </a:cubicBezTo>
                  <a:cubicBezTo>
                    <a:pt x="-20526" y="311862"/>
                    <a:pt x="-13332" y="198409"/>
                    <a:pt x="60274" y="125357"/>
                  </a:cubicBezTo>
                  <a:cubicBezTo>
                    <a:pt x="132220" y="54518"/>
                    <a:pt x="221876" y="20759"/>
                    <a:pt x="319833" y="6923"/>
                  </a:cubicBezTo>
                  <a:cubicBezTo>
                    <a:pt x="416683" y="-6360"/>
                    <a:pt x="512979" y="-272"/>
                    <a:pt x="608169" y="22972"/>
                  </a:cubicBezTo>
                  <a:cubicBezTo>
                    <a:pt x="705019" y="46216"/>
                    <a:pt x="796888" y="83296"/>
                    <a:pt x="882117" y="135318"/>
                  </a:cubicBezTo>
                  <a:cubicBezTo>
                    <a:pt x="897613" y="144727"/>
                    <a:pt x="911448" y="147494"/>
                    <a:pt x="930265" y="143066"/>
                  </a:cubicBezTo>
                  <a:cubicBezTo>
                    <a:pt x="981734" y="131998"/>
                    <a:pt x="1033756" y="130338"/>
                    <a:pt x="1085225" y="144173"/>
                  </a:cubicBezTo>
                  <a:cubicBezTo>
                    <a:pt x="1153850" y="162436"/>
                    <a:pt x="1152190" y="224420"/>
                    <a:pt x="1118431" y="264821"/>
                  </a:cubicBezTo>
                  <a:cubicBezTo>
                    <a:pt x="1106809" y="278103"/>
                    <a:pt x="1094080" y="290832"/>
                    <a:pt x="1080244" y="305221"/>
                  </a:cubicBezTo>
                  <a:cubicBezTo>
                    <a:pt x="1089099" y="319610"/>
                    <a:pt x="1099061" y="334553"/>
                    <a:pt x="1108469" y="350602"/>
                  </a:cubicBezTo>
                  <a:cubicBezTo>
                    <a:pt x="1128393" y="385468"/>
                    <a:pt x="1144995" y="421995"/>
                    <a:pt x="1143335" y="463502"/>
                  </a:cubicBezTo>
                  <a:cubicBezTo>
                    <a:pt x="1143335" y="469589"/>
                    <a:pt x="1137801" y="475677"/>
                    <a:pt x="1134480" y="481212"/>
                  </a:cubicBezTo>
                  <a:cubicBezTo>
                    <a:pt x="1130606" y="475677"/>
                    <a:pt x="1123965" y="470143"/>
                    <a:pt x="1123412" y="464609"/>
                  </a:cubicBezTo>
                  <a:cubicBezTo>
                    <a:pt x="1122305" y="425869"/>
                    <a:pt x="1113450" y="388789"/>
                    <a:pt x="1094633" y="354476"/>
                  </a:cubicBezTo>
                  <a:cubicBezTo>
                    <a:pt x="1087992" y="342301"/>
                    <a:pt x="1080798" y="330679"/>
                    <a:pt x="1072496" y="319610"/>
                  </a:cubicBezTo>
                  <a:cubicBezTo>
                    <a:pt x="1070283" y="316843"/>
                    <a:pt x="1061428" y="315736"/>
                    <a:pt x="1058107" y="317950"/>
                  </a:cubicBezTo>
                  <a:cubicBezTo>
                    <a:pt x="980073" y="379381"/>
                    <a:pt x="890418" y="417567"/>
                    <a:pt x="797995" y="451326"/>
                  </a:cubicBezTo>
                  <a:cubicBezTo>
                    <a:pt x="713321" y="481765"/>
                    <a:pt x="626432" y="505009"/>
                    <a:pt x="537330" y="516631"/>
                  </a:cubicBezTo>
                  <a:cubicBezTo>
                    <a:pt x="504124" y="521058"/>
                    <a:pt x="470365" y="521612"/>
                    <a:pt x="436606" y="524932"/>
                  </a:cubicBezTo>
                  <a:cubicBezTo>
                    <a:pt x="430518" y="525486"/>
                    <a:pt x="423324" y="529360"/>
                    <a:pt x="420003" y="534341"/>
                  </a:cubicBezTo>
                  <a:cubicBezTo>
                    <a:pt x="384031" y="587470"/>
                    <a:pt x="355252" y="644473"/>
                    <a:pt x="337542" y="705904"/>
                  </a:cubicBezTo>
                  <a:cubicBezTo>
                    <a:pt x="318172" y="773975"/>
                    <a:pt x="309871" y="844261"/>
                    <a:pt x="333668" y="912886"/>
                  </a:cubicBezTo>
                  <a:cubicBezTo>
                    <a:pt x="359126" y="988706"/>
                    <a:pt x="415576" y="1031320"/>
                    <a:pt x="493056" y="1044049"/>
                  </a:cubicBezTo>
                  <a:cubicBezTo>
                    <a:pt x="597101" y="1061205"/>
                    <a:pt x="693951" y="1037961"/>
                    <a:pt x="781393" y="979851"/>
                  </a:cubicBezTo>
                  <a:cubicBezTo>
                    <a:pt x="876029" y="917314"/>
                    <a:pt x="946314" y="832639"/>
                    <a:pt x="993909" y="730255"/>
                  </a:cubicBezTo>
                  <a:cubicBezTo>
                    <a:pt x="1014940" y="684874"/>
                    <a:pt x="1027115" y="636172"/>
                    <a:pt x="1017153" y="584703"/>
                  </a:cubicBezTo>
                  <a:cubicBezTo>
                    <a:pt x="1006638" y="531574"/>
                    <a:pt x="962917" y="496154"/>
                    <a:pt x="908681" y="493940"/>
                  </a:cubicBezTo>
                  <a:cubicBezTo>
                    <a:pt x="846697" y="491727"/>
                    <a:pt x="793568" y="516078"/>
                    <a:pt x="747080" y="553157"/>
                  </a:cubicBezTo>
                  <a:cubicBezTo>
                    <a:pt x="711107" y="581936"/>
                    <a:pt x="677901" y="615141"/>
                    <a:pt x="648016" y="650007"/>
                  </a:cubicBezTo>
                  <a:cubicBezTo>
                    <a:pt x="616471" y="686534"/>
                    <a:pt x="596547" y="729701"/>
                    <a:pt x="599868" y="784491"/>
                  </a:cubicBezTo>
                  <a:cubicBezTo>
                    <a:pt x="606509" y="778956"/>
                    <a:pt x="610936" y="775636"/>
                    <a:pt x="614257" y="772315"/>
                  </a:cubicBezTo>
                  <a:cubicBezTo>
                    <a:pt x="627539" y="759033"/>
                    <a:pt x="643035" y="755712"/>
                    <a:pt x="660745" y="761800"/>
                  </a:cubicBezTo>
                  <a:cubicBezTo>
                    <a:pt x="677901" y="767334"/>
                    <a:pt x="681222" y="782830"/>
                    <a:pt x="682329" y="798326"/>
                  </a:cubicBezTo>
                  <a:cubicBezTo>
                    <a:pt x="686203" y="840941"/>
                    <a:pt x="659638" y="864184"/>
                    <a:pt x="617577" y="854223"/>
                  </a:cubicBezTo>
                  <a:cubicBezTo>
                    <a:pt x="602635" y="850902"/>
                    <a:pt x="591566" y="842601"/>
                    <a:pt x="587692" y="825998"/>
                  </a:cubicBezTo>
                  <a:cubicBezTo>
                    <a:pt x="573857" y="766781"/>
                    <a:pt x="587139" y="711991"/>
                    <a:pt x="618131" y="662736"/>
                  </a:cubicBezTo>
                  <a:cubicBezTo>
                    <a:pt x="665726" y="588577"/>
                    <a:pt x="729370" y="530467"/>
                    <a:pt x="813491" y="498921"/>
                  </a:cubicBezTo>
                  <a:cubicBezTo>
                    <a:pt x="853892" y="483425"/>
                    <a:pt x="896506" y="476784"/>
                    <a:pt x="939673" y="486192"/>
                  </a:cubicBezTo>
                  <a:cubicBezTo>
                    <a:pt x="987821" y="496154"/>
                    <a:pt x="1017707" y="526593"/>
                    <a:pt x="1029882" y="572527"/>
                  </a:cubicBezTo>
                  <a:cubicBezTo>
                    <a:pt x="1052019" y="656649"/>
                    <a:pt x="1036523" y="736896"/>
                    <a:pt x="990589" y="808841"/>
                  </a:cubicBezTo>
                  <a:cubicBezTo>
                    <a:pt x="901487" y="949966"/>
                    <a:pt x="773091" y="1033534"/>
                    <a:pt x="607062" y="1056778"/>
                  </a:cubicBezTo>
                  <a:cubicBezTo>
                    <a:pt x="525708" y="1068400"/>
                    <a:pt x="447121" y="1059545"/>
                    <a:pt x="377943" y="1010290"/>
                  </a:cubicBezTo>
                  <a:cubicBezTo>
                    <a:pt x="294928" y="951626"/>
                    <a:pt x="252314" y="871379"/>
                    <a:pt x="246780" y="769548"/>
                  </a:cubicBezTo>
                  <a:cubicBezTo>
                    <a:pt x="242352" y="684874"/>
                    <a:pt x="269471" y="610161"/>
                    <a:pt x="309871" y="538215"/>
                  </a:cubicBezTo>
                  <a:cubicBezTo>
                    <a:pt x="315958" y="532127"/>
                    <a:pt x="319279" y="526039"/>
                    <a:pt x="323153" y="519398"/>
                  </a:cubicBezTo>
                  <a:close/>
                  <a:moveTo>
                    <a:pt x="878243" y="149708"/>
                  </a:moveTo>
                  <a:cubicBezTo>
                    <a:pt x="878796" y="148047"/>
                    <a:pt x="879350" y="146387"/>
                    <a:pt x="879350" y="145280"/>
                  </a:cubicBezTo>
                  <a:cubicBezTo>
                    <a:pt x="848911" y="131444"/>
                    <a:pt x="819026" y="116502"/>
                    <a:pt x="788034" y="104326"/>
                  </a:cubicBezTo>
                  <a:cubicBezTo>
                    <a:pt x="695611" y="68353"/>
                    <a:pt x="599868" y="46770"/>
                    <a:pt x="500804" y="40129"/>
                  </a:cubicBezTo>
                  <a:cubicBezTo>
                    <a:pt x="410041" y="34041"/>
                    <a:pt x="319833" y="36255"/>
                    <a:pt x="233498" y="69460"/>
                  </a:cubicBezTo>
                  <a:cubicBezTo>
                    <a:pt x="170407" y="93811"/>
                    <a:pt x="112297" y="126463"/>
                    <a:pt x="68022" y="180146"/>
                  </a:cubicBezTo>
                  <a:cubicBezTo>
                    <a:pt x="12679" y="246558"/>
                    <a:pt x="12679" y="353923"/>
                    <a:pt x="83518" y="413693"/>
                  </a:cubicBezTo>
                  <a:cubicBezTo>
                    <a:pt x="99014" y="426976"/>
                    <a:pt x="115617" y="438598"/>
                    <a:pt x="132774" y="448559"/>
                  </a:cubicBezTo>
                  <a:cubicBezTo>
                    <a:pt x="190884" y="482872"/>
                    <a:pt x="256188" y="493940"/>
                    <a:pt x="320939" y="506116"/>
                  </a:cubicBezTo>
                  <a:cubicBezTo>
                    <a:pt x="325367" y="507223"/>
                    <a:pt x="333668" y="501688"/>
                    <a:pt x="336989" y="497261"/>
                  </a:cubicBezTo>
                  <a:cubicBezTo>
                    <a:pt x="443247" y="346728"/>
                    <a:pt x="588246" y="249878"/>
                    <a:pt x="759809" y="188448"/>
                  </a:cubicBezTo>
                  <a:cubicBezTo>
                    <a:pt x="799102" y="174058"/>
                    <a:pt x="838949" y="162436"/>
                    <a:pt x="878243" y="149708"/>
                  </a:cubicBezTo>
                  <a:close/>
                  <a:moveTo>
                    <a:pt x="440480" y="506669"/>
                  </a:moveTo>
                  <a:cubicBezTo>
                    <a:pt x="441034" y="508329"/>
                    <a:pt x="441587" y="509990"/>
                    <a:pt x="442141" y="511650"/>
                  </a:cubicBezTo>
                  <a:cubicBezTo>
                    <a:pt x="469812" y="508883"/>
                    <a:pt x="497483" y="507776"/>
                    <a:pt x="524601" y="503902"/>
                  </a:cubicBezTo>
                  <a:cubicBezTo>
                    <a:pt x="636947" y="488406"/>
                    <a:pt x="745420" y="457968"/>
                    <a:pt x="851124" y="415907"/>
                  </a:cubicBezTo>
                  <a:cubicBezTo>
                    <a:pt x="920303" y="388236"/>
                    <a:pt x="986161" y="355030"/>
                    <a:pt x="1046485" y="310755"/>
                  </a:cubicBezTo>
                  <a:cubicBezTo>
                    <a:pt x="1058660" y="301901"/>
                    <a:pt x="1058107" y="294706"/>
                    <a:pt x="1049252" y="284191"/>
                  </a:cubicBezTo>
                  <a:cubicBezTo>
                    <a:pt x="1010512" y="238810"/>
                    <a:pt x="966791" y="199516"/>
                    <a:pt x="915876" y="169078"/>
                  </a:cubicBezTo>
                  <a:cubicBezTo>
                    <a:pt x="910895" y="165757"/>
                    <a:pt x="902593" y="164650"/>
                    <a:pt x="897059" y="166310"/>
                  </a:cubicBezTo>
                  <a:cubicBezTo>
                    <a:pt x="868834" y="176272"/>
                    <a:pt x="840056" y="186234"/>
                    <a:pt x="812938" y="198963"/>
                  </a:cubicBezTo>
                  <a:cubicBezTo>
                    <a:pt x="724943" y="239916"/>
                    <a:pt x="645249" y="293599"/>
                    <a:pt x="572750" y="358904"/>
                  </a:cubicBezTo>
                  <a:cubicBezTo>
                    <a:pt x="522941" y="403731"/>
                    <a:pt x="479774" y="453540"/>
                    <a:pt x="440480" y="506669"/>
                  </a:cubicBezTo>
                  <a:close/>
                  <a:moveTo>
                    <a:pt x="1070836" y="292492"/>
                  </a:moveTo>
                  <a:cubicBezTo>
                    <a:pt x="1092973" y="272569"/>
                    <a:pt x="1112896" y="252645"/>
                    <a:pt x="1124519" y="226081"/>
                  </a:cubicBezTo>
                  <a:cubicBezTo>
                    <a:pt x="1141121" y="187341"/>
                    <a:pt x="1119538" y="164097"/>
                    <a:pt x="1091313" y="156349"/>
                  </a:cubicBezTo>
                  <a:cubicBezTo>
                    <a:pt x="1036523" y="140853"/>
                    <a:pt x="982840" y="146387"/>
                    <a:pt x="924730" y="160223"/>
                  </a:cubicBezTo>
                  <a:cubicBezTo>
                    <a:pt x="980627" y="198409"/>
                    <a:pt x="1030436" y="239916"/>
                    <a:pt x="1070836" y="292492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8665DE95-0712-40EA-927E-D7829529237D}"/>
                </a:ext>
              </a:extLst>
            </p:cNvPr>
            <p:cNvSpPr/>
            <p:nvPr/>
          </p:nvSpPr>
          <p:spPr>
            <a:xfrm>
              <a:off x="4172742" y="5372033"/>
              <a:ext cx="1051515" cy="1173270"/>
            </a:xfrm>
            <a:custGeom>
              <a:avLst/>
              <a:gdLst>
                <a:gd name="connsiteX0" fmla="*/ 636997 w 1051515"/>
                <a:gd name="connsiteY0" fmla="*/ 412571 h 1173269"/>
                <a:gd name="connsiteX1" fmla="*/ 566158 w 1051515"/>
                <a:gd name="connsiteY1" fmla="*/ 412571 h 1173269"/>
                <a:gd name="connsiteX2" fmla="*/ 565051 w 1051515"/>
                <a:gd name="connsiteY2" fmla="*/ 408143 h 1173269"/>
                <a:gd name="connsiteX3" fmla="*/ 579440 w 1051515"/>
                <a:gd name="connsiteY3" fmla="*/ 403162 h 1173269"/>
                <a:gd name="connsiteX4" fmla="*/ 631463 w 1051515"/>
                <a:gd name="connsiteY4" fmla="*/ 401502 h 1173269"/>
                <a:gd name="connsiteX5" fmla="*/ 652493 w 1051515"/>
                <a:gd name="connsiteY5" fmla="*/ 388220 h 1173269"/>
                <a:gd name="connsiteX6" fmla="*/ 809113 w 1051515"/>
                <a:gd name="connsiteY6" fmla="*/ 165188 h 1173269"/>
                <a:gd name="connsiteX7" fmla="*/ 920352 w 1051515"/>
                <a:gd name="connsiteY7" fmla="*/ 50628 h 1173269"/>
                <a:gd name="connsiteX8" fmla="*/ 1008901 w 1051515"/>
                <a:gd name="connsiteY8" fmla="*/ 1373 h 1173269"/>
                <a:gd name="connsiteX9" fmla="*/ 1051515 w 1051515"/>
                <a:gd name="connsiteY9" fmla="*/ 30705 h 1173269"/>
                <a:gd name="connsiteX10" fmla="*/ 1018309 w 1051515"/>
                <a:gd name="connsiteY10" fmla="*/ 136963 h 1173269"/>
                <a:gd name="connsiteX11" fmla="*/ 799705 w 1051515"/>
                <a:gd name="connsiteY11" fmla="*/ 351140 h 1173269"/>
                <a:gd name="connsiteX12" fmla="*/ 735507 w 1051515"/>
                <a:gd name="connsiteY12" fmla="*/ 397628 h 1173269"/>
                <a:gd name="connsiteX13" fmla="*/ 814648 w 1051515"/>
                <a:gd name="connsiteY13" fmla="*/ 397628 h 1173269"/>
                <a:gd name="connsiteX14" fmla="*/ 815755 w 1051515"/>
                <a:gd name="connsiteY14" fmla="*/ 402056 h 1173269"/>
                <a:gd name="connsiteX15" fmla="*/ 799152 w 1051515"/>
                <a:gd name="connsiteY15" fmla="*/ 407037 h 1173269"/>
                <a:gd name="connsiteX16" fmla="*/ 741595 w 1051515"/>
                <a:gd name="connsiteY16" fmla="*/ 409250 h 1173269"/>
                <a:gd name="connsiteX17" fmla="*/ 714477 w 1051515"/>
                <a:gd name="connsiteY17" fmla="*/ 426960 h 1173269"/>
                <a:gd name="connsiteX18" fmla="*/ 536826 w 1051515"/>
                <a:gd name="connsiteY18" fmla="*/ 776727 h 1173269"/>
                <a:gd name="connsiteX19" fmla="*/ 371351 w 1051515"/>
                <a:gd name="connsiteY19" fmla="*/ 999206 h 1173269"/>
                <a:gd name="connsiteX20" fmla="*/ 188720 w 1051515"/>
                <a:gd name="connsiteY20" fmla="*/ 1139223 h 1173269"/>
                <a:gd name="connsiteX21" fmla="*/ 33206 w 1051515"/>
                <a:gd name="connsiteY21" fmla="*/ 1176856 h 1173269"/>
                <a:gd name="connsiteX22" fmla="*/ 6088 w 1051515"/>
                <a:gd name="connsiteY22" fmla="*/ 1171322 h 1173269"/>
                <a:gd name="connsiteX23" fmla="*/ 0 w 1051515"/>
                <a:gd name="connsiteY23" fmla="*/ 1160807 h 1173269"/>
                <a:gd name="connsiteX24" fmla="*/ 9962 w 1051515"/>
                <a:gd name="connsiteY24" fmla="*/ 1154719 h 1173269"/>
                <a:gd name="connsiteX25" fmla="*/ 297745 w 1051515"/>
                <a:gd name="connsiteY25" fmla="*/ 1025770 h 1173269"/>
                <a:gd name="connsiteX26" fmla="*/ 410644 w 1051515"/>
                <a:gd name="connsiteY26" fmla="*/ 851440 h 1173269"/>
                <a:gd name="connsiteX27" fmla="*/ 506388 w 1051515"/>
                <a:gd name="connsiteY27" fmla="*/ 666041 h 1173269"/>
                <a:gd name="connsiteX28" fmla="*/ 624268 w 1051515"/>
                <a:gd name="connsiteY28" fmla="*/ 441349 h 1173269"/>
                <a:gd name="connsiteX29" fmla="*/ 636997 w 1051515"/>
                <a:gd name="connsiteY29" fmla="*/ 412571 h 1173269"/>
                <a:gd name="connsiteX30" fmla="*/ 743255 w 1051515"/>
                <a:gd name="connsiteY30" fmla="*/ 371617 h 1173269"/>
                <a:gd name="connsiteX31" fmla="*/ 751003 w 1051515"/>
                <a:gd name="connsiteY31" fmla="*/ 369403 h 1173269"/>
                <a:gd name="connsiteX32" fmla="*/ 1002260 w 1051515"/>
                <a:gd name="connsiteY32" fmla="*/ 120360 h 1173269"/>
                <a:gd name="connsiteX33" fmla="*/ 1044874 w 1051515"/>
                <a:gd name="connsiteY33" fmla="*/ 34025 h 1173269"/>
                <a:gd name="connsiteX34" fmla="*/ 1019970 w 1051515"/>
                <a:gd name="connsiteY34" fmla="*/ 8014 h 1173269"/>
                <a:gd name="connsiteX35" fmla="*/ 995619 w 1051515"/>
                <a:gd name="connsiteY35" fmla="*/ 15209 h 1173269"/>
                <a:gd name="connsiteX36" fmla="*/ 940276 w 1051515"/>
                <a:gd name="connsiteY36" fmla="*/ 59483 h 1173269"/>
                <a:gd name="connsiteX37" fmla="*/ 786423 w 1051515"/>
                <a:gd name="connsiteY37" fmla="*/ 289710 h 1173269"/>
                <a:gd name="connsiteX38" fmla="*/ 743255 w 1051515"/>
                <a:gd name="connsiteY38" fmla="*/ 371617 h 1173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051515" h="1173269">
                  <a:moveTo>
                    <a:pt x="636997" y="412571"/>
                  </a:moveTo>
                  <a:cubicBezTo>
                    <a:pt x="611539" y="412571"/>
                    <a:pt x="588849" y="412571"/>
                    <a:pt x="566158" y="412571"/>
                  </a:cubicBezTo>
                  <a:cubicBezTo>
                    <a:pt x="565605" y="410910"/>
                    <a:pt x="565051" y="409804"/>
                    <a:pt x="565051" y="408143"/>
                  </a:cubicBezTo>
                  <a:cubicBezTo>
                    <a:pt x="570032" y="406483"/>
                    <a:pt x="574459" y="403162"/>
                    <a:pt x="579440" y="403162"/>
                  </a:cubicBezTo>
                  <a:cubicBezTo>
                    <a:pt x="596596" y="402056"/>
                    <a:pt x="614306" y="402056"/>
                    <a:pt x="631463" y="401502"/>
                  </a:cubicBezTo>
                  <a:cubicBezTo>
                    <a:pt x="641424" y="401502"/>
                    <a:pt x="646959" y="397628"/>
                    <a:pt x="652493" y="388220"/>
                  </a:cubicBezTo>
                  <a:cubicBezTo>
                    <a:pt x="697874" y="309080"/>
                    <a:pt x="747129" y="232706"/>
                    <a:pt x="809113" y="165188"/>
                  </a:cubicBezTo>
                  <a:cubicBezTo>
                    <a:pt x="845086" y="125894"/>
                    <a:pt x="882166" y="87708"/>
                    <a:pt x="920352" y="50628"/>
                  </a:cubicBezTo>
                  <a:cubicBezTo>
                    <a:pt x="945257" y="26831"/>
                    <a:pt x="974035" y="8014"/>
                    <a:pt x="1008901" y="1373"/>
                  </a:cubicBezTo>
                  <a:cubicBezTo>
                    <a:pt x="1034912" y="-3608"/>
                    <a:pt x="1047088" y="4694"/>
                    <a:pt x="1051515" y="30705"/>
                  </a:cubicBezTo>
                  <a:cubicBezTo>
                    <a:pt x="1058156" y="71659"/>
                    <a:pt x="1039893" y="105418"/>
                    <a:pt x="1018309" y="136963"/>
                  </a:cubicBezTo>
                  <a:cubicBezTo>
                    <a:pt x="959092" y="222191"/>
                    <a:pt x="882719" y="289710"/>
                    <a:pt x="799705" y="351140"/>
                  </a:cubicBezTo>
                  <a:cubicBezTo>
                    <a:pt x="779228" y="366083"/>
                    <a:pt x="758751" y="381025"/>
                    <a:pt x="735507" y="397628"/>
                  </a:cubicBezTo>
                  <a:cubicBezTo>
                    <a:pt x="763732" y="397628"/>
                    <a:pt x="789190" y="397628"/>
                    <a:pt x="814648" y="397628"/>
                  </a:cubicBezTo>
                  <a:cubicBezTo>
                    <a:pt x="815201" y="399288"/>
                    <a:pt x="815201" y="400949"/>
                    <a:pt x="815755" y="402056"/>
                  </a:cubicBezTo>
                  <a:cubicBezTo>
                    <a:pt x="810220" y="403716"/>
                    <a:pt x="804686" y="406483"/>
                    <a:pt x="799152" y="407037"/>
                  </a:cubicBezTo>
                  <a:cubicBezTo>
                    <a:pt x="780335" y="408143"/>
                    <a:pt x="760965" y="409804"/>
                    <a:pt x="741595" y="409250"/>
                  </a:cubicBezTo>
                  <a:cubicBezTo>
                    <a:pt x="727206" y="408697"/>
                    <a:pt x="720565" y="414231"/>
                    <a:pt x="714477" y="426960"/>
                  </a:cubicBezTo>
                  <a:cubicBezTo>
                    <a:pt x="655813" y="543733"/>
                    <a:pt x="598257" y="661614"/>
                    <a:pt x="536826" y="776727"/>
                  </a:cubicBezTo>
                  <a:cubicBezTo>
                    <a:pt x="493105" y="858634"/>
                    <a:pt x="436656" y="932794"/>
                    <a:pt x="371351" y="999206"/>
                  </a:cubicBezTo>
                  <a:cubicBezTo>
                    <a:pt x="317115" y="1053995"/>
                    <a:pt x="259005" y="1104357"/>
                    <a:pt x="188720" y="1139223"/>
                  </a:cubicBezTo>
                  <a:cubicBezTo>
                    <a:pt x="140017" y="1163574"/>
                    <a:pt x="87995" y="1177410"/>
                    <a:pt x="33206" y="1176856"/>
                  </a:cubicBezTo>
                  <a:cubicBezTo>
                    <a:pt x="24351" y="1176856"/>
                    <a:pt x="14943" y="1174643"/>
                    <a:pt x="6088" y="1171322"/>
                  </a:cubicBezTo>
                  <a:cubicBezTo>
                    <a:pt x="2767" y="1170215"/>
                    <a:pt x="0" y="1164127"/>
                    <a:pt x="0" y="1160807"/>
                  </a:cubicBezTo>
                  <a:cubicBezTo>
                    <a:pt x="0" y="1158593"/>
                    <a:pt x="6641" y="1154166"/>
                    <a:pt x="9962" y="1154719"/>
                  </a:cubicBezTo>
                  <a:cubicBezTo>
                    <a:pt x="135590" y="1177963"/>
                    <a:pt x="220265" y="1109891"/>
                    <a:pt x="297745" y="1025770"/>
                  </a:cubicBezTo>
                  <a:cubicBezTo>
                    <a:pt x="345340" y="973748"/>
                    <a:pt x="378546" y="912870"/>
                    <a:pt x="410644" y="851440"/>
                  </a:cubicBezTo>
                  <a:cubicBezTo>
                    <a:pt x="442743" y="790009"/>
                    <a:pt x="474289" y="728025"/>
                    <a:pt x="506388" y="666041"/>
                  </a:cubicBezTo>
                  <a:cubicBezTo>
                    <a:pt x="545681" y="591328"/>
                    <a:pt x="584975" y="516615"/>
                    <a:pt x="624268" y="441349"/>
                  </a:cubicBezTo>
                  <a:cubicBezTo>
                    <a:pt x="628142" y="433048"/>
                    <a:pt x="632016" y="424193"/>
                    <a:pt x="636997" y="412571"/>
                  </a:cubicBezTo>
                  <a:close/>
                  <a:moveTo>
                    <a:pt x="743255" y="371617"/>
                  </a:moveTo>
                  <a:cubicBezTo>
                    <a:pt x="748236" y="370510"/>
                    <a:pt x="749896" y="370510"/>
                    <a:pt x="751003" y="369403"/>
                  </a:cubicBezTo>
                  <a:cubicBezTo>
                    <a:pt x="845640" y="297457"/>
                    <a:pt x="931421" y="216104"/>
                    <a:pt x="1002260" y="120360"/>
                  </a:cubicBezTo>
                  <a:cubicBezTo>
                    <a:pt x="1021630" y="94349"/>
                    <a:pt x="1040447" y="67784"/>
                    <a:pt x="1044874" y="34025"/>
                  </a:cubicBezTo>
                  <a:cubicBezTo>
                    <a:pt x="1047088" y="16316"/>
                    <a:pt x="1037679" y="5800"/>
                    <a:pt x="1019970" y="8014"/>
                  </a:cubicBezTo>
                  <a:cubicBezTo>
                    <a:pt x="1011668" y="9121"/>
                    <a:pt x="1002260" y="10781"/>
                    <a:pt x="995619" y="15209"/>
                  </a:cubicBezTo>
                  <a:cubicBezTo>
                    <a:pt x="976249" y="29044"/>
                    <a:pt x="956879" y="42880"/>
                    <a:pt x="940276" y="59483"/>
                  </a:cubicBezTo>
                  <a:cubicBezTo>
                    <a:pt x="874972" y="126448"/>
                    <a:pt x="830697" y="208355"/>
                    <a:pt x="786423" y="289710"/>
                  </a:cubicBezTo>
                  <a:cubicBezTo>
                    <a:pt x="772034" y="316828"/>
                    <a:pt x="758198" y="342839"/>
                    <a:pt x="743255" y="371617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45CFD2E9-0FA8-4693-BE9E-8DF3C57212BA}"/>
                </a:ext>
              </a:extLst>
            </p:cNvPr>
            <p:cNvSpPr/>
            <p:nvPr/>
          </p:nvSpPr>
          <p:spPr>
            <a:xfrm>
              <a:off x="4421785" y="5364388"/>
              <a:ext cx="1051515" cy="1173270"/>
            </a:xfrm>
            <a:custGeom>
              <a:avLst/>
              <a:gdLst>
                <a:gd name="connsiteX0" fmla="*/ 855048 w 1051515"/>
                <a:gd name="connsiteY0" fmla="*/ 401400 h 1173269"/>
                <a:gd name="connsiteX1" fmla="*/ 840105 w 1051515"/>
                <a:gd name="connsiteY1" fmla="*/ 405827 h 1173269"/>
                <a:gd name="connsiteX2" fmla="*/ 739381 w 1051515"/>
                <a:gd name="connsiteY2" fmla="*/ 408594 h 1173269"/>
                <a:gd name="connsiteX3" fmla="*/ 721672 w 1051515"/>
                <a:gd name="connsiteY3" fmla="*/ 420216 h 1173269"/>
                <a:gd name="connsiteX4" fmla="*/ 636997 w 1051515"/>
                <a:gd name="connsiteY4" fmla="*/ 592886 h 1173269"/>
                <a:gd name="connsiteX5" fmla="*/ 572246 w 1051515"/>
                <a:gd name="connsiteY5" fmla="*/ 719068 h 1173269"/>
                <a:gd name="connsiteX6" fmla="*/ 448831 w 1051515"/>
                <a:gd name="connsiteY6" fmla="*/ 905574 h 1173269"/>
                <a:gd name="connsiteX7" fmla="*/ 214177 w 1051515"/>
                <a:gd name="connsiteY7" fmla="*/ 1121411 h 1173269"/>
                <a:gd name="connsiteX8" fmla="*/ 39294 w 1051515"/>
                <a:gd name="connsiteY8" fmla="*/ 1175647 h 1173269"/>
                <a:gd name="connsiteX9" fmla="*/ 8301 w 1051515"/>
                <a:gd name="connsiteY9" fmla="*/ 1171220 h 1173269"/>
                <a:gd name="connsiteX10" fmla="*/ 0 w 1051515"/>
                <a:gd name="connsiteY10" fmla="*/ 1158490 h 1173269"/>
                <a:gd name="connsiteX11" fmla="*/ 12729 w 1051515"/>
                <a:gd name="connsiteY11" fmla="*/ 1154063 h 1173269"/>
                <a:gd name="connsiteX12" fmla="*/ 197574 w 1051515"/>
                <a:gd name="connsiteY12" fmla="*/ 1112003 h 1173269"/>
                <a:gd name="connsiteX13" fmla="*/ 392935 w 1051515"/>
                <a:gd name="connsiteY13" fmla="*/ 882330 h 1173269"/>
                <a:gd name="connsiteX14" fmla="*/ 478716 w 1051515"/>
                <a:gd name="connsiteY14" fmla="*/ 725156 h 1173269"/>
                <a:gd name="connsiteX15" fmla="*/ 523544 w 1051515"/>
                <a:gd name="connsiteY15" fmla="*/ 637161 h 1173269"/>
                <a:gd name="connsiteX16" fmla="*/ 633123 w 1051515"/>
                <a:gd name="connsiteY16" fmla="*/ 427964 h 1173269"/>
                <a:gd name="connsiteX17" fmla="*/ 640871 w 1051515"/>
                <a:gd name="connsiteY17" fmla="*/ 411361 h 1173269"/>
                <a:gd name="connsiteX18" fmla="*/ 604345 w 1051515"/>
                <a:gd name="connsiteY18" fmla="*/ 403060 h 1173269"/>
                <a:gd name="connsiteX19" fmla="*/ 604345 w 1051515"/>
                <a:gd name="connsiteY19" fmla="*/ 396419 h 1173269"/>
                <a:gd name="connsiteX20" fmla="*/ 623161 w 1051515"/>
                <a:gd name="connsiteY20" fmla="*/ 396972 h 1173269"/>
                <a:gd name="connsiteX21" fmla="*/ 663008 w 1051515"/>
                <a:gd name="connsiteY21" fmla="*/ 376495 h 1173269"/>
                <a:gd name="connsiteX22" fmla="*/ 886593 w 1051515"/>
                <a:gd name="connsiteY22" fmla="*/ 82625 h 1173269"/>
                <a:gd name="connsiteX23" fmla="*/ 981783 w 1051515"/>
                <a:gd name="connsiteY23" fmla="*/ 10679 h 1173269"/>
                <a:gd name="connsiteX24" fmla="*/ 1021630 w 1051515"/>
                <a:gd name="connsiteY24" fmla="*/ 163 h 1173269"/>
                <a:gd name="connsiteX25" fmla="*/ 1054836 w 1051515"/>
                <a:gd name="connsiteY25" fmla="*/ 29495 h 1173269"/>
                <a:gd name="connsiteX26" fmla="*/ 1033805 w 1051515"/>
                <a:gd name="connsiteY26" fmla="*/ 110296 h 1173269"/>
                <a:gd name="connsiteX27" fmla="*/ 912051 w 1051515"/>
                <a:gd name="connsiteY27" fmla="*/ 256401 h 1173269"/>
                <a:gd name="connsiteX28" fmla="*/ 742702 w 1051515"/>
                <a:gd name="connsiteY28" fmla="*/ 391991 h 1173269"/>
                <a:gd name="connsiteX29" fmla="*/ 738828 w 1051515"/>
                <a:gd name="connsiteY29" fmla="*/ 396972 h 1173269"/>
                <a:gd name="connsiteX30" fmla="*/ 853941 w 1051515"/>
                <a:gd name="connsiteY30" fmla="*/ 396972 h 1173269"/>
                <a:gd name="connsiteX31" fmla="*/ 855048 w 1051515"/>
                <a:gd name="connsiteY31" fmla="*/ 401400 h 1173269"/>
                <a:gd name="connsiteX32" fmla="*/ 748789 w 1051515"/>
                <a:gd name="connsiteY32" fmla="*/ 368194 h 1173269"/>
                <a:gd name="connsiteX33" fmla="*/ 751003 w 1051515"/>
                <a:gd name="connsiteY33" fmla="*/ 370408 h 1173269"/>
                <a:gd name="connsiteX34" fmla="*/ 761519 w 1051515"/>
                <a:gd name="connsiteY34" fmla="*/ 363213 h 1173269"/>
                <a:gd name="connsiteX35" fmla="*/ 932528 w 1051515"/>
                <a:gd name="connsiteY35" fmla="*/ 204932 h 1173269"/>
                <a:gd name="connsiteX36" fmla="*/ 1037679 w 1051515"/>
                <a:gd name="connsiteY36" fmla="*/ 63255 h 1173269"/>
                <a:gd name="connsiteX37" fmla="*/ 1037679 w 1051515"/>
                <a:gd name="connsiteY37" fmla="*/ 11786 h 1173269"/>
                <a:gd name="connsiteX38" fmla="*/ 989531 w 1051515"/>
                <a:gd name="connsiteY38" fmla="*/ 19534 h 1173269"/>
                <a:gd name="connsiteX39" fmla="*/ 911498 w 1051515"/>
                <a:gd name="connsiteY39" fmla="*/ 95353 h 1173269"/>
                <a:gd name="connsiteX40" fmla="*/ 800812 w 1051515"/>
                <a:gd name="connsiteY40" fmla="*/ 269684 h 1173269"/>
                <a:gd name="connsiteX41" fmla="*/ 748789 w 1051515"/>
                <a:gd name="connsiteY41" fmla="*/ 368194 h 1173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051515" h="1173269">
                  <a:moveTo>
                    <a:pt x="855048" y="401400"/>
                  </a:moveTo>
                  <a:cubicBezTo>
                    <a:pt x="850067" y="403060"/>
                    <a:pt x="845086" y="405827"/>
                    <a:pt x="840105" y="405827"/>
                  </a:cubicBezTo>
                  <a:cubicBezTo>
                    <a:pt x="806346" y="406934"/>
                    <a:pt x="772587" y="406934"/>
                    <a:pt x="739381" y="408594"/>
                  </a:cubicBezTo>
                  <a:cubicBezTo>
                    <a:pt x="733293" y="409148"/>
                    <a:pt x="724439" y="414682"/>
                    <a:pt x="721672" y="420216"/>
                  </a:cubicBezTo>
                  <a:cubicBezTo>
                    <a:pt x="692893" y="477773"/>
                    <a:pt x="665222" y="535329"/>
                    <a:pt x="636997" y="592886"/>
                  </a:cubicBezTo>
                  <a:cubicBezTo>
                    <a:pt x="615966" y="634947"/>
                    <a:pt x="596596" y="678668"/>
                    <a:pt x="572246" y="719068"/>
                  </a:cubicBezTo>
                  <a:cubicBezTo>
                    <a:pt x="533506" y="782712"/>
                    <a:pt x="493105" y="845250"/>
                    <a:pt x="448831" y="905574"/>
                  </a:cubicBezTo>
                  <a:cubicBezTo>
                    <a:pt x="385187" y="992462"/>
                    <a:pt x="304386" y="1062747"/>
                    <a:pt x="214177" y="1121411"/>
                  </a:cubicBezTo>
                  <a:cubicBezTo>
                    <a:pt x="161048" y="1155723"/>
                    <a:pt x="103491" y="1176754"/>
                    <a:pt x="39294" y="1175647"/>
                  </a:cubicBezTo>
                  <a:cubicBezTo>
                    <a:pt x="28778" y="1175647"/>
                    <a:pt x="18263" y="1173987"/>
                    <a:pt x="8301" y="1171220"/>
                  </a:cubicBezTo>
                  <a:cubicBezTo>
                    <a:pt x="4427" y="1170113"/>
                    <a:pt x="2767" y="1162918"/>
                    <a:pt x="0" y="1158490"/>
                  </a:cubicBezTo>
                  <a:cubicBezTo>
                    <a:pt x="4427" y="1156830"/>
                    <a:pt x="9408" y="1152956"/>
                    <a:pt x="12729" y="1154063"/>
                  </a:cubicBezTo>
                  <a:cubicBezTo>
                    <a:pt x="81907" y="1172326"/>
                    <a:pt x="142231" y="1151296"/>
                    <a:pt x="197574" y="1112003"/>
                  </a:cubicBezTo>
                  <a:cubicBezTo>
                    <a:pt x="282249" y="1052232"/>
                    <a:pt x="343680" y="972538"/>
                    <a:pt x="392935" y="882330"/>
                  </a:cubicBezTo>
                  <a:cubicBezTo>
                    <a:pt x="421713" y="830307"/>
                    <a:pt x="450491" y="777731"/>
                    <a:pt x="478716" y="725156"/>
                  </a:cubicBezTo>
                  <a:cubicBezTo>
                    <a:pt x="494212" y="695824"/>
                    <a:pt x="508601" y="665939"/>
                    <a:pt x="523544" y="637161"/>
                  </a:cubicBezTo>
                  <a:cubicBezTo>
                    <a:pt x="560070" y="567428"/>
                    <a:pt x="596596" y="497696"/>
                    <a:pt x="633123" y="427964"/>
                  </a:cubicBezTo>
                  <a:cubicBezTo>
                    <a:pt x="635890" y="422983"/>
                    <a:pt x="637550" y="418002"/>
                    <a:pt x="640871" y="411361"/>
                  </a:cubicBezTo>
                  <a:cubicBezTo>
                    <a:pt x="627589" y="408041"/>
                    <a:pt x="615966" y="405827"/>
                    <a:pt x="604345" y="403060"/>
                  </a:cubicBezTo>
                  <a:cubicBezTo>
                    <a:pt x="604345" y="400846"/>
                    <a:pt x="604345" y="398632"/>
                    <a:pt x="604345" y="396419"/>
                  </a:cubicBezTo>
                  <a:cubicBezTo>
                    <a:pt x="610432" y="396419"/>
                    <a:pt x="617627" y="394758"/>
                    <a:pt x="623161" y="396972"/>
                  </a:cubicBezTo>
                  <a:cubicBezTo>
                    <a:pt x="644192" y="404167"/>
                    <a:pt x="653046" y="394205"/>
                    <a:pt x="663008" y="376495"/>
                  </a:cubicBezTo>
                  <a:cubicBezTo>
                    <a:pt x="723885" y="268023"/>
                    <a:pt x="797491" y="169513"/>
                    <a:pt x="886593" y="82625"/>
                  </a:cubicBezTo>
                  <a:cubicBezTo>
                    <a:pt x="914818" y="54953"/>
                    <a:pt x="949131" y="32816"/>
                    <a:pt x="981783" y="10679"/>
                  </a:cubicBezTo>
                  <a:cubicBezTo>
                    <a:pt x="992298" y="3484"/>
                    <a:pt x="1007795" y="1270"/>
                    <a:pt x="1021630" y="163"/>
                  </a:cubicBezTo>
                  <a:cubicBezTo>
                    <a:pt x="1042107" y="-1497"/>
                    <a:pt x="1052622" y="9572"/>
                    <a:pt x="1054836" y="29495"/>
                  </a:cubicBezTo>
                  <a:cubicBezTo>
                    <a:pt x="1058156" y="59380"/>
                    <a:pt x="1048195" y="85945"/>
                    <a:pt x="1033805" y="110296"/>
                  </a:cubicBezTo>
                  <a:cubicBezTo>
                    <a:pt x="1001707" y="166192"/>
                    <a:pt x="960199" y="214894"/>
                    <a:pt x="912051" y="256401"/>
                  </a:cubicBezTo>
                  <a:cubicBezTo>
                    <a:pt x="857262" y="303443"/>
                    <a:pt x="799152" y="347164"/>
                    <a:pt x="742702" y="391991"/>
                  </a:cubicBezTo>
                  <a:cubicBezTo>
                    <a:pt x="741595" y="393098"/>
                    <a:pt x="741042" y="394205"/>
                    <a:pt x="738828" y="396972"/>
                  </a:cubicBezTo>
                  <a:cubicBezTo>
                    <a:pt x="778121" y="396972"/>
                    <a:pt x="815755" y="396972"/>
                    <a:pt x="853941" y="396972"/>
                  </a:cubicBezTo>
                  <a:cubicBezTo>
                    <a:pt x="853941" y="398632"/>
                    <a:pt x="854495" y="400293"/>
                    <a:pt x="855048" y="401400"/>
                  </a:cubicBezTo>
                  <a:close/>
                  <a:moveTo>
                    <a:pt x="748789" y="368194"/>
                  </a:moveTo>
                  <a:cubicBezTo>
                    <a:pt x="749343" y="368747"/>
                    <a:pt x="750450" y="369854"/>
                    <a:pt x="751003" y="370408"/>
                  </a:cubicBezTo>
                  <a:cubicBezTo>
                    <a:pt x="754324" y="368194"/>
                    <a:pt x="758751" y="365980"/>
                    <a:pt x="761519" y="363213"/>
                  </a:cubicBezTo>
                  <a:cubicBezTo>
                    <a:pt x="818522" y="310637"/>
                    <a:pt x="877185" y="259168"/>
                    <a:pt x="932528" y="204932"/>
                  </a:cubicBezTo>
                  <a:cubicBezTo>
                    <a:pt x="974589" y="163425"/>
                    <a:pt x="1011668" y="117491"/>
                    <a:pt x="1037679" y="63255"/>
                  </a:cubicBezTo>
                  <a:cubicBezTo>
                    <a:pt x="1048748" y="40564"/>
                    <a:pt x="1049855" y="18980"/>
                    <a:pt x="1037679" y="11786"/>
                  </a:cubicBezTo>
                  <a:cubicBezTo>
                    <a:pt x="1020523" y="1270"/>
                    <a:pt x="1002260" y="8465"/>
                    <a:pt x="989531" y="19534"/>
                  </a:cubicBezTo>
                  <a:cubicBezTo>
                    <a:pt x="961860" y="43331"/>
                    <a:pt x="932528" y="66575"/>
                    <a:pt x="911498" y="95353"/>
                  </a:cubicBezTo>
                  <a:cubicBezTo>
                    <a:pt x="871651" y="151250"/>
                    <a:pt x="836232" y="210467"/>
                    <a:pt x="800812" y="269684"/>
                  </a:cubicBezTo>
                  <a:cubicBezTo>
                    <a:pt x="781995" y="301782"/>
                    <a:pt x="765946" y="335542"/>
                    <a:pt x="748789" y="368194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AC578EC7-6902-4602-B902-73E40463E75D}"/>
                </a:ext>
              </a:extLst>
            </p:cNvPr>
            <p:cNvSpPr/>
            <p:nvPr/>
          </p:nvSpPr>
          <p:spPr>
            <a:xfrm>
              <a:off x="5717025" y="6147033"/>
              <a:ext cx="404003" cy="298852"/>
            </a:xfrm>
            <a:custGeom>
              <a:avLst/>
              <a:gdLst>
                <a:gd name="connsiteX0" fmla="*/ 376670 w 404003"/>
                <a:gd name="connsiteY0" fmla="*/ 218118 h 298851"/>
                <a:gd name="connsiteX1" fmla="*/ 290888 w 404003"/>
                <a:gd name="connsiteY1" fmla="*/ 210923 h 298851"/>
                <a:gd name="connsiteX2" fmla="*/ 197359 w 404003"/>
                <a:gd name="connsiteY2" fmla="*/ 159454 h 298851"/>
                <a:gd name="connsiteX3" fmla="*/ 154191 w 404003"/>
                <a:gd name="connsiteY3" fmla="*/ 94703 h 298851"/>
                <a:gd name="connsiteX4" fmla="*/ 210087 w 404003"/>
                <a:gd name="connsiteY4" fmla="*/ 67 h 298851"/>
                <a:gd name="connsiteX5" fmla="*/ 293655 w 404003"/>
                <a:gd name="connsiteY5" fmla="*/ 32166 h 298851"/>
                <a:gd name="connsiteX6" fmla="*/ 378883 w 404003"/>
                <a:gd name="connsiteY6" fmla="*/ 157794 h 298851"/>
                <a:gd name="connsiteX7" fmla="*/ 399360 w 404003"/>
                <a:gd name="connsiteY7" fmla="*/ 199855 h 298851"/>
                <a:gd name="connsiteX8" fmla="*/ 389398 w 404003"/>
                <a:gd name="connsiteY8" fmla="*/ 224759 h 298851"/>
                <a:gd name="connsiteX9" fmla="*/ 293102 w 404003"/>
                <a:gd name="connsiteY9" fmla="*/ 255197 h 298851"/>
                <a:gd name="connsiteX10" fmla="*/ 167473 w 404003"/>
                <a:gd name="connsiteY10" fmla="*/ 293938 h 298851"/>
                <a:gd name="connsiteX11" fmla="*/ 62322 w 404003"/>
                <a:gd name="connsiteY11" fmla="*/ 285636 h 298851"/>
                <a:gd name="connsiteX12" fmla="*/ 14174 w 404003"/>
                <a:gd name="connsiteY12" fmla="*/ 245236 h 298851"/>
                <a:gd name="connsiteX13" fmla="*/ 93314 w 404003"/>
                <a:gd name="connsiteY13" fmla="*/ 93596 h 298851"/>
                <a:gd name="connsiteX14" fmla="*/ 146443 w 404003"/>
                <a:gd name="connsiteY14" fmla="*/ 111860 h 298851"/>
                <a:gd name="connsiteX15" fmla="*/ 208427 w 404003"/>
                <a:gd name="connsiteY15" fmla="*/ 184359 h 298851"/>
                <a:gd name="connsiteX16" fmla="*/ 264877 w 404003"/>
                <a:gd name="connsiteY16" fmla="*/ 216457 h 298851"/>
                <a:gd name="connsiteX17" fmla="*/ 376670 w 404003"/>
                <a:gd name="connsiteY17" fmla="*/ 224759 h 298851"/>
                <a:gd name="connsiteX18" fmla="*/ 376670 w 404003"/>
                <a:gd name="connsiteY18" fmla="*/ 218118 h 298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04003" h="298851">
                  <a:moveTo>
                    <a:pt x="376670" y="218118"/>
                  </a:moveTo>
                  <a:cubicBezTo>
                    <a:pt x="347891" y="215351"/>
                    <a:pt x="319113" y="210923"/>
                    <a:pt x="290888" y="210923"/>
                  </a:cubicBezTo>
                  <a:cubicBezTo>
                    <a:pt x="249381" y="210923"/>
                    <a:pt x="218942" y="194320"/>
                    <a:pt x="197359" y="159454"/>
                  </a:cubicBezTo>
                  <a:cubicBezTo>
                    <a:pt x="183523" y="137317"/>
                    <a:pt x="165813" y="117947"/>
                    <a:pt x="154191" y="94703"/>
                  </a:cubicBezTo>
                  <a:cubicBezTo>
                    <a:pt x="128733" y="46555"/>
                    <a:pt x="155851" y="2280"/>
                    <a:pt x="210087" y="67"/>
                  </a:cubicBezTo>
                  <a:cubicBezTo>
                    <a:pt x="242186" y="-1040"/>
                    <a:pt x="269304" y="11689"/>
                    <a:pt x="293655" y="32166"/>
                  </a:cubicBezTo>
                  <a:cubicBezTo>
                    <a:pt x="334056" y="65925"/>
                    <a:pt x="353426" y="114073"/>
                    <a:pt x="378883" y="157794"/>
                  </a:cubicBezTo>
                  <a:cubicBezTo>
                    <a:pt x="386631" y="171076"/>
                    <a:pt x="393273" y="185466"/>
                    <a:pt x="399360" y="199855"/>
                  </a:cubicBezTo>
                  <a:cubicBezTo>
                    <a:pt x="404341" y="210923"/>
                    <a:pt x="411535" y="220332"/>
                    <a:pt x="389398" y="224759"/>
                  </a:cubicBezTo>
                  <a:cubicBezTo>
                    <a:pt x="356746" y="231400"/>
                    <a:pt x="325201" y="245236"/>
                    <a:pt x="293102" y="255197"/>
                  </a:cubicBezTo>
                  <a:cubicBezTo>
                    <a:pt x="251595" y="268480"/>
                    <a:pt x="210087" y="282869"/>
                    <a:pt x="167473" y="293938"/>
                  </a:cubicBezTo>
                  <a:cubicBezTo>
                    <a:pt x="132054" y="303346"/>
                    <a:pt x="95527" y="303346"/>
                    <a:pt x="62322" y="285636"/>
                  </a:cubicBezTo>
                  <a:cubicBezTo>
                    <a:pt x="44059" y="275674"/>
                    <a:pt x="25242" y="261839"/>
                    <a:pt x="14174" y="245236"/>
                  </a:cubicBezTo>
                  <a:cubicBezTo>
                    <a:pt x="-24566" y="187126"/>
                    <a:pt x="20815" y="103004"/>
                    <a:pt x="93314" y="93596"/>
                  </a:cubicBezTo>
                  <a:cubicBezTo>
                    <a:pt x="114897" y="90829"/>
                    <a:pt x="132054" y="95810"/>
                    <a:pt x="146443" y="111860"/>
                  </a:cubicBezTo>
                  <a:cubicBezTo>
                    <a:pt x="167473" y="135657"/>
                    <a:pt x="188504" y="159454"/>
                    <a:pt x="208427" y="184359"/>
                  </a:cubicBezTo>
                  <a:cubicBezTo>
                    <a:pt x="223370" y="203175"/>
                    <a:pt x="239973" y="215351"/>
                    <a:pt x="264877" y="216457"/>
                  </a:cubicBezTo>
                  <a:cubicBezTo>
                    <a:pt x="302510" y="218118"/>
                    <a:pt x="339590" y="221992"/>
                    <a:pt x="376670" y="224759"/>
                  </a:cubicBezTo>
                  <a:cubicBezTo>
                    <a:pt x="376116" y="223099"/>
                    <a:pt x="376116" y="220885"/>
                    <a:pt x="376670" y="218118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66F7476D-EA59-4182-B3D0-49D5233C306E}"/>
                </a:ext>
              </a:extLst>
            </p:cNvPr>
            <p:cNvSpPr/>
            <p:nvPr/>
          </p:nvSpPr>
          <p:spPr>
            <a:xfrm>
              <a:off x="3039990" y="6210731"/>
              <a:ext cx="420606" cy="226906"/>
            </a:xfrm>
            <a:custGeom>
              <a:avLst/>
              <a:gdLst>
                <a:gd name="connsiteX0" fmla="*/ 421042 w 420606"/>
                <a:gd name="connsiteY0" fmla="*/ 153867 h 226905"/>
                <a:gd name="connsiteX1" fmla="*/ 360165 w 420606"/>
                <a:gd name="connsiteY1" fmla="*/ 170469 h 226905"/>
                <a:gd name="connsiteX2" fmla="*/ 197457 w 420606"/>
                <a:gd name="connsiteY2" fmla="*/ 219171 h 226905"/>
                <a:gd name="connsiteX3" fmla="*/ 50245 w 420606"/>
                <a:gd name="connsiteY3" fmla="*/ 198694 h 226905"/>
                <a:gd name="connsiteX4" fmla="*/ 4310 w 420606"/>
                <a:gd name="connsiteY4" fmla="*/ 145565 h 226905"/>
                <a:gd name="connsiteX5" fmla="*/ 2096 w 420606"/>
                <a:gd name="connsiteY5" fmla="*/ 138924 h 226905"/>
                <a:gd name="connsiteX6" fmla="*/ 118316 w 420606"/>
                <a:gd name="connsiteY6" fmla="*/ 13 h 226905"/>
                <a:gd name="connsiteX7" fmla="*/ 163144 w 420606"/>
                <a:gd name="connsiteY7" fmla="*/ 26578 h 226905"/>
                <a:gd name="connsiteX8" fmla="*/ 225128 w 420606"/>
                <a:gd name="connsiteY8" fmla="*/ 99077 h 226905"/>
                <a:gd name="connsiteX9" fmla="*/ 292647 w 420606"/>
                <a:gd name="connsiteY9" fmla="*/ 135603 h 226905"/>
                <a:gd name="connsiteX10" fmla="*/ 419935 w 420606"/>
                <a:gd name="connsiteY10" fmla="*/ 146672 h 226905"/>
                <a:gd name="connsiteX11" fmla="*/ 421042 w 420606"/>
                <a:gd name="connsiteY11" fmla="*/ 153867 h 226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20606" h="226905">
                  <a:moveTo>
                    <a:pt x="421042" y="153867"/>
                  </a:moveTo>
                  <a:cubicBezTo>
                    <a:pt x="400565" y="159401"/>
                    <a:pt x="380088" y="164382"/>
                    <a:pt x="360165" y="170469"/>
                  </a:cubicBezTo>
                  <a:cubicBezTo>
                    <a:pt x="305929" y="186519"/>
                    <a:pt x="251693" y="203675"/>
                    <a:pt x="197457" y="219171"/>
                  </a:cubicBezTo>
                  <a:cubicBezTo>
                    <a:pt x="145434" y="234114"/>
                    <a:pt x="94519" y="233007"/>
                    <a:pt x="50245" y="198694"/>
                  </a:cubicBezTo>
                  <a:cubicBezTo>
                    <a:pt x="31982" y="184858"/>
                    <a:pt x="19253" y="163828"/>
                    <a:pt x="4310" y="145565"/>
                  </a:cubicBezTo>
                  <a:cubicBezTo>
                    <a:pt x="2650" y="143905"/>
                    <a:pt x="2096" y="141138"/>
                    <a:pt x="2096" y="138924"/>
                  </a:cubicBezTo>
                  <a:cubicBezTo>
                    <a:pt x="-11739" y="66978"/>
                    <a:pt x="44710" y="-1094"/>
                    <a:pt x="118316" y="13"/>
                  </a:cubicBezTo>
                  <a:cubicBezTo>
                    <a:pt x="138240" y="13"/>
                    <a:pt x="151522" y="13849"/>
                    <a:pt x="163144" y="26578"/>
                  </a:cubicBezTo>
                  <a:cubicBezTo>
                    <a:pt x="184728" y="50375"/>
                    <a:pt x="205758" y="74173"/>
                    <a:pt x="225128" y="99077"/>
                  </a:cubicBezTo>
                  <a:cubicBezTo>
                    <a:pt x="242838" y="121768"/>
                    <a:pt x="263315" y="133943"/>
                    <a:pt x="292647" y="135603"/>
                  </a:cubicBezTo>
                  <a:cubicBezTo>
                    <a:pt x="335261" y="137817"/>
                    <a:pt x="377321" y="142798"/>
                    <a:pt x="419935" y="146672"/>
                  </a:cubicBezTo>
                  <a:cubicBezTo>
                    <a:pt x="420489" y="149439"/>
                    <a:pt x="420489" y="151653"/>
                    <a:pt x="421042" y="153867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BEBB720A-8D58-451A-B4D5-41A0FC9C8686}"/>
                </a:ext>
              </a:extLst>
            </p:cNvPr>
            <p:cNvSpPr/>
            <p:nvPr/>
          </p:nvSpPr>
          <p:spPr>
            <a:xfrm>
              <a:off x="5192293" y="5749989"/>
              <a:ext cx="415072" cy="415072"/>
            </a:xfrm>
            <a:custGeom>
              <a:avLst/>
              <a:gdLst>
                <a:gd name="connsiteX0" fmla="*/ 418258 w 415071"/>
                <a:gd name="connsiteY0" fmla="*/ 161904 h 415071"/>
                <a:gd name="connsiteX1" fmla="*/ 412723 w 415071"/>
                <a:gd name="connsiteY1" fmla="*/ 176293 h 415071"/>
                <a:gd name="connsiteX2" fmla="*/ 247248 w 415071"/>
                <a:gd name="connsiteY2" fmla="*/ 362798 h 415071"/>
                <a:gd name="connsiteX3" fmla="*/ 113318 w 415071"/>
                <a:gd name="connsiteY3" fmla="*/ 417588 h 415071"/>
                <a:gd name="connsiteX4" fmla="*/ 972 w 415071"/>
                <a:gd name="connsiteY4" fmla="*/ 308562 h 415071"/>
                <a:gd name="connsiteX5" fmla="*/ 75132 w 415071"/>
                <a:gd name="connsiteY5" fmla="*/ 127591 h 415071"/>
                <a:gd name="connsiteX6" fmla="*/ 287648 w 415071"/>
                <a:gd name="connsiteY6" fmla="*/ 6390 h 415071"/>
                <a:gd name="connsiteX7" fmla="*/ 330263 w 415071"/>
                <a:gd name="connsiteY7" fmla="*/ 302 h 415071"/>
                <a:gd name="connsiteX8" fmla="*/ 387819 w 415071"/>
                <a:gd name="connsiteY8" fmla="*/ 29634 h 415071"/>
                <a:gd name="connsiteX9" fmla="*/ 384499 w 415071"/>
                <a:gd name="connsiteY9" fmla="*/ 91065 h 415071"/>
                <a:gd name="connsiteX10" fmla="*/ 293183 w 415071"/>
                <a:gd name="connsiteY10" fmla="*/ 159690 h 415071"/>
                <a:gd name="connsiteX11" fmla="*/ 114425 w 415071"/>
                <a:gd name="connsiteY11" fmla="*/ 215586 h 415071"/>
                <a:gd name="connsiteX12" fmla="*/ 97269 w 415071"/>
                <a:gd name="connsiteY12" fmla="*/ 229422 h 415071"/>
                <a:gd name="connsiteX13" fmla="*/ 61849 w 415071"/>
                <a:gd name="connsiteY13" fmla="*/ 319077 h 415071"/>
                <a:gd name="connsiteX14" fmla="*/ 152058 w 415071"/>
                <a:gd name="connsiteY14" fmla="*/ 401538 h 415071"/>
                <a:gd name="connsiteX15" fmla="*/ 249462 w 415071"/>
                <a:gd name="connsiteY15" fmla="*/ 346749 h 415071"/>
                <a:gd name="connsiteX16" fmla="*/ 395014 w 415071"/>
                <a:gd name="connsiteY16" fmla="*/ 179060 h 415071"/>
                <a:gd name="connsiteX17" fmla="*/ 412170 w 415071"/>
                <a:gd name="connsiteY17" fmla="*/ 158583 h 415071"/>
                <a:gd name="connsiteX18" fmla="*/ 418258 w 415071"/>
                <a:gd name="connsiteY18" fmla="*/ 161904 h 415071"/>
                <a:gd name="connsiteX19" fmla="*/ 114425 w 415071"/>
                <a:gd name="connsiteY19" fmla="*/ 202304 h 415071"/>
                <a:gd name="connsiteX20" fmla="*/ 126601 w 415071"/>
                <a:gd name="connsiteY20" fmla="*/ 200644 h 415071"/>
                <a:gd name="connsiteX21" fmla="*/ 314767 w 415071"/>
                <a:gd name="connsiteY21" fmla="*/ 96599 h 415071"/>
                <a:gd name="connsiteX22" fmla="*/ 352400 w 415071"/>
                <a:gd name="connsiteY22" fmla="*/ 34061 h 415071"/>
                <a:gd name="connsiteX23" fmla="*/ 331369 w 415071"/>
                <a:gd name="connsiteY23" fmla="*/ 8604 h 415071"/>
                <a:gd name="connsiteX24" fmla="*/ 305912 w 415071"/>
                <a:gd name="connsiteY24" fmla="*/ 13585 h 415071"/>
                <a:gd name="connsiteX25" fmla="*/ 247248 w 415071"/>
                <a:gd name="connsiteY25" fmla="*/ 49557 h 415071"/>
                <a:gd name="connsiteX26" fmla="*/ 114425 w 415071"/>
                <a:gd name="connsiteY26" fmla="*/ 202304 h 415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15071" h="415071">
                  <a:moveTo>
                    <a:pt x="418258" y="161904"/>
                  </a:moveTo>
                  <a:cubicBezTo>
                    <a:pt x="416597" y="166884"/>
                    <a:pt x="415490" y="172419"/>
                    <a:pt x="412723" y="176293"/>
                  </a:cubicBezTo>
                  <a:cubicBezTo>
                    <a:pt x="362361" y="242704"/>
                    <a:pt x="313106" y="310223"/>
                    <a:pt x="247248" y="362798"/>
                  </a:cubicBezTo>
                  <a:cubicBezTo>
                    <a:pt x="208508" y="393790"/>
                    <a:pt x="165894" y="418694"/>
                    <a:pt x="113318" y="417588"/>
                  </a:cubicBezTo>
                  <a:cubicBezTo>
                    <a:pt x="52441" y="415927"/>
                    <a:pt x="5953" y="368886"/>
                    <a:pt x="972" y="308562"/>
                  </a:cubicBezTo>
                  <a:cubicBezTo>
                    <a:pt x="-5669" y="234956"/>
                    <a:pt x="22002" y="176293"/>
                    <a:pt x="75132" y="127591"/>
                  </a:cubicBezTo>
                  <a:cubicBezTo>
                    <a:pt x="137116" y="71141"/>
                    <a:pt x="207401" y="29634"/>
                    <a:pt x="287648" y="6390"/>
                  </a:cubicBezTo>
                  <a:cubicBezTo>
                    <a:pt x="301484" y="2516"/>
                    <a:pt x="315873" y="1409"/>
                    <a:pt x="330263" y="302"/>
                  </a:cubicBezTo>
                  <a:cubicBezTo>
                    <a:pt x="355167" y="-1911"/>
                    <a:pt x="375644" y="8050"/>
                    <a:pt x="387819" y="29634"/>
                  </a:cubicBezTo>
                  <a:cubicBezTo>
                    <a:pt x="399441" y="49557"/>
                    <a:pt x="396120" y="71695"/>
                    <a:pt x="384499" y="91065"/>
                  </a:cubicBezTo>
                  <a:cubicBezTo>
                    <a:pt x="364022" y="126484"/>
                    <a:pt x="330263" y="146961"/>
                    <a:pt x="293183" y="159690"/>
                  </a:cubicBezTo>
                  <a:cubicBezTo>
                    <a:pt x="233966" y="180167"/>
                    <a:pt x="173642" y="196770"/>
                    <a:pt x="114425" y="215586"/>
                  </a:cubicBezTo>
                  <a:cubicBezTo>
                    <a:pt x="107784" y="217800"/>
                    <a:pt x="99483" y="223334"/>
                    <a:pt x="97269" y="229422"/>
                  </a:cubicBezTo>
                  <a:cubicBezTo>
                    <a:pt x="84540" y="258754"/>
                    <a:pt x="69597" y="288085"/>
                    <a:pt x="61849" y="319077"/>
                  </a:cubicBezTo>
                  <a:cubicBezTo>
                    <a:pt x="43586" y="392130"/>
                    <a:pt x="88414" y="415374"/>
                    <a:pt x="152058" y="401538"/>
                  </a:cubicBezTo>
                  <a:cubicBezTo>
                    <a:pt x="189691" y="393237"/>
                    <a:pt x="221237" y="371653"/>
                    <a:pt x="249462" y="346749"/>
                  </a:cubicBezTo>
                  <a:cubicBezTo>
                    <a:pt x="304805" y="296940"/>
                    <a:pt x="352400" y="239937"/>
                    <a:pt x="395014" y="179060"/>
                  </a:cubicBezTo>
                  <a:cubicBezTo>
                    <a:pt x="399994" y="171865"/>
                    <a:pt x="406636" y="165778"/>
                    <a:pt x="412170" y="158583"/>
                  </a:cubicBezTo>
                  <a:cubicBezTo>
                    <a:pt x="414384" y="159690"/>
                    <a:pt x="416044" y="160797"/>
                    <a:pt x="418258" y="161904"/>
                  </a:cubicBezTo>
                  <a:close/>
                  <a:moveTo>
                    <a:pt x="114425" y="202304"/>
                  </a:moveTo>
                  <a:cubicBezTo>
                    <a:pt x="121066" y="201750"/>
                    <a:pt x="123834" y="201750"/>
                    <a:pt x="126601" y="200644"/>
                  </a:cubicBezTo>
                  <a:cubicBezTo>
                    <a:pt x="196333" y="178506"/>
                    <a:pt x="261637" y="147514"/>
                    <a:pt x="314767" y="96599"/>
                  </a:cubicBezTo>
                  <a:cubicBezTo>
                    <a:pt x="332476" y="79443"/>
                    <a:pt x="349633" y="60626"/>
                    <a:pt x="352400" y="34061"/>
                  </a:cubicBezTo>
                  <a:cubicBezTo>
                    <a:pt x="354613" y="16352"/>
                    <a:pt x="348526" y="8050"/>
                    <a:pt x="331369" y="8604"/>
                  </a:cubicBezTo>
                  <a:cubicBezTo>
                    <a:pt x="323068" y="8604"/>
                    <a:pt x="313660" y="9711"/>
                    <a:pt x="305912" y="13585"/>
                  </a:cubicBezTo>
                  <a:cubicBezTo>
                    <a:pt x="285988" y="24653"/>
                    <a:pt x="265511" y="35722"/>
                    <a:pt x="247248" y="49557"/>
                  </a:cubicBezTo>
                  <a:cubicBezTo>
                    <a:pt x="195226" y="91618"/>
                    <a:pt x="152612" y="142534"/>
                    <a:pt x="114425" y="202304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E5E92EE1-EDE7-4741-9493-D3BE37645D52}"/>
                </a:ext>
              </a:extLst>
            </p:cNvPr>
            <p:cNvSpPr/>
            <p:nvPr/>
          </p:nvSpPr>
          <p:spPr>
            <a:xfrm>
              <a:off x="5610037" y="5736111"/>
              <a:ext cx="431675" cy="415072"/>
            </a:xfrm>
            <a:custGeom>
              <a:avLst/>
              <a:gdLst>
                <a:gd name="connsiteX0" fmla="*/ 437170 w 431674"/>
                <a:gd name="connsiteY0" fmla="*/ 179102 h 415071"/>
                <a:gd name="connsiteX1" fmla="*/ 422781 w 431674"/>
                <a:gd name="connsiteY1" fmla="*/ 199579 h 415071"/>
                <a:gd name="connsiteX2" fmla="*/ 256752 w 431674"/>
                <a:gd name="connsiteY2" fmla="*/ 359520 h 415071"/>
                <a:gd name="connsiteX3" fmla="*/ 117841 w 431674"/>
                <a:gd name="connsiteY3" fmla="*/ 417077 h 415071"/>
                <a:gd name="connsiteX4" fmla="*/ 514 w 431674"/>
                <a:gd name="connsiteY4" fmla="*/ 305284 h 415071"/>
                <a:gd name="connsiteX5" fmla="*/ 80761 w 431674"/>
                <a:gd name="connsiteY5" fmla="*/ 124866 h 415071"/>
                <a:gd name="connsiteX6" fmla="*/ 306007 w 431674"/>
                <a:gd name="connsiteY6" fmla="*/ 3112 h 415071"/>
                <a:gd name="connsiteX7" fmla="*/ 352495 w 431674"/>
                <a:gd name="connsiteY7" fmla="*/ 2005 h 415071"/>
                <a:gd name="connsiteX8" fmla="*/ 377953 w 431674"/>
                <a:gd name="connsiteY8" fmla="*/ 106050 h 415071"/>
                <a:gd name="connsiteX9" fmla="*/ 281103 w 431674"/>
                <a:gd name="connsiteY9" fmla="*/ 165820 h 415071"/>
                <a:gd name="connsiteX10" fmla="*/ 115074 w 431674"/>
                <a:gd name="connsiteY10" fmla="*/ 216735 h 415071"/>
                <a:gd name="connsiteX11" fmla="*/ 102345 w 431674"/>
                <a:gd name="connsiteY11" fmla="*/ 223930 h 415071"/>
                <a:gd name="connsiteX12" fmla="*/ 59178 w 431674"/>
                <a:gd name="connsiteY12" fmla="*/ 332955 h 415071"/>
                <a:gd name="connsiteX13" fmla="*/ 125036 w 431674"/>
                <a:gd name="connsiteY13" fmla="*/ 405455 h 415071"/>
                <a:gd name="connsiteX14" fmla="*/ 239042 w 431674"/>
                <a:gd name="connsiteY14" fmla="*/ 358967 h 415071"/>
                <a:gd name="connsiteX15" fmla="*/ 407284 w 431674"/>
                <a:gd name="connsiteY15" fmla="*/ 198472 h 415071"/>
                <a:gd name="connsiteX16" fmla="*/ 431082 w 431674"/>
                <a:gd name="connsiteY16" fmla="*/ 174121 h 415071"/>
                <a:gd name="connsiteX17" fmla="*/ 437170 w 431674"/>
                <a:gd name="connsiteY17" fmla="*/ 179102 h 415071"/>
                <a:gd name="connsiteX18" fmla="*/ 112307 w 431674"/>
                <a:gd name="connsiteY18" fmla="*/ 204560 h 415071"/>
                <a:gd name="connsiteX19" fmla="*/ 123375 w 431674"/>
                <a:gd name="connsiteY19" fmla="*/ 203453 h 415071"/>
                <a:gd name="connsiteX20" fmla="*/ 328144 w 431674"/>
                <a:gd name="connsiteY20" fmla="*/ 85019 h 415071"/>
                <a:gd name="connsiteX21" fmla="*/ 355262 w 431674"/>
                <a:gd name="connsiteY21" fmla="*/ 31890 h 415071"/>
                <a:gd name="connsiteX22" fmla="*/ 339213 w 431674"/>
                <a:gd name="connsiteY22" fmla="*/ 8646 h 415071"/>
                <a:gd name="connsiteX23" fmla="*/ 313755 w 431674"/>
                <a:gd name="connsiteY23" fmla="*/ 11413 h 415071"/>
                <a:gd name="connsiteX24" fmla="*/ 253431 w 431674"/>
                <a:gd name="connsiteY24" fmla="*/ 47940 h 415071"/>
                <a:gd name="connsiteX25" fmla="*/ 174291 w 431674"/>
                <a:gd name="connsiteY25" fmla="*/ 125420 h 415071"/>
                <a:gd name="connsiteX26" fmla="*/ 112307 w 431674"/>
                <a:gd name="connsiteY26" fmla="*/ 204560 h 415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31674" h="415071">
                  <a:moveTo>
                    <a:pt x="437170" y="179102"/>
                  </a:moveTo>
                  <a:cubicBezTo>
                    <a:pt x="432189" y="185743"/>
                    <a:pt x="428315" y="192938"/>
                    <a:pt x="422781" y="199579"/>
                  </a:cubicBezTo>
                  <a:cubicBezTo>
                    <a:pt x="372418" y="258242"/>
                    <a:pt x="319289" y="313585"/>
                    <a:pt x="256752" y="359520"/>
                  </a:cubicBezTo>
                  <a:cubicBezTo>
                    <a:pt x="215245" y="389959"/>
                    <a:pt x="172077" y="416523"/>
                    <a:pt x="117841" y="417077"/>
                  </a:cubicBezTo>
                  <a:cubicBezTo>
                    <a:pt x="57517" y="418184"/>
                    <a:pt x="4388" y="365608"/>
                    <a:pt x="514" y="305284"/>
                  </a:cubicBezTo>
                  <a:cubicBezTo>
                    <a:pt x="-4467" y="230018"/>
                    <a:pt x="27079" y="172461"/>
                    <a:pt x="80761" y="124866"/>
                  </a:cubicBezTo>
                  <a:cubicBezTo>
                    <a:pt x="146066" y="66756"/>
                    <a:pt x="219118" y="21928"/>
                    <a:pt x="306007" y="3112"/>
                  </a:cubicBezTo>
                  <a:cubicBezTo>
                    <a:pt x="320950" y="-209"/>
                    <a:pt x="337552" y="-1316"/>
                    <a:pt x="352495" y="2005"/>
                  </a:cubicBezTo>
                  <a:cubicBezTo>
                    <a:pt x="398430" y="11967"/>
                    <a:pt x="411712" y="67863"/>
                    <a:pt x="377953" y="106050"/>
                  </a:cubicBezTo>
                  <a:cubicBezTo>
                    <a:pt x="351941" y="135935"/>
                    <a:pt x="317629" y="153091"/>
                    <a:pt x="281103" y="165820"/>
                  </a:cubicBezTo>
                  <a:cubicBezTo>
                    <a:pt x="226313" y="184636"/>
                    <a:pt x="170417" y="199579"/>
                    <a:pt x="115074" y="216735"/>
                  </a:cubicBezTo>
                  <a:cubicBezTo>
                    <a:pt x="110647" y="218396"/>
                    <a:pt x="104559" y="220056"/>
                    <a:pt x="102345" y="223930"/>
                  </a:cubicBezTo>
                  <a:cubicBezTo>
                    <a:pt x="82422" y="257689"/>
                    <a:pt x="63605" y="292555"/>
                    <a:pt x="59178" y="332955"/>
                  </a:cubicBezTo>
                  <a:cubicBezTo>
                    <a:pt x="53643" y="382764"/>
                    <a:pt x="75227" y="406008"/>
                    <a:pt x="125036" y="405455"/>
                  </a:cubicBezTo>
                  <a:cubicBezTo>
                    <a:pt x="169310" y="404901"/>
                    <a:pt x="204729" y="383318"/>
                    <a:pt x="239042" y="358967"/>
                  </a:cubicBezTo>
                  <a:cubicBezTo>
                    <a:pt x="302686" y="313585"/>
                    <a:pt x="356922" y="258242"/>
                    <a:pt x="407284" y="198472"/>
                  </a:cubicBezTo>
                  <a:cubicBezTo>
                    <a:pt x="414479" y="189617"/>
                    <a:pt x="423334" y="182423"/>
                    <a:pt x="431082" y="174121"/>
                  </a:cubicBezTo>
                  <a:cubicBezTo>
                    <a:pt x="432742" y="175228"/>
                    <a:pt x="434956" y="177442"/>
                    <a:pt x="437170" y="179102"/>
                  </a:cubicBezTo>
                  <a:close/>
                  <a:moveTo>
                    <a:pt x="112307" y="204560"/>
                  </a:moveTo>
                  <a:cubicBezTo>
                    <a:pt x="119501" y="204006"/>
                    <a:pt x="121715" y="204006"/>
                    <a:pt x="123375" y="203453"/>
                  </a:cubicBezTo>
                  <a:cubicBezTo>
                    <a:pt x="200302" y="179102"/>
                    <a:pt x="272248" y="145343"/>
                    <a:pt x="328144" y="85019"/>
                  </a:cubicBezTo>
                  <a:cubicBezTo>
                    <a:pt x="341427" y="71184"/>
                    <a:pt x="348068" y="50153"/>
                    <a:pt x="355262" y="31890"/>
                  </a:cubicBezTo>
                  <a:cubicBezTo>
                    <a:pt x="360243" y="19161"/>
                    <a:pt x="351941" y="10306"/>
                    <a:pt x="339213" y="8646"/>
                  </a:cubicBezTo>
                  <a:cubicBezTo>
                    <a:pt x="330911" y="7539"/>
                    <a:pt x="320950" y="7539"/>
                    <a:pt x="313755" y="11413"/>
                  </a:cubicBezTo>
                  <a:cubicBezTo>
                    <a:pt x="292725" y="22482"/>
                    <a:pt x="271141" y="32997"/>
                    <a:pt x="253431" y="47940"/>
                  </a:cubicBezTo>
                  <a:cubicBezTo>
                    <a:pt x="225206" y="71737"/>
                    <a:pt x="198642" y="97748"/>
                    <a:pt x="174291" y="125420"/>
                  </a:cubicBezTo>
                  <a:cubicBezTo>
                    <a:pt x="152707" y="149217"/>
                    <a:pt x="134444" y="175782"/>
                    <a:pt x="112307" y="204560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B199CA98-D5B5-4550-A738-C453EC308D67}"/>
                </a:ext>
              </a:extLst>
            </p:cNvPr>
            <p:cNvSpPr/>
            <p:nvPr/>
          </p:nvSpPr>
          <p:spPr>
            <a:xfrm>
              <a:off x="4205361" y="5782141"/>
              <a:ext cx="475949" cy="415072"/>
            </a:xfrm>
            <a:custGeom>
              <a:avLst/>
              <a:gdLst>
                <a:gd name="connsiteX0" fmla="*/ 293904 w 475948"/>
                <a:gd name="connsiteY0" fmla="*/ 270322 h 415071"/>
                <a:gd name="connsiteX1" fmla="*/ 345926 w 475948"/>
                <a:gd name="connsiteY1" fmla="*/ 270322 h 415071"/>
                <a:gd name="connsiteX2" fmla="*/ 458826 w 475948"/>
                <a:gd name="connsiteY2" fmla="*/ 173472 h 415071"/>
                <a:gd name="connsiteX3" fmla="*/ 474875 w 475948"/>
                <a:gd name="connsiteY3" fmla="*/ 149674 h 415071"/>
                <a:gd name="connsiteX4" fmla="*/ 452185 w 475948"/>
                <a:gd name="connsiteY4" fmla="*/ 202250 h 415071"/>
                <a:gd name="connsiteX5" fmla="*/ 287816 w 475948"/>
                <a:gd name="connsiteY5" fmla="*/ 279177 h 415071"/>
                <a:gd name="connsiteX6" fmla="*/ 228599 w 475948"/>
                <a:gd name="connsiteY6" fmla="*/ 352783 h 415071"/>
                <a:gd name="connsiteX7" fmla="*/ 131196 w 475948"/>
                <a:gd name="connsiteY7" fmla="*/ 415320 h 415071"/>
                <a:gd name="connsiteX8" fmla="*/ 7781 w 475948"/>
                <a:gd name="connsiteY8" fmla="*/ 340607 h 415071"/>
                <a:gd name="connsiteX9" fmla="*/ 39880 w 475948"/>
                <a:gd name="connsiteY9" fmla="*/ 176239 h 415071"/>
                <a:gd name="connsiteX10" fmla="*/ 255164 w 475948"/>
                <a:gd name="connsiteY10" fmla="*/ 11317 h 415071"/>
                <a:gd name="connsiteX11" fmla="*/ 307740 w 475948"/>
                <a:gd name="connsiteY11" fmla="*/ 249 h 415071"/>
                <a:gd name="connsiteX12" fmla="*/ 370831 w 475948"/>
                <a:gd name="connsiteY12" fmla="*/ 54485 h 415071"/>
                <a:gd name="connsiteX13" fmla="*/ 323235 w 475948"/>
                <a:gd name="connsiteY13" fmla="*/ 223280 h 415071"/>
                <a:gd name="connsiteX14" fmla="*/ 293904 w 475948"/>
                <a:gd name="connsiteY14" fmla="*/ 270322 h 415071"/>
                <a:gd name="connsiteX15" fmla="*/ 274534 w 475948"/>
                <a:gd name="connsiteY15" fmla="*/ 274196 h 415071"/>
                <a:gd name="connsiteX16" fmla="*/ 257378 w 475948"/>
                <a:gd name="connsiteY16" fmla="*/ 229922 h 415071"/>
                <a:gd name="connsiteX17" fmla="*/ 297778 w 475948"/>
                <a:gd name="connsiteY17" fmla="*/ 126984 h 415071"/>
                <a:gd name="connsiteX18" fmla="*/ 354781 w 475948"/>
                <a:gd name="connsiteY18" fmla="*/ 116469 h 415071"/>
                <a:gd name="connsiteX19" fmla="*/ 359762 w 475948"/>
                <a:gd name="connsiteY19" fmla="*/ 52271 h 415071"/>
                <a:gd name="connsiteX20" fmla="*/ 316041 w 475948"/>
                <a:gd name="connsiteY20" fmla="*/ 11317 h 415071"/>
                <a:gd name="connsiteX21" fmla="*/ 266786 w 475948"/>
                <a:gd name="connsiteY21" fmla="*/ 24046 h 415071"/>
                <a:gd name="connsiteX22" fmla="*/ 188199 w 475948"/>
                <a:gd name="connsiteY22" fmla="*/ 93778 h 415071"/>
                <a:gd name="connsiteX23" fmla="*/ 76960 w 475948"/>
                <a:gd name="connsiteY23" fmla="*/ 281944 h 415071"/>
                <a:gd name="connsiteX24" fmla="*/ 64231 w 475948"/>
                <a:gd name="connsiteY24" fmla="*/ 370493 h 415071"/>
                <a:gd name="connsiteX25" fmla="*/ 108505 w 475948"/>
                <a:gd name="connsiteY25" fmla="*/ 405359 h 415071"/>
                <a:gd name="connsiteX26" fmla="*/ 165508 w 475948"/>
                <a:gd name="connsiteY26" fmla="*/ 385989 h 415071"/>
                <a:gd name="connsiteX27" fmla="*/ 274534 w 475948"/>
                <a:gd name="connsiteY27" fmla="*/ 274196 h 415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475948" h="415071">
                  <a:moveTo>
                    <a:pt x="293904" y="270322"/>
                  </a:moveTo>
                  <a:cubicBezTo>
                    <a:pt x="312167" y="278623"/>
                    <a:pt x="329323" y="277517"/>
                    <a:pt x="345926" y="270322"/>
                  </a:cubicBezTo>
                  <a:cubicBezTo>
                    <a:pt x="393521" y="249845"/>
                    <a:pt x="430601" y="216086"/>
                    <a:pt x="458826" y="173472"/>
                  </a:cubicBezTo>
                  <a:cubicBezTo>
                    <a:pt x="463807" y="166277"/>
                    <a:pt x="468788" y="158529"/>
                    <a:pt x="474875" y="149674"/>
                  </a:cubicBezTo>
                  <a:cubicBezTo>
                    <a:pt x="481516" y="166277"/>
                    <a:pt x="480409" y="170705"/>
                    <a:pt x="452185" y="202250"/>
                  </a:cubicBezTo>
                  <a:cubicBezTo>
                    <a:pt x="408464" y="250952"/>
                    <a:pt x="362529" y="296333"/>
                    <a:pt x="287816" y="279177"/>
                  </a:cubicBezTo>
                  <a:cubicBezTo>
                    <a:pt x="268446" y="303528"/>
                    <a:pt x="249076" y="328986"/>
                    <a:pt x="228599" y="352783"/>
                  </a:cubicBezTo>
                  <a:cubicBezTo>
                    <a:pt x="202035" y="382668"/>
                    <a:pt x="170489" y="405359"/>
                    <a:pt x="131196" y="415320"/>
                  </a:cubicBezTo>
                  <a:cubicBezTo>
                    <a:pt x="78066" y="429156"/>
                    <a:pt x="24937" y="397611"/>
                    <a:pt x="7781" y="340607"/>
                  </a:cubicBezTo>
                  <a:cubicBezTo>
                    <a:pt x="-9929" y="280837"/>
                    <a:pt x="3354" y="225494"/>
                    <a:pt x="39880" y="176239"/>
                  </a:cubicBezTo>
                  <a:cubicBezTo>
                    <a:pt x="95776" y="100973"/>
                    <a:pt x="168829" y="46737"/>
                    <a:pt x="255164" y="11317"/>
                  </a:cubicBezTo>
                  <a:cubicBezTo>
                    <a:pt x="271213" y="4676"/>
                    <a:pt x="290030" y="1909"/>
                    <a:pt x="307740" y="249"/>
                  </a:cubicBezTo>
                  <a:cubicBezTo>
                    <a:pt x="344266" y="-2519"/>
                    <a:pt x="366403" y="17958"/>
                    <a:pt x="370831" y="54485"/>
                  </a:cubicBezTo>
                  <a:cubicBezTo>
                    <a:pt x="378578" y="117576"/>
                    <a:pt x="353121" y="170705"/>
                    <a:pt x="323235" y="223280"/>
                  </a:cubicBezTo>
                  <a:cubicBezTo>
                    <a:pt x="313274" y="239330"/>
                    <a:pt x="303865" y="254273"/>
                    <a:pt x="293904" y="270322"/>
                  </a:cubicBezTo>
                  <a:close/>
                  <a:moveTo>
                    <a:pt x="274534" y="274196"/>
                  </a:moveTo>
                  <a:cubicBezTo>
                    <a:pt x="267893" y="257040"/>
                    <a:pt x="259038" y="244311"/>
                    <a:pt x="257378" y="229922"/>
                  </a:cubicBezTo>
                  <a:cubicBezTo>
                    <a:pt x="251843" y="188968"/>
                    <a:pt x="270106" y="155762"/>
                    <a:pt x="297778" y="126984"/>
                  </a:cubicBezTo>
                  <a:cubicBezTo>
                    <a:pt x="316041" y="108167"/>
                    <a:pt x="327663" y="105400"/>
                    <a:pt x="354781" y="116469"/>
                  </a:cubicBezTo>
                  <a:cubicBezTo>
                    <a:pt x="356995" y="94332"/>
                    <a:pt x="360869" y="73301"/>
                    <a:pt x="359762" y="52271"/>
                  </a:cubicBezTo>
                  <a:cubicBezTo>
                    <a:pt x="359208" y="28474"/>
                    <a:pt x="339838" y="10764"/>
                    <a:pt x="316041" y="11317"/>
                  </a:cubicBezTo>
                  <a:cubicBezTo>
                    <a:pt x="299438" y="11871"/>
                    <a:pt x="279515" y="14638"/>
                    <a:pt x="266786" y="24046"/>
                  </a:cubicBezTo>
                  <a:cubicBezTo>
                    <a:pt x="238561" y="44523"/>
                    <a:pt x="210889" y="67214"/>
                    <a:pt x="188199" y="93778"/>
                  </a:cubicBezTo>
                  <a:cubicBezTo>
                    <a:pt x="139497" y="149121"/>
                    <a:pt x="101311" y="212212"/>
                    <a:pt x="76960" y="281944"/>
                  </a:cubicBezTo>
                  <a:cubicBezTo>
                    <a:pt x="66998" y="309616"/>
                    <a:pt x="64231" y="340607"/>
                    <a:pt x="64231" y="370493"/>
                  </a:cubicBezTo>
                  <a:cubicBezTo>
                    <a:pt x="64231" y="398164"/>
                    <a:pt x="81941" y="410340"/>
                    <a:pt x="108505" y="405359"/>
                  </a:cubicBezTo>
                  <a:cubicBezTo>
                    <a:pt x="127875" y="401485"/>
                    <a:pt x="148352" y="395950"/>
                    <a:pt x="165508" y="385989"/>
                  </a:cubicBezTo>
                  <a:cubicBezTo>
                    <a:pt x="214763" y="359424"/>
                    <a:pt x="243542" y="312936"/>
                    <a:pt x="274534" y="274196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362BFA32-FA85-4821-9F04-7AA7B946AD5C}"/>
                </a:ext>
              </a:extLst>
            </p:cNvPr>
            <p:cNvSpPr/>
            <p:nvPr/>
          </p:nvSpPr>
          <p:spPr>
            <a:xfrm>
              <a:off x="3196939" y="6111083"/>
              <a:ext cx="282249" cy="237974"/>
            </a:xfrm>
            <a:custGeom>
              <a:avLst/>
              <a:gdLst>
                <a:gd name="connsiteX0" fmla="*/ 74821 w 282248"/>
                <a:gd name="connsiteY0" fmla="*/ 44 h 237974"/>
                <a:gd name="connsiteX1" fmla="*/ 198789 w 282248"/>
                <a:gd name="connsiteY1" fmla="*/ 75310 h 237974"/>
                <a:gd name="connsiteX2" fmla="*/ 276269 w 282248"/>
                <a:gd name="connsiteY2" fmla="*/ 209240 h 237974"/>
                <a:gd name="connsiteX3" fmla="*/ 284570 w 282248"/>
                <a:gd name="connsiteY3" fmla="*/ 242999 h 237974"/>
                <a:gd name="connsiteX4" fmla="*/ 253025 w 282248"/>
                <a:gd name="connsiteY4" fmla="*/ 239679 h 237974"/>
                <a:gd name="connsiteX5" fmla="*/ 134038 w 282248"/>
                <a:gd name="connsiteY5" fmla="*/ 226396 h 237974"/>
                <a:gd name="connsiteX6" fmla="*/ 78141 w 282248"/>
                <a:gd name="connsiteY6" fmla="*/ 195958 h 237974"/>
                <a:gd name="connsiteX7" fmla="*/ 5642 w 282248"/>
                <a:gd name="connsiteY7" fmla="*/ 90806 h 237974"/>
                <a:gd name="connsiteX8" fmla="*/ 65966 w 282248"/>
                <a:gd name="connsiteY8" fmla="*/ 44 h 237974"/>
                <a:gd name="connsiteX9" fmla="*/ 74821 w 282248"/>
                <a:gd name="connsiteY9" fmla="*/ 44 h 237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2248" h="237974">
                  <a:moveTo>
                    <a:pt x="74821" y="44"/>
                  </a:moveTo>
                  <a:cubicBezTo>
                    <a:pt x="130717" y="1151"/>
                    <a:pt x="169457" y="32696"/>
                    <a:pt x="198789" y="75310"/>
                  </a:cubicBezTo>
                  <a:cubicBezTo>
                    <a:pt x="227567" y="117925"/>
                    <a:pt x="251365" y="163859"/>
                    <a:pt x="276269" y="209240"/>
                  </a:cubicBezTo>
                  <a:cubicBezTo>
                    <a:pt x="281803" y="219202"/>
                    <a:pt x="281803" y="231377"/>
                    <a:pt x="284570" y="242999"/>
                  </a:cubicBezTo>
                  <a:cubicBezTo>
                    <a:pt x="274055" y="241893"/>
                    <a:pt x="263540" y="241339"/>
                    <a:pt x="253025" y="239679"/>
                  </a:cubicBezTo>
                  <a:cubicBezTo>
                    <a:pt x="213178" y="235252"/>
                    <a:pt x="173885" y="230271"/>
                    <a:pt x="134038" y="226396"/>
                  </a:cubicBezTo>
                  <a:cubicBezTo>
                    <a:pt x="110794" y="224183"/>
                    <a:pt x="93084" y="215328"/>
                    <a:pt x="78141" y="195958"/>
                  </a:cubicBezTo>
                  <a:cubicBezTo>
                    <a:pt x="52130" y="162199"/>
                    <a:pt x="23352" y="130653"/>
                    <a:pt x="5642" y="90806"/>
                  </a:cubicBezTo>
                  <a:cubicBezTo>
                    <a:pt x="-14835" y="43765"/>
                    <a:pt x="23905" y="-1616"/>
                    <a:pt x="65966" y="44"/>
                  </a:cubicBezTo>
                  <a:cubicBezTo>
                    <a:pt x="68733" y="44"/>
                    <a:pt x="71500" y="44"/>
                    <a:pt x="74821" y="44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6A72FC5B-9697-48D9-AA7A-088168FA195F}"/>
                </a:ext>
              </a:extLst>
            </p:cNvPr>
            <p:cNvSpPr/>
            <p:nvPr/>
          </p:nvSpPr>
          <p:spPr>
            <a:xfrm>
              <a:off x="3921051" y="4982020"/>
              <a:ext cx="376332" cy="204769"/>
            </a:xfrm>
            <a:custGeom>
              <a:avLst/>
              <a:gdLst>
                <a:gd name="connsiteX0" fmla="*/ 381193 w 376331"/>
                <a:gd name="connsiteY0" fmla="*/ 140682 h 204768"/>
                <a:gd name="connsiteX1" fmla="*/ 315335 w 376331"/>
                <a:gd name="connsiteY1" fmla="*/ 158392 h 204768"/>
                <a:gd name="connsiteX2" fmla="*/ 179191 w 376331"/>
                <a:gd name="connsiteY2" fmla="*/ 199899 h 204768"/>
                <a:gd name="connsiteX3" fmla="*/ 43048 w 376331"/>
                <a:gd name="connsiteY3" fmla="*/ 182743 h 204768"/>
                <a:gd name="connsiteX4" fmla="*/ 9842 w 376331"/>
                <a:gd name="connsiteY4" fmla="*/ 62649 h 204768"/>
                <a:gd name="connsiteX5" fmla="*/ 109459 w 376331"/>
                <a:gd name="connsiteY5" fmla="*/ 665 h 204768"/>
                <a:gd name="connsiteX6" fmla="*/ 143772 w 376331"/>
                <a:gd name="connsiteY6" fmla="*/ 18928 h 204768"/>
                <a:gd name="connsiteX7" fmla="*/ 191367 w 376331"/>
                <a:gd name="connsiteY7" fmla="*/ 73717 h 204768"/>
                <a:gd name="connsiteX8" fmla="*/ 225126 w 376331"/>
                <a:gd name="connsiteY8" fmla="*/ 110797 h 204768"/>
                <a:gd name="connsiteX9" fmla="*/ 254458 w 376331"/>
                <a:gd name="connsiteY9" fmla="*/ 122419 h 204768"/>
                <a:gd name="connsiteX10" fmla="*/ 380639 w 376331"/>
                <a:gd name="connsiteY10" fmla="*/ 134595 h 204768"/>
                <a:gd name="connsiteX11" fmla="*/ 381193 w 376331"/>
                <a:gd name="connsiteY11" fmla="*/ 140682 h 204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6331" h="204768">
                  <a:moveTo>
                    <a:pt x="381193" y="140682"/>
                  </a:moveTo>
                  <a:cubicBezTo>
                    <a:pt x="359056" y="146770"/>
                    <a:pt x="337472" y="152304"/>
                    <a:pt x="315335" y="158392"/>
                  </a:cubicBezTo>
                  <a:cubicBezTo>
                    <a:pt x="269954" y="172228"/>
                    <a:pt x="225126" y="187170"/>
                    <a:pt x="179191" y="199899"/>
                  </a:cubicBezTo>
                  <a:cubicBezTo>
                    <a:pt x="132150" y="212628"/>
                    <a:pt x="85662" y="213735"/>
                    <a:pt x="43048" y="182743"/>
                  </a:cubicBezTo>
                  <a:cubicBezTo>
                    <a:pt x="-2333" y="150644"/>
                    <a:pt x="-8974" y="119652"/>
                    <a:pt x="9842" y="62649"/>
                  </a:cubicBezTo>
                  <a:cubicBezTo>
                    <a:pt x="24231" y="18928"/>
                    <a:pt x="63525" y="-4316"/>
                    <a:pt x="109459" y="665"/>
                  </a:cubicBezTo>
                  <a:cubicBezTo>
                    <a:pt x="121635" y="1772"/>
                    <a:pt x="134364" y="10073"/>
                    <a:pt x="143772" y="18928"/>
                  </a:cubicBezTo>
                  <a:cubicBezTo>
                    <a:pt x="160928" y="36084"/>
                    <a:pt x="175871" y="55454"/>
                    <a:pt x="191367" y="73717"/>
                  </a:cubicBezTo>
                  <a:cubicBezTo>
                    <a:pt x="202436" y="86446"/>
                    <a:pt x="212397" y="100282"/>
                    <a:pt x="225126" y="110797"/>
                  </a:cubicBezTo>
                  <a:cubicBezTo>
                    <a:pt x="232874" y="117438"/>
                    <a:pt x="244496" y="121312"/>
                    <a:pt x="254458" y="122419"/>
                  </a:cubicBezTo>
                  <a:cubicBezTo>
                    <a:pt x="296519" y="127400"/>
                    <a:pt x="338579" y="130720"/>
                    <a:pt x="380639" y="134595"/>
                  </a:cubicBezTo>
                  <a:cubicBezTo>
                    <a:pt x="380639" y="137362"/>
                    <a:pt x="381193" y="139022"/>
                    <a:pt x="381193" y="140682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D9C0B07-4881-4D46-83C8-B47CBD814F14}"/>
                </a:ext>
              </a:extLst>
            </p:cNvPr>
            <p:cNvSpPr/>
            <p:nvPr/>
          </p:nvSpPr>
          <p:spPr>
            <a:xfrm>
              <a:off x="4643873" y="5219449"/>
              <a:ext cx="282249" cy="210303"/>
            </a:xfrm>
            <a:custGeom>
              <a:avLst/>
              <a:gdLst>
                <a:gd name="connsiteX0" fmla="*/ 160885 w 282248"/>
                <a:gd name="connsiteY0" fmla="*/ 142889 h 210303"/>
                <a:gd name="connsiteX1" fmla="*/ 268803 w 282248"/>
                <a:gd name="connsiteY1" fmla="*/ 163919 h 210303"/>
                <a:gd name="connsiteX2" fmla="*/ 230617 w 282248"/>
                <a:gd name="connsiteY2" fmla="*/ 174988 h 210303"/>
                <a:gd name="connsiteX3" fmla="*/ 124359 w 282248"/>
                <a:gd name="connsiteY3" fmla="*/ 207087 h 210303"/>
                <a:gd name="connsiteX4" fmla="*/ 21421 w 282248"/>
                <a:gd name="connsiteY4" fmla="*/ 188823 h 210303"/>
                <a:gd name="connsiteX5" fmla="*/ 1497 w 282248"/>
                <a:gd name="connsiteY5" fmla="*/ 140675 h 210303"/>
                <a:gd name="connsiteX6" fmla="*/ 5371 w 282248"/>
                <a:gd name="connsiteY6" fmla="*/ 118538 h 210303"/>
                <a:gd name="connsiteX7" fmla="*/ 111076 w 282248"/>
                <a:gd name="connsiteY7" fmla="*/ 82565 h 210303"/>
                <a:gd name="connsiteX8" fmla="*/ 109969 w 282248"/>
                <a:gd name="connsiteY8" fmla="*/ 68176 h 210303"/>
                <a:gd name="connsiteX9" fmla="*/ 114397 w 282248"/>
                <a:gd name="connsiteY9" fmla="*/ 15047 h 210303"/>
                <a:gd name="connsiteX10" fmla="*/ 174167 w 282248"/>
                <a:gd name="connsiteY10" fmla="*/ 3425 h 210303"/>
                <a:gd name="connsiteX11" fmla="*/ 236151 w 282248"/>
                <a:gd name="connsiteY11" fmla="*/ 51573 h 210303"/>
                <a:gd name="connsiteX12" fmla="*/ 282086 w 282248"/>
                <a:gd name="connsiteY12" fmla="*/ 135141 h 210303"/>
                <a:gd name="connsiteX13" fmla="*/ 284299 w 282248"/>
                <a:gd name="connsiteY13" fmla="*/ 154511 h 210303"/>
                <a:gd name="connsiteX14" fmla="*/ 266590 w 282248"/>
                <a:gd name="connsiteY14" fmla="*/ 154511 h 210303"/>
                <a:gd name="connsiteX15" fmla="*/ 160885 w 282248"/>
                <a:gd name="connsiteY15" fmla="*/ 142889 h 210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2248" h="210303">
                  <a:moveTo>
                    <a:pt x="160885" y="142889"/>
                  </a:moveTo>
                  <a:cubicBezTo>
                    <a:pt x="192984" y="161705"/>
                    <a:pt x="231170" y="152297"/>
                    <a:pt x="268803" y="163919"/>
                  </a:cubicBezTo>
                  <a:cubicBezTo>
                    <a:pt x="253861" y="168347"/>
                    <a:pt x="242239" y="171667"/>
                    <a:pt x="230617" y="174988"/>
                  </a:cubicBezTo>
                  <a:cubicBezTo>
                    <a:pt x="195197" y="185503"/>
                    <a:pt x="159778" y="196571"/>
                    <a:pt x="124359" y="207087"/>
                  </a:cubicBezTo>
                  <a:cubicBezTo>
                    <a:pt x="87279" y="218155"/>
                    <a:pt x="52413" y="214281"/>
                    <a:pt x="21421" y="188823"/>
                  </a:cubicBezTo>
                  <a:cubicBezTo>
                    <a:pt x="6478" y="176648"/>
                    <a:pt x="-4037" y="162259"/>
                    <a:pt x="1497" y="140675"/>
                  </a:cubicBezTo>
                  <a:cubicBezTo>
                    <a:pt x="3711" y="133481"/>
                    <a:pt x="4264" y="125732"/>
                    <a:pt x="5371" y="118538"/>
                  </a:cubicBezTo>
                  <a:cubicBezTo>
                    <a:pt x="10352" y="77584"/>
                    <a:pt x="71229" y="44932"/>
                    <a:pt x="111076" y="82565"/>
                  </a:cubicBezTo>
                  <a:cubicBezTo>
                    <a:pt x="110523" y="76477"/>
                    <a:pt x="111629" y="71496"/>
                    <a:pt x="109969" y="68176"/>
                  </a:cubicBezTo>
                  <a:cubicBezTo>
                    <a:pt x="100561" y="49359"/>
                    <a:pt x="99454" y="30543"/>
                    <a:pt x="114397" y="15047"/>
                  </a:cubicBezTo>
                  <a:cubicBezTo>
                    <a:pt x="130999" y="-2663"/>
                    <a:pt x="152583" y="-2110"/>
                    <a:pt x="174167" y="3425"/>
                  </a:cubicBezTo>
                  <a:cubicBezTo>
                    <a:pt x="201285" y="10619"/>
                    <a:pt x="221762" y="28329"/>
                    <a:pt x="236151" y="51573"/>
                  </a:cubicBezTo>
                  <a:cubicBezTo>
                    <a:pt x="252754" y="78691"/>
                    <a:pt x="267143" y="106916"/>
                    <a:pt x="282086" y="135141"/>
                  </a:cubicBezTo>
                  <a:cubicBezTo>
                    <a:pt x="284853" y="140675"/>
                    <a:pt x="283746" y="147870"/>
                    <a:pt x="284299" y="154511"/>
                  </a:cubicBezTo>
                  <a:cubicBezTo>
                    <a:pt x="278212" y="154511"/>
                    <a:pt x="272124" y="155618"/>
                    <a:pt x="266590" y="154511"/>
                  </a:cubicBezTo>
                  <a:cubicBezTo>
                    <a:pt x="230617" y="151190"/>
                    <a:pt x="195751" y="147316"/>
                    <a:pt x="160885" y="142889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88ABB942-0C06-4B49-9931-7F3BF1FC554F}"/>
                </a:ext>
              </a:extLst>
            </p:cNvPr>
            <p:cNvSpPr/>
            <p:nvPr/>
          </p:nvSpPr>
          <p:spPr>
            <a:xfrm>
              <a:off x="2774789" y="5159893"/>
              <a:ext cx="282249" cy="210303"/>
            </a:xfrm>
            <a:custGeom>
              <a:avLst/>
              <a:gdLst>
                <a:gd name="connsiteX0" fmla="*/ 271725 w 282248"/>
                <a:gd name="connsiteY0" fmla="*/ 158170 h 210303"/>
                <a:gd name="connsiteX1" fmla="*/ 261764 w 282248"/>
                <a:gd name="connsiteY1" fmla="*/ 166471 h 210303"/>
                <a:gd name="connsiteX2" fmla="*/ 111784 w 282248"/>
                <a:gd name="connsiteY2" fmla="*/ 209639 h 210303"/>
                <a:gd name="connsiteX3" fmla="*/ 18255 w 282248"/>
                <a:gd name="connsiteY3" fmla="*/ 185841 h 210303"/>
                <a:gd name="connsiteX4" fmla="*/ 43712 w 282248"/>
                <a:gd name="connsiteY4" fmla="*/ 70175 h 210303"/>
                <a:gd name="connsiteX5" fmla="*/ 116212 w 282248"/>
                <a:gd name="connsiteY5" fmla="*/ 88438 h 210303"/>
                <a:gd name="connsiteX6" fmla="*/ 102929 w 282248"/>
                <a:gd name="connsiteY6" fmla="*/ 61320 h 210303"/>
                <a:gd name="connsiteX7" fmla="*/ 137795 w 282248"/>
                <a:gd name="connsiteY7" fmla="*/ 996 h 210303"/>
                <a:gd name="connsiteX8" fmla="*/ 194799 w 282248"/>
                <a:gd name="connsiteY8" fmla="*/ 15939 h 210303"/>
                <a:gd name="connsiteX9" fmla="*/ 240733 w 282248"/>
                <a:gd name="connsiteY9" fmla="*/ 66854 h 210303"/>
                <a:gd name="connsiteX10" fmla="*/ 282794 w 282248"/>
                <a:gd name="connsiteY10" fmla="*/ 141014 h 210303"/>
                <a:gd name="connsiteX11" fmla="*/ 271725 w 282248"/>
                <a:gd name="connsiteY11" fmla="*/ 158170 h 210303"/>
                <a:gd name="connsiteX12" fmla="*/ 154952 w 282248"/>
                <a:gd name="connsiteY12" fmla="*/ 139353 h 210303"/>
                <a:gd name="connsiteX13" fmla="*/ 271725 w 282248"/>
                <a:gd name="connsiteY13" fmla="*/ 158170 h 210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2248" h="210303">
                  <a:moveTo>
                    <a:pt x="271725" y="158170"/>
                  </a:moveTo>
                  <a:cubicBezTo>
                    <a:pt x="268405" y="160937"/>
                    <a:pt x="265638" y="165365"/>
                    <a:pt x="261764" y="166471"/>
                  </a:cubicBezTo>
                  <a:cubicBezTo>
                    <a:pt x="211955" y="181414"/>
                    <a:pt x="162146" y="196910"/>
                    <a:pt x="111784" y="209639"/>
                  </a:cubicBezTo>
                  <a:cubicBezTo>
                    <a:pt x="77472" y="218494"/>
                    <a:pt x="47033" y="209086"/>
                    <a:pt x="18255" y="185841"/>
                  </a:cubicBezTo>
                  <a:cubicBezTo>
                    <a:pt x="-19378" y="155956"/>
                    <a:pt x="7186" y="79030"/>
                    <a:pt x="43712" y="70175"/>
                  </a:cubicBezTo>
                  <a:cubicBezTo>
                    <a:pt x="72491" y="62980"/>
                    <a:pt x="95735" y="64641"/>
                    <a:pt x="116212" y="88438"/>
                  </a:cubicBezTo>
                  <a:cubicBezTo>
                    <a:pt x="111784" y="79583"/>
                    <a:pt x="106803" y="70728"/>
                    <a:pt x="102929" y="61320"/>
                  </a:cubicBezTo>
                  <a:cubicBezTo>
                    <a:pt x="91307" y="31988"/>
                    <a:pt x="106803" y="5977"/>
                    <a:pt x="137795" y="996"/>
                  </a:cubicBezTo>
                  <a:cubicBezTo>
                    <a:pt x="159379" y="-2324"/>
                    <a:pt x="179303" y="2656"/>
                    <a:pt x="194799" y="15939"/>
                  </a:cubicBezTo>
                  <a:cubicBezTo>
                    <a:pt x="211955" y="30881"/>
                    <a:pt x="228004" y="48038"/>
                    <a:pt x="240733" y="66854"/>
                  </a:cubicBezTo>
                  <a:cubicBezTo>
                    <a:pt x="256783" y="90098"/>
                    <a:pt x="268958" y="116109"/>
                    <a:pt x="282794" y="141014"/>
                  </a:cubicBezTo>
                  <a:cubicBezTo>
                    <a:pt x="289435" y="153189"/>
                    <a:pt x="286668" y="159830"/>
                    <a:pt x="271725" y="158170"/>
                  </a:cubicBezTo>
                  <a:cubicBezTo>
                    <a:pt x="232432" y="152082"/>
                    <a:pt x="193692" y="145995"/>
                    <a:pt x="154952" y="139353"/>
                  </a:cubicBezTo>
                  <a:cubicBezTo>
                    <a:pt x="192031" y="158723"/>
                    <a:pt x="232432" y="157063"/>
                    <a:pt x="271725" y="158170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ED8D72DC-4033-403B-A330-5F0E2E798F17}"/>
                </a:ext>
              </a:extLst>
            </p:cNvPr>
            <p:cNvSpPr/>
            <p:nvPr/>
          </p:nvSpPr>
          <p:spPr>
            <a:xfrm>
              <a:off x="5601452" y="5036603"/>
              <a:ext cx="282249" cy="210303"/>
            </a:xfrm>
            <a:custGeom>
              <a:avLst/>
              <a:gdLst>
                <a:gd name="connsiteX0" fmla="*/ 152990 w 282248"/>
                <a:gd name="connsiteY0" fmla="*/ 142549 h 210303"/>
                <a:gd name="connsiteX1" fmla="*/ 267550 w 282248"/>
                <a:gd name="connsiteY1" fmla="*/ 163579 h 210303"/>
                <a:gd name="connsiteX2" fmla="*/ 248733 w 282248"/>
                <a:gd name="connsiteY2" fmla="*/ 170220 h 210303"/>
                <a:gd name="connsiteX3" fmla="*/ 137494 w 282248"/>
                <a:gd name="connsiteY3" fmla="*/ 203426 h 210303"/>
                <a:gd name="connsiteX4" fmla="*/ 25148 w 282248"/>
                <a:gd name="connsiteY4" fmla="*/ 191804 h 210303"/>
                <a:gd name="connsiteX5" fmla="*/ 1350 w 282248"/>
                <a:gd name="connsiteY5" fmla="*/ 127606 h 210303"/>
                <a:gd name="connsiteX6" fmla="*/ 47285 w 282248"/>
                <a:gd name="connsiteY6" fmla="*/ 70603 h 210303"/>
                <a:gd name="connsiteX7" fmla="*/ 112036 w 282248"/>
                <a:gd name="connsiteY7" fmla="*/ 90527 h 210303"/>
                <a:gd name="connsiteX8" fmla="*/ 121998 w 282248"/>
                <a:gd name="connsiteY8" fmla="*/ 99382 h 210303"/>
                <a:gd name="connsiteX9" fmla="*/ 107609 w 282248"/>
                <a:gd name="connsiteY9" fmla="*/ 67283 h 210303"/>
                <a:gd name="connsiteX10" fmla="*/ 115910 w 282248"/>
                <a:gd name="connsiteY10" fmla="*/ 13047 h 210303"/>
                <a:gd name="connsiteX11" fmla="*/ 171253 w 282248"/>
                <a:gd name="connsiteY11" fmla="*/ 3638 h 210303"/>
                <a:gd name="connsiteX12" fmla="*/ 228256 w 282248"/>
                <a:gd name="connsiteY12" fmla="*/ 46806 h 210303"/>
                <a:gd name="connsiteX13" fmla="*/ 281385 w 282248"/>
                <a:gd name="connsiteY13" fmla="*/ 142549 h 210303"/>
                <a:gd name="connsiteX14" fmla="*/ 286366 w 282248"/>
                <a:gd name="connsiteY14" fmla="*/ 159152 h 210303"/>
                <a:gd name="connsiteX15" fmla="*/ 220508 w 282248"/>
                <a:gd name="connsiteY15" fmla="*/ 150297 h 210303"/>
                <a:gd name="connsiteX16" fmla="*/ 152990 w 282248"/>
                <a:gd name="connsiteY16" fmla="*/ 142549 h 210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2248" h="210303">
                  <a:moveTo>
                    <a:pt x="152990" y="142549"/>
                  </a:moveTo>
                  <a:cubicBezTo>
                    <a:pt x="190623" y="164133"/>
                    <a:pt x="229363" y="151957"/>
                    <a:pt x="267550" y="163579"/>
                  </a:cubicBezTo>
                  <a:cubicBezTo>
                    <a:pt x="259248" y="166347"/>
                    <a:pt x="254267" y="168560"/>
                    <a:pt x="248733" y="170220"/>
                  </a:cubicBezTo>
                  <a:cubicBezTo>
                    <a:pt x="211653" y="181289"/>
                    <a:pt x="174574" y="191804"/>
                    <a:pt x="137494" y="203426"/>
                  </a:cubicBezTo>
                  <a:cubicBezTo>
                    <a:pt x="98200" y="215602"/>
                    <a:pt x="60567" y="218369"/>
                    <a:pt x="25148" y="191804"/>
                  </a:cubicBezTo>
                  <a:cubicBezTo>
                    <a:pt x="3011" y="174648"/>
                    <a:pt x="-3077" y="153618"/>
                    <a:pt x="1350" y="127606"/>
                  </a:cubicBezTo>
                  <a:cubicBezTo>
                    <a:pt x="6331" y="100488"/>
                    <a:pt x="18507" y="78905"/>
                    <a:pt x="47285" y="70603"/>
                  </a:cubicBezTo>
                  <a:cubicBezTo>
                    <a:pt x="73849" y="62855"/>
                    <a:pt x="96540" y="65069"/>
                    <a:pt x="112036" y="90527"/>
                  </a:cubicBezTo>
                  <a:cubicBezTo>
                    <a:pt x="113143" y="92740"/>
                    <a:pt x="115910" y="94401"/>
                    <a:pt x="121998" y="99382"/>
                  </a:cubicBezTo>
                  <a:cubicBezTo>
                    <a:pt x="115910" y="85546"/>
                    <a:pt x="112036" y="76691"/>
                    <a:pt x="107609" y="67283"/>
                  </a:cubicBezTo>
                  <a:cubicBezTo>
                    <a:pt x="98200" y="47359"/>
                    <a:pt x="99307" y="28543"/>
                    <a:pt x="115910" y="13047"/>
                  </a:cubicBezTo>
                  <a:cubicBezTo>
                    <a:pt x="131959" y="-1896"/>
                    <a:pt x="151883" y="-2449"/>
                    <a:pt x="171253" y="3638"/>
                  </a:cubicBezTo>
                  <a:cubicBezTo>
                    <a:pt x="195051" y="10833"/>
                    <a:pt x="215527" y="25222"/>
                    <a:pt x="228256" y="46806"/>
                  </a:cubicBezTo>
                  <a:cubicBezTo>
                    <a:pt x="247073" y="78351"/>
                    <a:pt x="263676" y="110450"/>
                    <a:pt x="281385" y="142549"/>
                  </a:cubicBezTo>
                  <a:cubicBezTo>
                    <a:pt x="283599" y="146423"/>
                    <a:pt x="284152" y="151404"/>
                    <a:pt x="286366" y="159152"/>
                  </a:cubicBezTo>
                  <a:cubicBezTo>
                    <a:pt x="263122" y="155831"/>
                    <a:pt x="242092" y="153064"/>
                    <a:pt x="220508" y="150297"/>
                  </a:cubicBezTo>
                  <a:cubicBezTo>
                    <a:pt x="200031" y="147530"/>
                    <a:pt x="179001" y="145316"/>
                    <a:pt x="152990" y="142549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59948CF0-0BED-4C14-8B20-F886AA8F3E4B}"/>
                </a:ext>
              </a:extLst>
            </p:cNvPr>
            <p:cNvSpPr/>
            <p:nvPr/>
          </p:nvSpPr>
          <p:spPr>
            <a:xfrm>
              <a:off x="3917113" y="6183168"/>
              <a:ext cx="282249" cy="210303"/>
            </a:xfrm>
            <a:custGeom>
              <a:avLst/>
              <a:gdLst>
                <a:gd name="connsiteX0" fmla="*/ 116165 w 282248"/>
                <a:gd name="connsiteY0" fmla="*/ 86239 h 210303"/>
                <a:gd name="connsiteX1" fmla="*/ 105096 w 282248"/>
                <a:gd name="connsiteY1" fmla="*/ 61335 h 210303"/>
                <a:gd name="connsiteX2" fmla="*/ 154905 w 282248"/>
                <a:gd name="connsiteY2" fmla="*/ 458 h 210303"/>
                <a:gd name="connsiteX3" fmla="*/ 225191 w 282248"/>
                <a:gd name="connsiteY3" fmla="*/ 44179 h 210303"/>
                <a:gd name="connsiteX4" fmla="*/ 283854 w 282248"/>
                <a:gd name="connsiteY4" fmla="*/ 146563 h 210303"/>
                <a:gd name="connsiteX5" fmla="*/ 285515 w 282248"/>
                <a:gd name="connsiteY5" fmla="*/ 158739 h 210303"/>
                <a:gd name="connsiteX6" fmla="*/ 109524 w 282248"/>
                <a:gd name="connsiteY6" fmla="*/ 209654 h 210303"/>
                <a:gd name="connsiteX7" fmla="*/ 15994 w 282248"/>
                <a:gd name="connsiteY7" fmla="*/ 182536 h 210303"/>
                <a:gd name="connsiteX8" fmla="*/ 4373 w 282248"/>
                <a:gd name="connsiteY8" fmla="*/ 114465 h 210303"/>
                <a:gd name="connsiteX9" fmla="*/ 53074 w 282248"/>
                <a:gd name="connsiteY9" fmla="*/ 67423 h 210303"/>
                <a:gd name="connsiteX10" fmla="*/ 112291 w 282248"/>
                <a:gd name="connsiteY10" fmla="*/ 89560 h 210303"/>
                <a:gd name="connsiteX11" fmla="*/ 116165 w 282248"/>
                <a:gd name="connsiteY11" fmla="*/ 86239 h 210303"/>
                <a:gd name="connsiteX12" fmla="*/ 260610 w 282248"/>
                <a:gd name="connsiteY12" fmla="*/ 155972 h 210303"/>
                <a:gd name="connsiteX13" fmla="*/ 159333 w 282248"/>
                <a:gd name="connsiteY13" fmla="*/ 143243 h 210303"/>
                <a:gd name="connsiteX14" fmla="*/ 260610 w 282248"/>
                <a:gd name="connsiteY14" fmla="*/ 155972 h 210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82248" h="210303">
                  <a:moveTo>
                    <a:pt x="116165" y="86239"/>
                  </a:moveTo>
                  <a:cubicBezTo>
                    <a:pt x="112291" y="77938"/>
                    <a:pt x="108417" y="70190"/>
                    <a:pt x="105096" y="61335"/>
                  </a:cubicBezTo>
                  <a:cubicBezTo>
                    <a:pt x="92368" y="24255"/>
                    <a:pt x="115612" y="-3969"/>
                    <a:pt x="154905" y="458"/>
                  </a:cubicBezTo>
                  <a:cubicBezTo>
                    <a:pt x="185344" y="3779"/>
                    <a:pt x="209141" y="19828"/>
                    <a:pt x="225191" y="44179"/>
                  </a:cubicBezTo>
                  <a:cubicBezTo>
                    <a:pt x="246774" y="76831"/>
                    <a:pt x="264484" y="112251"/>
                    <a:pt x="283854" y="146563"/>
                  </a:cubicBezTo>
                  <a:cubicBezTo>
                    <a:pt x="285515" y="149330"/>
                    <a:pt x="284961" y="153205"/>
                    <a:pt x="285515" y="158739"/>
                  </a:cubicBezTo>
                  <a:cubicBezTo>
                    <a:pt x="226851" y="175895"/>
                    <a:pt x="168187" y="193605"/>
                    <a:pt x="109524" y="209654"/>
                  </a:cubicBezTo>
                  <a:cubicBezTo>
                    <a:pt x="73551" y="219062"/>
                    <a:pt x="42559" y="208547"/>
                    <a:pt x="15994" y="182536"/>
                  </a:cubicBezTo>
                  <a:cubicBezTo>
                    <a:pt x="-5036" y="162059"/>
                    <a:pt x="-1162" y="137708"/>
                    <a:pt x="4373" y="114465"/>
                  </a:cubicBezTo>
                  <a:cubicBezTo>
                    <a:pt x="10460" y="90114"/>
                    <a:pt x="27616" y="74064"/>
                    <a:pt x="53074" y="67423"/>
                  </a:cubicBezTo>
                  <a:cubicBezTo>
                    <a:pt x="77979" y="60782"/>
                    <a:pt x="96795" y="69083"/>
                    <a:pt x="112291" y="89560"/>
                  </a:cubicBezTo>
                  <a:cubicBezTo>
                    <a:pt x="113951" y="88453"/>
                    <a:pt x="115058" y="87346"/>
                    <a:pt x="116165" y="86239"/>
                  </a:cubicBezTo>
                  <a:close/>
                  <a:moveTo>
                    <a:pt x="260610" y="155972"/>
                  </a:moveTo>
                  <a:cubicBezTo>
                    <a:pt x="226851" y="151544"/>
                    <a:pt x="193092" y="147670"/>
                    <a:pt x="159333" y="143243"/>
                  </a:cubicBezTo>
                  <a:cubicBezTo>
                    <a:pt x="191985" y="158739"/>
                    <a:pt x="226851" y="154311"/>
                    <a:pt x="260610" y="155972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17BFFB83-E604-4C85-8F78-EDC3A1EF3B47}"/>
                </a:ext>
              </a:extLst>
            </p:cNvPr>
            <p:cNvSpPr/>
            <p:nvPr/>
          </p:nvSpPr>
          <p:spPr>
            <a:xfrm>
              <a:off x="5015099" y="6206059"/>
              <a:ext cx="282249" cy="210303"/>
            </a:xfrm>
            <a:custGeom>
              <a:avLst/>
              <a:gdLst>
                <a:gd name="connsiteX0" fmla="*/ 103454 w 282248"/>
                <a:gd name="connsiteY0" fmla="*/ 72203 h 210303"/>
                <a:gd name="connsiteX1" fmla="*/ 98473 w 282248"/>
                <a:gd name="connsiteY1" fmla="*/ 55047 h 210303"/>
                <a:gd name="connsiteX2" fmla="*/ 132785 w 282248"/>
                <a:gd name="connsiteY2" fmla="*/ 811 h 210303"/>
                <a:gd name="connsiteX3" fmla="*/ 201964 w 282248"/>
                <a:gd name="connsiteY3" fmla="*/ 25162 h 210303"/>
                <a:gd name="connsiteX4" fmla="*/ 265608 w 282248"/>
                <a:gd name="connsiteY4" fmla="*/ 119798 h 210303"/>
                <a:gd name="connsiteX5" fmla="*/ 283871 w 282248"/>
                <a:gd name="connsiteY5" fmla="*/ 154664 h 210303"/>
                <a:gd name="connsiteX6" fmla="*/ 239044 w 282248"/>
                <a:gd name="connsiteY6" fmla="*/ 170713 h 210303"/>
                <a:gd name="connsiteX7" fmla="*/ 109541 w 282248"/>
                <a:gd name="connsiteY7" fmla="*/ 207793 h 210303"/>
                <a:gd name="connsiteX8" fmla="*/ 18225 w 282248"/>
                <a:gd name="connsiteY8" fmla="*/ 182889 h 210303"/>
                <a:gd name="connsiteX9" fmla="*/ 15458 w 282248"/>
                <a:gd name="connsiteY9" fmla="*/ 91573 h 210303"/>
                <a:gd name="connsiteX10" fmla="*/ 103454 w 282248"/>
                <a:gd name="connsiteY10" fmla="*/ 72203 h 210303"/>
                <a:gd name="connsiteX11" fmla="*/ 170418 w 282248"/>
                <a:gd name="connsiteY11" fmla="*/ 145256 h 210303"/>
                <a:gd name="connsiteX12" fmla="*/ 169311 w 282248"/>
                <a:gd name="connsiteY12" fmla="*/ 150237 h 210303"/>
                <a:gd name="connsiteX13" fmla="*/ 229635 w 282248"/>
                <a:gd name="connsiteY13" fmla="*/ 154664 h 210303"/>
                <a:gd name="connsiteX14" fmla="*/ 229635 w 282248"/>
                <a:gd name="connsiteY14" fmla="*/ 151343 h 210303"/>
                <a:gd name="connsiteX15" fmla="*/ 170418 w 282248"/>
                <a:gd name="connsiteY15" fmla="*/ 145256 h 210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2248" h="210303">
                  <a:moveTo>
                    <a:pt x="103454" y="72203"/>
                  </a:moveTo>
                  <a:cubicBezTo>
                    <a:pt x="101240" y="64455"/>
                    <a:pt x="100133" y="59474"/>
                    <a:pt x="98473" y="55047"/>
                  </a:cubicBezTo>
                  <a:cubicBezTo>
                    <a:pt x="89618" y="29035"/>
                    <a:pt x="105667" y="3578"/>
                    <a:pt x="132785" y="811"/>
                  </a:cubicBezTo>
                  <a:cubicBezTo>
                    <a:pt x="159903" y="-2510"/>
                    <a:pt x="185361" y="4131"/>
                    <a:pt x="201964" y="25162"/>
                  </a:cubicBezTo>
                  <a:cubicBezTo>
                    <a:pt x="225208" y="55047"/>
                    <a:pt x="245131" y="87699"/>
                    <a:pt x="265608" y="119798"/>
                  </a:cubicBezTo>
                  <a:cubicBezTo>
                    <a:pt x="272249" y="129760"/>
                    <a:pt x="276677" y="140828"/>
                    <a:pt x="283871" y="154664"/>
                  </a:cubicBezTo>
                  <a:cubicBezTo>
                    <a:pt x="267268" y="160752"/>
                    <a:pt x="253433" y="166286"/>
                    <a:pt x="239044" y="170713"/>
                  </a:cubicBezTo>
                  <a:cubicBezTo>
                    <a:pt x="195876" y="183442"/>
                    <a:pt x="153262" y="197278"/>
                    <a:pt x="109541" y="207793"/>
                  </a:cubicBezTo>
                  <a:cubicBezTo>
                    <a:pt x="75782" y="216095"/>
                    <a:pt x="43683" y="210007"/>
                    <a:pt x="18225" y="182889"/>
                  </a:cubicBezTo>
                  <a:cubicBezTo>
                    <a:pt x="-5019" y="157985"/>
                    <a:pt x="-6125" y="119245"/>
                    <a:pt x="15458" y="91573"/>
                  </a:cubicBezTo>
                  <a:cubicBezTo>
                    <a:pt x="35382" y="66115"/>
                    <a:pt x="64160" y="58921"/>
                    <a:pt x="103454" y="72203"/>
                  </a:cubicBezTo>
                  <a:close/>
                  <a:moveTo>
                    <a:pt x="170418" y="145256"/>
                  </a:moveTo>
                  <a:cubicBezTo>
                    <a:pt x="169865" y="146916"/>
                    <a:pt x="169865" y="148576"/>
                    <a:pt x="169311" y="150237"/>
                  </a:cubicBezTo>
                  <a:cubicBezTo>
                    <a:pt x="189235" y="151897"/>
                    <a:pt x="209712" y="153557"/>
                    <a:pt x="229635" y="154664"/>
                  </a:cubicBezTo>
                  <a:cubicBezTo>
                    <a:pt x="229635" y="153557"/>
                    <a:pt x="229635" y="152450"/>
                    <a:pt x="229635" y="151343"/>
                  </a:cubicBezTo>
                  <a:cubicBezTo>
                    <a:pt x="210265" y="149683"/>
                    <a:pt x="190342" y="147469"/>
                    <a:pt x="170418" y="145256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16B0B0B7-30AB-4A1D-B191-A4787F7375C2}"/>
                </a:ext>
              </a:extLst>
            </p:cNvPr>
            <p:cNvSpPr/>
            <p:nvPr/>
          </p:nvSpPr>
          <p:spPr>
            <a:xfrm>
              <a:off x="4062610" y="4890545"/>
              <a:ext cx="260112" cy="221372"/>
            </a:xfrm>
            <a:custGeom>
              <a:avLst/>
              <a:gdLst>
                <a:gd name="connsiteX0" fmla="*/ 0 w 260111"/>
                <a:gd name="connsiteY0" fmla="*/ 62808 h 221371"/>
                <a:gd name="connsiteX1" fmla="*/ 46488 w 260111"/>
                <a:gd name="connsiteY1" fmla="*/ 3038 h 221371"/>
                <a:gd name="connsiteX2" fmla="*/ 167135 w 260111"/>
                <a:gd name="connsiteY2" fmla="*/ 50633 h 221371"/>
                <a:gd name="connsiteX3" fmla="*/ 258451 w 260111"/>
                <a:gd name="connsiteY3" fmla="*/ 207807 h 221371"/>
                <a:gd name="connsiteX4" fmla="*/ 259005 w 260111"/>
                <a:gd name="connsiteY4" fmla="*/ 222196 h 221371"/>
                <a:gd name="connsiteX5" fmla="*/ 245169 w 260111"/>
                <a:gd name="connsiteY5" fmla="*/ 224410 h 221371"/>
                <a:gd name="connsiteX6" fmla="*/ 154407 w 260111"/>
                <a:gd name="connsiteY6" fmla="*/ 210574 h 221371"/>
                <a:gd name="connsiteX7" fmla="*/ 147212 w 260111"/>
                <a:gd name="connsiteY7" fmla="*/ 210020 h 221371"/>
                <a:gd name="connsiteX8" fmla="*/ 59770 w 260111"/>
                <a:gd name="connsiteY8" fmla="*/ 167960 h 221371"/>
                <a:gd name="connsiteX9" fmla="*/ 2767 w 260111"/>
                <a:gd name="connsiteY9" fmla="*/ 73877 h 221371"/>
                <a:gd name="connsiteX10" fmla="*/ 0 w 260111"/>
                <a:gd name="connsiteY10" fmla="*/ 62808 h 221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60111" h="221371">
                  <a:moveTo>
                    <a:pt x="0" y="62808"/>
                  </a:moveTo>
                  <a:cubicBezTo>
                    <a:pt x="0" y="33477"/>
                    <a:pt x="19923" y="8572"/>
                    <a:pt x="46488" y="3038"/>
                  </a:cubicBezTo>
                  <a:cubicBezTo>
                    <a:pt x="97403" y="-8031"/>
                    <a:pt x="139464" y="11893"/>
                    <a:pt x="167135" y="50633"/>
                  </a:cubicBezTo>
                  <a:cubicBezTo>
                    <a:pt x="202002" y="99888"/>
                    <a:pt x="228566" y="154678"/>
                    <a:pt x="258451" y="207807"/>
                  </a:cubicBezTo>
                  <a:cubicBezTo>
                    <a:pt x="260665" y="211681"/>
                    <a:pt x="261218" y="218875"/>
                    <a:pt x="259005" y="222196"/>
                  </a:cubicBezTo>
                  <a:cubicBezTo>
                    <a:pt x="257345" y="224963"/>
                    <a:pt x="249596" y="224963"/>
                    <a:pt x="245169" y="224410"/>
                  </a:cubicBezTo>
                  <a:cubicBezTo>
                    <a:pt x="214730" y="219982"/>
                    <a:pt x="184845" y="215555"/>
                    <a:pt x="154407" y="210574"/>
                  </a:cubicBezTo>
                  <a:cubicBezTo>
                    <a:pt x="152193" y="210020"/>
                    <a:pt x="149979" y="210020"/>
                    <a:pt x="147212" y="210020"/>
                  </a:cubicBezTo>
                  <a:cubicBezTo>
                    <a:pt x="112346" y="208360"/>
                    <a:pt x="81354" y="202273"/>
                    <a:pt x="59770" y="167960"/>
                  </a:cubicBezTo>
                  <a:cubicBezTo>
                    <a:pt x="39847" y="136968"/>
                    <a:pt x="13282" y="110403"/>
                    <a:pt x="2767" y="73877"/>
                  </a:cubicBezTo>
                  <a:cubicBezTo>
                    <a:pt x="1660" y="69450"/>
                    <a:pt x="553" y="65022"/>
                    <a:pt x="0" y="62808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FEE40154-6B95-49BD-B7A8-648609891E96}"/>
                </a:ext>
              </a:extLst>
            </p:cNvPr>
            <p:cNvSpPr/>
            <p:nvPr/>
          </p:nvSpPr>
          <p:spPr>
            <a:xfrm>
              <a:off x="5763994" y="5324907"/>
              <a:ext cx="254577" cy="193700"/>
            </a:xfrm>
            <a:custGeom>
              <a:avLst/>
              <a:gdLst>
                <a:gd name="connsiteX0" fmla="*/ 125485 w 254577"/>
                <a:gd name="connsiteY0" fmla="*/ 107716 h 193700"/>
                <a:gd name="connsiteX1" fmla="*/ 100028 w 254577"/>
                <a:gd name="connsiteY1" fmla="*/ 67315 h 193700"/>
                <a:gd name="connsiteX2" fmla="*/ 101134 w 254577"/>
                <a:gd name="connsiteY2" fmla="*/ 15847 h 193700"/>
                <a:gd name="connsiteX3" fmla="*/ 155370 w 254577"/>
                <a:gd name="connsiteY3" fmla="*/ 4778 h 193700"/>
                <a:gd name="connsiteX4" fmla="*/ 202412 w 254577"/>
                <a:gd name="connsiteY4" fmla="*/ 38537 h 193700"/>
                <a:gd name="connsiteX5" fmla="*/ 253881 w 254577"/>
                <a:gd name="connsiteY5" fmla="*/ 124872 h 193700"/>
                <a:gd name="connsiteX6" fmla="*/ 259415 w 254577"/>
                <a:gd name="connsiteY6" fmla="*/ 146456 h 193700"/>
                <a:gd name="connsiteX7" fmla="*/ 99474 w 254577"/>
                <a:gd name="connsiteY7" fmla="*/ 194604 h 193700"/>
                <a:gd name="connsiteX8" fmla="*/ 9265 w 254577"/>
                <a:gd name="connsiteY8" fmla="*/ 165272 h 193700"/>
                <a:gd name="connsiteX9" fmla="*/ 14246 w 254577"/>
                <a:gd name="connsiteY9" fmla="*/ 87239 h 193700"/>
                <a:gd name="connsiteX10" fmla="*/ 77890 w 254577"/>
                <a:gd name="connsiteY10" fmla="*/ 65102 h 193700"/>
                <a:gd name="connsiteX11" fmla="*/ 97814 w 254577"/>
                <a:gd name="connsiteY11" fmla="*/ 81151 h 193700"/>
                <a:gd name="connsiteX12" fmla="*/ 121611 w 254577"/>
                <a:gd name="connsiteY12" fmla="*/ 110483 h 193700"/>
                <a:gd name="connsiteX13" fmla="*/ 125485 w 254577"/>
                <a:gd name="connsiteY13" fmla="*/ 107716 h 193700"/>
                <a:gd name="connsiteX14" fmla="*/ 232850 w 254577"/>
                <a:gd name="connsiteY14" fmla="*/ 148670 h 193700"/>
                <a:gd name="connsiteX15" fmla="*/ 233404 w 254577"/>
                <a:gd name="connsiteY15" fmla="*/ 143135 h 193700"/>
                <a:gd name="connsiteX16" fmla="*/ 185809 w 254577"/>
                <a:gd name="connsiteY16" fmla="*/ 136494 h 193700"/>
                <a:gd name="connsiteX17" fmla="*/ 133787 w 254577"/>
                <a:gd name="connsiteY17" fmla="*/ 127639 h 193700"/>
                <a:gd name="connsiteX18" fmla="*/ 232850 w 254577"/>
                <a:gd name="connsiteY18" fmla="*/ 148670 h 193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54577" h="193700">
                  <a:moveTo>
                    <a:pt x="125485" y="107716"/>
                  </a:moveTo>
                  <a:cubicBezTo>
                    <a:pt x="117184" y="94434"/>
                    <a:pt x="107222" y="81705"/>
                    <a:pt x="100028" y="67315"/>
                  </a:cubicBezTo>
                  <a:cubicBezTo>
                    <a:pt x="91172" y="50159"/>
                    <a:pt x="86192" y="31896"/>
                    <a:pt x="101134" y="15847"/>
                  </a:cubicBezTo>
                  <a:cubicBezTo>
                    <a:pt x="116077" y="-756"/>
                    <a:pt x="136554" y="-4077"/>
                    <a:pt x="155370" y="4778"/>
                  </a:cubicBezTo>
                  <a:cubicBezTo>
                    <a:pt x="172527" y="13079"/>
                    <a:pt x="191343" y="23595"/>
                    <a:pt x="202412" y="38537"/>
                  </a:cubicBezTo>
                  <a:cubicBezTo>
                    <a:pt x="222335" y="65102"/>
                    <a:pt x="237278" y="95540"/>
                    <a:pt x="253881" y="124872"/>
                  </a:cubicBezTo>
                  <a:cubicBezTo>
                    <a:pt x="257201" y="130406"/>
                    <a:pt x="257201" y="138154"/>
                    <a:pt x="259415" y="146456"/>
                  </a:cubicBezTo>
                  <a:cubicBezTo>
                    <a:pt x="205179" y="163059"/>
                    <a:pt x="153157" y="180768"/>
                    <a:pt x="99474" y="194604"/>
                  </a:cubicBezTo>
                  <a:cubicBezTo>
                    <a:pt x="65161" y="203459"/>
                    <a:pt x="32509" y="195711"/>
                    <a:pt x="9265" y="165272"/>
                  </a:cubicBezTo>
                  <a:cubicBezTo>
                    <a:pt x="-4571" y="147563"/>
                    <a:pt x="-2911" y="111590"/>
                    <a:pt x="14246" y="87239"/>
                  </a:cubicBezTo>
                  <a:cubicBezTo>
                    <a:pt x="25868" y="70636"/>
                    <a:pt x="60181" y="57907"/>
                    <a:pt x="77890" y="65102"/>
                  </a:cubicBezTo>
                  <a:cubicBezTo>
                    <a:pt x="85638" y="68422"/>
                    <a:pt x="92279" y="74510"/>
                    <a:pt x="97814" y="81151"/>
                  </a:cubicBezTo>
                  <a:cubicBezTo>
                    <a:pt x="106115" y="90559"/>
                    <a:pt x="113863" y="100521"/>
                    <a:pt x="121611" y="110483"/>
                  </a:cubicBezTo>
                  <a:cubicBezTo>
                    <a:pt x="123271" y="109376"/>
                    <a:pt x="124378" y="108269"/>
                    <a:pt x="125485" y="107716"/>
                  </a:cubicBezTo>
                  <a:close/>
                  <a:moveTo>
                    <a:pt x="232850" y="148670"/>
                  </a:moveTo>
                  <a:cubicBezTo>
                    <a:pt x="232850" y="147009"/>
                    <a:pt x="232850" y="144795"/>
                    <a:pt x="233404" y="143135"/>
                  </a:cubicBezTo>
                  <a:cubicBezTo>
                    <a:pt x="217354" y="140922"/>
                    <a:pt x="201858" y="139261"/>
                    <a:pt x="185809" y="136494"/>
                  </a:cubicBezTo>
                  <a:cubicBezTo>
                    <a:pt x="169759" y="134280"/>
                    <a:pt x="154263" y="130960"/>
                    <a:pt x="133787" y="127639"/>
                  </a:cubicBezTo>
                  <a:cubicBezTo>
                    <a:pt x="166439" y="150883"/>
                    <a:pt x="200751" y="143135"/>
                    <a:pt x="232850" y="148670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055C5F91-5E6E-4CF0-BA19-5E91F632CF01}"/>
                </a:ext>
              </a:extLst>
            </p:cNvPr>
            <p:cNvSpPr/>
            <p:nvPr/>
          </p:nvSpPr>
          <p:spPr>
            <a:xfrm>
              <a:off x="3590057" y="6338595"/>
              <a:ext cx="243509" cy="177097"/>
            </a:xfrm>
            <a:custGeom>
              <a:avLst/>
              <a:gdLst>
                <a:gd name="connsiteX0" fmla="*/ 126660 w 243508"/>
                <a:gd name="connsiteY0" fmla="*/ 110124 h 177097"/>
                <a:gd name="connsiteX1" fmla="*/ 102862 w 243508"/>
                <a:gd name="connsiteY1" fmla="*/ 76364 h 177097"/>
                <a:gd name="connsiteX2" fmla="*/ 87919 w 243508"/>
                <a:gd name="connsiteY2" fmla="*/ 47033 h 177097"/>
                <a:gd name="connsiteX3" fmla="*/ 117804 w 243508"/>
                <a:gd name="connsiteY3" fmla="*/ 545 h 177097"/>
                <a:gd name="connsiteX4" fmla="*/ 176468 w 243508"/>
                <a:gd name="connsiteY4" fmla="*/ 24342 h 177097"/>
                <a:gd name="connsiteX5" fmla="*/ 243986 w 243508"/>
                <a:gd name="connsiteY5" fmla="*/ 133368 h 177097"/>
                <a:gd name="connsiteX6" fmla="*/ 220742 w 243508"/>
                <a:gd name="connsiteY6" fmla="*/ 143883 h 177097"/>
                <a:gd name="connsiteX7" fmla="*/ 102309 w 243508"/>
                <a:gd name="connsiteY7" fmla="*/ 177642 h 177097"/>
                <a:gd name="connsiteX8" fmla="*/ 10993 w 243508"/>
                <a:gd name="connsiteY8" fmla="*/ 153291 h 177097"/>
                <a:gd name="connsiteX9" fmla="*/ 33130 w 243508"/>
                <a:gd name="connsiteY9" fmla="*/ 63636 h 177097"/>
                <a:gd name="connsiteX10" fmla="*/ 94560 w 243508"/>
                <a:gd name="connsiteY10" fmla="*/ 79132 h 177097"/>
                <a:gd name="connsiteX11" fmla="*/ 123339 w 243508"/>
                <a:gd name="connsiteY11" fmla="*/ 113444 h 177097"/>
                <a:gd name="connsiteX12" fmla="*/ 126660 w 243508"/>
                <a:gd name="connsiteY12" fmla="*/ 110124 h 177097"/>
                <a:gd name="connsiteX13" fmla="*/ 131640 w 243508"/>
                <a:gd name="connsiteY13" fmla="*/ 121192 h 177097"/>
                <a:gd name="connsiteX14" fmla="*/ 215761 w 243508"/>
                <a:gd name="connsiteY14" fmla="*/ 133368 h 177097"/>
                <a:gd name="connsiteX15" fmla="*/ 131640 w 243508"/>
                <a:gd name="connsiteY15" fmla="*/ 121192 h 177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3508" h="177097">
                  <a:moveTo>
                    <a:pt x="126660" y="110124"/>
                  </a:moveTo>
                  <a:cubicBezTo>
                    <a:pt x="118358" y="99055"/>
                    <a:pt x="110057" y="87987"/>
                    <a:pt x="102862" y="76364"/>
                  </a:cubicBezTo>
                  <a:cubicBezTo>
                    <a:pt x="96774" y="66956"/>
                    <a:pt x="91240" y="57548"/>
                    <a:pt x="87919" y="47033"/>
                  </a:cubicBezTo>
                  <a:cubicBezTo>
                    <a:pt x="80171" y="24342"/>
                    <a:pt x="94007" y="3312"/>
                    <a:pt x="117804" y="545"/>
                  </a:cubicBezTo>
                  <a:cubicBezTo>
                    <a:pt x="141602" y="-2222"/>
                    <a:pt x="163186" y="5526"/>
                    <a:pt x="176468" y="24342"/>
                  </a:cubicBezTo>
                  <a:cubicBezTo>
                    <a:pt x="200266" y="58655"/>
                    <a:pt x="220742" y="95181"/>
                    <a:pt x="243986" y="133368"/>
                  </a:cubicBezTo>
                  <a:cubicBezTo>
                    <a:pt x="232918" y="138349"/>
                    <a:pt x="227383" y="141669"/>
                    <a:pt x="220742" y="143883"/>
                  </a:cubicBezTo>
                  <a:cubicBezTo>
                    <a:pt x="181449" y="155505"/>
                    <a:pt x="142155" y="167127"/>
                    <a:pt x="102309" y="177642"/>
                  </a:cubicBezTo>
                  <a:cubicBezTo>
                    <a:pt x="67996" y="186497"/>
                    <a:pt x="35897" y="182070"/>
                    <a:pt x="10993" y="153291"/>
                  </a:cubicBezTo>
                  <a:cubicBezTo>
                    <a:pt x="-11144" y="127834"/>
                    <a:pt x="2138" y="76918"/>
                    <a:pt x="33130" y="63636"/>
                  </a:cubicBezTo>
                  <a:cubicBezTo>
                    <a:pt x="59141" y="53121"/>
                    <a:pt x="75744" y="56994"/>
                    <a:pt x="94560" y="79132"/>
                  </a:cubicBezTo>
                  <a:cubicBezTo>
                    <a:pt x="103969" y="90754"/>
                    <a:pt x="113377" y="101822"/>
                    <a:pt x="123339" y="113444"/>
                  </a:cubicBezTo>
                  <a:cubicBezTo>
                    <a:pt x="124446" y="111784"/>
                    <a:pt x="125553" y="110677"/>
                    <a:pt x="126660" y="110124"/>
                  </a:cubicBezTo>
                  <a:close/>
                  <a:moveTo>
                    <a:pt x="131640" y="121192"/>
                  </a:moveTo>
                  <a:cubicBezTo>
                    <a:pt x="157651" y="137242"/>
                    <a:pt x="186983" y="133368"/>
                    <a:pt x="215761" y="133368"/>
                  </a:cubicBezTo>
                  <a:cubicBezTo>
                    <a:pt x="187537" y="129494"/>
                    <a:pt x="159312" y="125066"/>
                    <a:pt x="131640" y="121192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8D17A1F4-F069-433C-881E-6660271C7C21}"/>
                </a:ext>
              </a:extLst>
            </p:cNvPr>
            <p:cNvSpPr/>
            <p:nvPr/>
          </p:nvSpPr>
          <p:spPr>
            <a:xfrm>
              <a:off x="2929741" y="5299247"/>
              <a:ext cx="116220" cy="16603"/>
            </a:xfrm>
            <a:custGeom>
              <a:avLst/>
              <a:gdLst>
                <a:gd name="connsiteX0" fmla="*/ 116773 w 116220"/>
                <a:gd name="connsiteY0" fmla="*/ 18817 h 16602"/>
                <a:gd name="connsiteX1" fmla="*/ 0 w 116220"/>
                <a:gd name="connsiteY1" fmla="*/ 0 h 16602"/>
                <a:gd name="connsiteX2" fmla="*/ 116773 w 116220"/>
                <a:gd name="connsiteY2" fmla="*/ 18817 h 16602"/>
                <a:gd name="connsiteX3" fmla="*/ 116773 w 116220"/>
                <a:gd name="connsiteY3" fmla="*/ 18817 h 1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220" h="16602">
                  <a:moveTo>
                    <a:pt x="116773" y="18817"/>
                  </a:moveTo>
                  <a:cubicBezTo>
                    <a:pt x="76927" y="17710"/>
                    <a:pt x="37080" y="19370"/>
                    <a:pt x="0" y="0"/>
                  </a:cubicBezTo>
                  <a:cubicBezTo>
                    <a:pt x="39293" y="6641"/>
                    <a:pt x="78033" y="12729"/>
                    <a:pt x="116773" y="18817"/>
                  </a:cubicBezTo>
                  <a:cubicBezTo>
                    <a:pt x="116773" y="19370"/>
                    <a:pt x="116773" y="18817"/>
                    <a:pt x="116773" y="18817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9F0B81A2-9CB6-4F39-A9D5-65D0EC97D210}"/>
                </a:ext>
              </a:extLst>
            </p:cNvPr>
            <p:cNvSpPr/>
            <p:nvPr/>
          </p:nvSpPr>
          <p:spPr>
            <a:xfrm>
              <a:off x="4076446" y="6326411"/>
              <a:ext cx="99617" cy="11069"/>
            </a:xfrm>
            <a:custGeom>
              <a:avLst/>
              <a:gdLst>
                <a:gd name="connsiteX0" fmla="*/ 101277 w 99617"/>
                <a:gd name="connsiteY0" fmla="*/ 12729 h 11068"/>
                <a:gd name="connsiteX1" fmla="*/ 0 w 99617"/>
                <a:gd name="connsiteY1" fmla="*/ 0 h 11068"/>
                <a:gd name="connsiteX2" fmla="*/ 101277 w 99617"/>
                <a:gd name="connsiteY2" fmla="*/ 12729 h 11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9617" h="11068">
                  <a:moveTo>
                    <a:pt x="101277" y="12729"/>
                  </a:moveTo>
                  <a:cubicBezTo>
                    <a:pt x="66965" y="11069"/>
                    <a:pt x="32652" y="15496"/>
                    <a:pt x="0" y="0"/>
                  </a:cubicBezTo>
                  <a:cubicBezTo>
                    <a:pt x="33759" y="4428"/>
                    <a:pt x="67518" y="8301"/>
                    <a:pt x="101277" y="12729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080B3514-2C13-4B2E-9227-4903B46B8D34}"/>
                </a:ext>
              </a:extLst>
            </p:cNvPr>
            <p:cNvSpPr/>
            <p:nvPr/>
          </p:nvSpPr>
          <p:spPr>
            <a:xfrm>
              <a:off x="5184964" y="6351315"/>
              <a:ext cx="55343" cy="5534"/>
            </a:xfrm>
            <a:custGeom>
              <a:avLst/>
              <a:gdLst>
                <a:gd name="connsiteX0" fmla="*/ 553 w 55342"/>
                <a:gd name="connsiteY0" fmla="*/ 0 h 5534"/>
                <a:gd name="connsiteX1" fmla="*/ 60324 w 55342"/>
                <a:gd name="connsiteY1" fmla="*/ 6088 h 5534"/>
                <a:gd name="connsiteX2" fmla="*/ 60324 w 55342"/>
                <a:gd name="connsiteY2" fmla="*/ 9408 h 5534"/>
                <a:gd name="connsiteX3" fmla="*/ 0 w 55342"/>
                <a:gd name="connsiteY3" fmla="*/ 4981 h 5534"/>
                <a:gd name="connsiteX4" fmla="*/ 553 w 55342"/>
                <a:gd name="connsiteY4" fmla="*/ 0 h 5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342" h="5534">
                  <a:moveTo>
                    <a:pt x="553" y="0"/>
                  </a:moveTo>
                  <a:cubicBezTo>
                    <a:pt x="20477" y="2214"/>
                    <a:pt x="40400" y="4428"/>
                    <a:pt x="60324" y="6088"/>
                  </a:cubicBezTo>
                  <a:cubicBezTo>
                    <a:pt x="60324" y="7195"/>
                    <a:pt x="60324" y="8301"/>
                    <a:pt x="60324" y="9408"/>
                  </a:cubicBezTo>
                  <a:cubicBezTo>
                    <a:pt x="40400" y="7748"/>
                    <a:pt x="19923" y="6088"/>
                    <a:pt x="0" y="4981"/>
                  </a:cubicBezTo>
                  <a:cubicBezTo>
                    <a:pt x="0" y="3321"/>
                    <a:pt x="553" y="1661"/>
                    <a:pt x="553" y="0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CE9D037F-170E-4CA9-B6C5-60C011AAD9DA}"/>
                </a:ext>
              </a:extLst>
            </p:cNvPr>
            <p:cNvSpPr/>
            <p:nvPr/>
          </p:nvSpPr>
          <p:spPr>
            <a:xfrm>
              <a:off x="5897227" y="5453100"/>
              <a:ext cx="99617" cy="16603"/>
            </a:xfrm>
            <a:custGeom>
              <a:avLst/>
              <a:gdLst>
                <a:gd name="connsiteX0" fmla="*/ 99617 w 99617"/>
                <a:gd name="connsiteY0" fmla="*/ 20477 h 16602"/>
                <a:gd name="connsiteX1" fmla="*/ 0 w 99617"/>
                <a:gd name="connsiteY1" fmla="*/ 0 h 16602"/>
                <a:gd name="connsiteX2" fmla="*/ 52022 w 99617"/>
                <a:gd name="connsiteY2" fmla="*/ 8855 h 16602"/>
                <a:gd name="connsiteX3" fmla="*/ 99617 w 99617"/>
                <a:gd name="connsiteY3" fmla="*/ 15496 h 16602"/>
                <a:gd name="connsiteX4" fmla="*/ 99617 w 99617"/>
                <a:gd name="connsiteY4" fmla="*/ 20477 h 1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617" h="16602">
                  <a:moveTo>
                    <a:pt x="99617" y="20477"/>
                  </a:moveTo>
                  <a:cubicBezTo>
                    <a:pt x="68072" y="14943"/>
                    <a:pt x="33759" y="22691"/>
                    <a:pt x="0" y="0"/>
                  </a:cubicBezTo>
                  <a:cubicBezTo>
                    <a:pt x="20477" y="3321"/>
                    <a:pt x="36526" y="6641"/>
                    <a:pt x="52022" y="8855"/>
                  </a:cubicBezTo>
                  <a:cubicBezTo>
                    <a:pt x="68072" y="11069"/>
                    <a:pt x="83568" y="13282"/>
                    <a:pt x="99617" y="15496"/>
                  </a:cubicBezTo>
                  <a:cubicBezTo>
                    <a:pt x="99617" y="16603"/>
                    <a:pt x="99617" y="18817"/>
                    <a:pt x="99617" y="20477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7EF136A9-DDAF-4538-B307-5A33428B51E6}"/>
                </a:ext>
              </a:extLst>
            </p:cNvPr>
            <p:cNvSpPr/>
            <p:nvPr/>
          </p:nvSpPr>
          <p:spPr>
            <a:xfrm>
              <a:off x="3721697" y="6459787"/>
              <a:ext cx="83014" cy="11069"/>
            </a:xfrm>
            <a:custGeom>
              <a:avLst/>
              <a:gdLst>
                <a:gd name="connsiteX0" fmla="*/ 0 w 83014"/>
                <a:gd name="connsiteY0" fmla="*/ 0 h 11068"/>
                <a:gd name="connsiteX1" fmla="*/ 84121 w 83014"/>
                <a:gd name="connsiteY1" fmla="*/ 12176 h 11068"/>
                <a:gd name="connsiteX2" fmla="*/ 0 w 83014"/>
                <a:gd name="connsiteY2" fmla="*/ 0 h 11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3014" h="11068">
                  <a:moveTo>
                    <a:pt x="0" y="0"/>
                  </a:moveTo>
                  <a:cubicBezTo>
                    <a:pt x="28225" y="3874"/>
                    <a:pt x="55897" y="8301"/>
                    <a:pt x="84121" y="12176"/>
                  </a:cubicBezTo>
                  <a:cubicBezTo>
                    <a:pt x="54790" y="12176"/>
                    <a:pt x="25458" y="16049"/>
                    <a:pt x="0" y="0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465BF3DA-353E-4208-AC47-277DF45B7E19}"/>
              </a:ext>
            </a:extLst>
          </p:cNvPr>
          <p:cNvGrpSpPr/>
          <p:nvPr/>
        </p:nvGrpSpPr>
        <p:grpSpPr>
          <a:xfrm>
            <a:off x="457481" y="4250672"/>
            <a:ext cx="1693019" cy="2248962"/>
            <a:chOff x="457481" y="3133210"/>
            <a:chExt cx="2534244" cy="3366424"/>
          </a:xfrm>
          <a:solidFill>
            <a:schemeClr val="accent1"/>
          </a:solidFill>
        </p:grpSpPr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85EDD4A7-43FB-49C5-9483-1ACD056EC328}"/>
                </a:ext>
              </a:extLst>
            </p:cNvPr>
            <p:cNvSpPr/>
            <p:nvPr/>
          </p:nvSpPr>
          <p:spPr>
            <a:xfrm>
              <a:off x="827009" y="3133210"/>
              <a:ext cx="1588341" cy="2003413"/>
            </a:xfrm>
            <a:custGeom>
              <a:avLst/>
              <a:gdLst>
                <a:gd name="connsiteX0" fmla="*/ 687060 w 1588341"/>
                <a:gd name="connsiteY0" fmla="*/ 478632 h 2003413"/>
                <a:gd name="connsiteX1" fmla="*/ 675992 w 1588341"/>
                <a:gd name="connsiteY1" fmla="*/ 459815 h 2003413"/>
                <a:gd name="connsiteX2" fmla="*/ 513837 w 1588341"/>
                <a:gd name="connsiteY2" fmla="*/ 217967 h 2003413"/>
                <a:gd name="connsiteX3" fmla="*/ 350022 w 1588341"/>
                <a:gd name="connsiteY3" fmla="*/ 107281 h 2003413"/>
                <a:gd name="connsiteX4" fmla="*/ 181226 w 1588341"/>
                <a:gd name="connsiteY4" fmla="*/ 156536 h 2003413"/>
                <a:gd name="connsiteX5" fmla="*/ 138612 w 1588341"/>
                <a:gd name="connsiteY5" fmla="*/ 298214 h 2003413"/>
                <a:gd name="connsiteX6" fmla="*/ 146914 w 1588341"/>
                <a:gd name="connsiteY6" fmla="*/ 473651 h 2003413"/>
                <a:gd name="connsiteX7" fmla="*/ 169051 w 1588341"/>
                <a:gd name="connsiteY7" fmla="*/ 600386 h 2003413"/>
                <a:gd name="connsiteX8" fmla="*/ 221627 w 1588341"/>
                <a:gd name="connsiteY8" fmla="*/ 781911 h 2003413"/>
                <a:gd name="connsiteX9" fmla="*/ 285824 w 1588341"/>
                <a:gd name="connsiteY9" fmla="*/ 945172 h 2003413"/>
                <a:gd name="connsiteX10" fmla="*/ 384888 w 1588341"/>
                <a:gd name="connsiteY10" fmla="*/ 1122270 h 2003413"/>
                <a:gd name="connsiteX11" fmla="*/ 564753 w 1588341"/>
                <a:gd name="connsiteY11" fmla="*/ 1288298 h 2003413"/>
                <a:gd name="connsiteX12" fmla="*/ 741296 w 1588341"/>
                <a:gd name="connsiteY12" fmla="*/ 1304348 h 2003413"/>
                <a:gd name="connsiteX13" fmla="*/ 927249 w 1588341"/>
                <a:gd name="connsiteY13" fmla="*/ 1231295 h 2003413"/>
                <a:gd name="connsiteX14" fmla="*/ 1272035 w 1588341"/>
                <a:gd name="connsiteY14" fmla="*/ 1158243 h 2003413"/>
                <a:gd name="connsiteX15" fmla="*/ 1485105 w 1588341"/>
                <a:gd name="connsiteY15" fmla="*/ 1217460 h 2003413"/>
                <a:gd name="connsiteX16" fmla="*/ 1589703 w 1588341"/>
                <a:gd name="connsiteY16" fmla="*/ 1410053 h 2003413"/>
                <a:gd name="connsiteX17" fmla="*/ 1515544 w 1588341"/>
                <a:gd name="connsiteY17" fmla="*/ 1687874 h 2003413"/>
                <a:gd name="connsiteX18" fmla="*/ 1291958 w 1588341"/>
                <a:gd name="connsiteY18" fmla="*/ 1953520 h 2003413"/>
                <a:gd name="connsiteX19" fmla="*/ 1182379 w 1588341"/>
                <a:gd name="connsiteY19" fmla="*/ 2007203 h 2003413"/>
                <a:gd name="connsiteX20" fmla="*/ 1229421 w 1588341"/>
                <a:gd name="connsiteY20" fmla="*/ 1940238 h 2003413"/>
                <a:gd name="connsiteX21" fmla="*/ 1358923 w 1588341"/>
                <a:gd name="connsiteY21" fmla="*/ 1770335 h 2003413"/>
                <a:gd name="connsiteX22" fmla="*/ 1453006 w 1588341"/>
                <a:gd name="connsiteY22" fmla="*/ 1470930 h 2003413"/>
                <a:gd name="connsiteX23" fmla="*/ 1441938 w 1588341"/>
                <a:gd name="connsiteY23" fmla="*/ 1385149 h 2003413"/>
                <a:gd name="connsiteX24" fmla="*/ 1420907 w 1588341"/>
                <a:gd name="connsiteY24" fmla="*/ 1348069 h 2003413"/>
                <a:gd name="connsiteX25" fmla="*/ 1283104 w 1588341"/>
                <a:gd name="connsiteY25" fmla="*/ 1266715 h 2003413"/>
                <a:gd name="connsiteX26" fmla="*/ 1087190 w 1588341"/>
                <a:gd name="connsiteY26" fmla="*/ 1278890 h 2003413"/>
                <a:gd name="connsiteX27" fmla="*/ 860837 w 1588341"/>
                <a:gd name="connsiteY27" fmla="*/ 1353050 h 2003413"/>
                <a:gd name="connsiteX28" fmla="*/ 460155 w 1588341"/>
                <a:gd name="connsiteY28" fmla="*/ 1282211 h 2003413"/>
                <a:gd name="connsiteX29" fmla="*/ 279737 w 1588341"/>
                <a:gd name="connsiteY29" fmla="*/ 1072461 h 2003413"/>
                <a:gd name="connsiteX30" fmla="*/ 138059 w 1588341"/>
                <a:gd name="connsiteY30" fmla="*/ 782464 h 2003413"/>
                <a:gd name="connsiteX31" fmla="*/ 39548 w 1588341"/>
                <a:gd name="connsiteY31" fmla="*/ 491361 h 2003413"/>
                <a:gd name="connsiteX32" fmla="*/ 1362 w 1588341"/>
                <a:gd name="connsiteY32" fmla="*/ 311496 h 2003413"/>
                <a:gd name="connsiteX33" fmla="*/ 5236 w 1588341"/>
                <a:gd name="connsiteY33" fmla="*/ 153769 h 2003413"/>
                <a:gd name="connsiteX34" fmla="*/ 102639 w 1588341"/>
                <a:gd name="connsiteY34" fmla="*/ 23713 h 2003413"/>
                <a:gd name="connsiteX35" fmla="*/ 286378 w 1588341"/>
                <a:gd name="connsiteY35" fmla="*/ 15965 h 2003413"/>
                <a:gd name="connsiteX36" fmla="*/ 622309 w 1588341"/>
                <a:gd name="connsiteY36" fmla="*/ 305409 h 2003413"/>
                <a:gd name="connsiteX37" fmla="*/ 686507 w 1588341"/>
                <a:gd name="connsiteY37" fmla="*/ 453174 h 2003413"/>
                <a:gd name="connsiteX38" fmla="*/ 689274 w 1588341"/>
                <a:gd name="connsiteY38" fmla="*/ 478078 h 2003413"/>
                <a:gd name="connsiteX39" fmla="*/ 687060 w 1588341"/>
                <a:gd name="connsiteY39" fmla="*/ 478632 h 2003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588341" h="2003413">
                  <a:moveTo>
                    <a:pt x="687060" y="478632"/>
                  </a:moveTo>
                  <a:cubicBezTo>
                    <a:pt x="683186" y="472544"/>
                    <a:pt x="679312" y="466456"/>
                    <a:pt x="675992" y="459815"/>
                  </a:cubicBezTo>
                  <a:cubicBezTo>
                    <a:pt x="631718" y="372373"/>
                    <a:pt x="579142" y="290466"/>
                    <a:pt x="513837" y="217967"/>
                  </a:cubicBezTo>
                  <a:cubicBezTo>
                    <a:pt x="468456" y="167605"/>
                    <a:pt x="416434" y="126651"/>
                    <a:pt x="350022" y="107281"/>
                  </a:cubicBezTo>
                  <a:cubicBezTo>
                    <a:pt x="284164" y="88464"/>
                    <a:pt x="226054" y="105067"/>
                    <a:pt x="181226" y="156536"/>
                  </a:cubicBezTo>
                  <a:cubicBezTo>
                    <a:pt x="146360" y="196383"/>
                    <a:pt x="136952" y="246745"/>
                    <a:pt x="138612" y="298214"/>
                  </a:cubicBezTo>
                  <a:cubicBezTo>
                    <a:pt x="140273" y="356877"/>
                    <a:pt x="141379" y="414987"/>
                    <a:pt x="146914" y="473651"/>
                  </a:cubicBezTo>
                  <a:cubicBezTo>
                    <a:pt x="150788" y="516265"/>
                    <a:pt x="159089" y="558879"/>
                    <a:pt x="169051" y="600386"/>
                  </a:cubicBezTo>
                  <a:cubicBezTo>
                    <a:pt x="184547" y="661263"/>
                    <a:pt x="201703" y="722141"/>
                    <a:pt x="221627" y="781911"/>
                  </a:cubicBezTo>
                  <a:cubicBezTo>
                    <a:pt x="240443" y="837254"/>
                    <a:pt x="264794" y="890936"/>
                    <a:pt x="285824" y="945172"/>
                  </a:cubicBezTo>
                  <a:cubicBezTo>
                    <a:pt x="310729" y="1008817"/>
                    <a:pt x="345041" y="1066927"/>
                    <a:pt x="384888" y="1122270"/>
                  </a:cubicBezTo>
                  <a:cubicBezTo>
                    <a:pt x="434143" y="1189235"/>
                    <a:pt x="491700" y="1247898"/>
                    <a:pt x="564753" y="1288298"/>
                  </a:cubicBezTo>
                  <a:cubicBezTo>
                    <a:pt x="621202" y="1319844"/>
                    <a:pt x="680973" y="1325378"/>
                    <a:pt x="741296" y="1304348"/>
                  </a:cubicBezTo>
                  <a:cubicBezTo>
                    <a:pt x="804387" y="1282211"/>
                    <a:pt x="865818" y="1256753"/>
                    <a:pt x="927249" y="1231295"/>
                  </a:cubicBezTo>
                  <a:cubicBezTo>
                    <a:pt x="1037934" y="1185361"/>
                    <a:pt x="1151387" y="1155476"/>
                    <a:pt x="1272035" y="1158243"/>
                  </a:cubicBezTo>
                  <a:cubicBezTo>
                    <a:pt x="1347855" y="1160456"/>
                    <a:pt x="1420907" y="1174292"/>
                    <a:pt x="1485105" y="1217460"/>
                  </a:cubicBezTo>
                  <a:cubicBezTo>
                    <a:pt x="1553730" y="1263394"/>
                    <a:pt x="1585276" y="1329252"/>
                    <a:pt x="1589703" y="1410053"/>
                  </a:cubicBezTo>
                  <a:cubicBezTo>
                    <a:pt x="1595238" y="1510777"/>
                    <a:pt x="1565906" y="1602093"/>
                    <a:pt x="1515544" y="1687874"/>
                  </a:cubicBezTo>
                  <a:cubicBezTo>
                    <a:pt x="1455773" y="1789152"/>
                    <a:pt x="1384381" y="1880468"/>
                    <a:pt x="1291958" y="1953520"/>
                  </a:cubicBezTo>
                  <a:cubicBezTo>
                    <a:pt x="1260413" y="1978425"/>
                    <a:pt x="1225547" y="1999455"/>
                    <a:pt x="1182379" y="2007203"/>
                  </a:cubicBezTo>
                  <a:cubicBezTo>
                    <a:pt x="1197876" y="1985066"/>
                    <a:pt x="1213372" y="1962375"/>
                    <a:pt x="1229421" y="1940238"/>
                  </a:cubicBezTo>
                  <a:cubicBezTo>
                    <a:pt x="1272588" y="1883235"/>
                    <a:pt x="1318523" y="1828445"/>
                    <a:pt x="1358923" y="1770335"/>
                  </a:cubicBezTo>
                  <a:cubicBezTo>
                    <a:pt x="1421461" y="1680680"/>
                    <a:pt x="1459647" y="1582169"/>
                    <a:pt x="1453006" y="1470930"/>
                  </a:cubicBezTo>
                  <a:cubicBezTo>
                    <a:pt x="1451346" y="1442152"/>
                    <a:pt x="1448025" y="1412820"/>
                    <a:pt x="1441938" y="1385149"/>
                  </a:cubicBezTo>
                  <a:cubicBezTo>
                    <a:pt x="1439170" y="1371866"/>
                    <a:pt x="1429209" y="1359137"/>
                    <a:pt x="1420907" y="1348069"/>
                  </a:cubicBezTo>
                  <a:cubicBezTo>
                    <a:pt x="1386041" y="1302688"/>
                    <a:pt x="1337893" y="1279444"/>
                    <a:pt x="1283104" y="1266715"/>
                  </a:cubicBezTo>
                  <a:cubicBezTo>
                    <a:pt x="1216692" y="1251772"/>
                    <a:pt x="1150834" y="1260627"/>
                    <a:pt x="1087190" y="1278890"/>
                  </a:cubicBezTo>
                  <a:cubicBezTo>
                    <a:pt x="1010816" y="1301027"/>
                    <a:pt x="936657" y="1329252"/>
                    <a:pt x="860837" y="1353050"/>
                  </a:cubicBezTo>
                  <a:cubicBezTo>
                    <a:pt x="715285" y="1398984"/>
                    <a:pt x="581356" y="1375740"/>
                    <a:pt x="460155" y="1282211"/>
                  </a:cubicBezTo>
                  <a:cubicBezTo>
                    <a:pt x="385995" y="1224654"/>
                    <a:pt x="328992" y="1151602"/>
                    <a:pt x="279737" y="1072461"/>
                  </a:cubicBezTo>
                  <a:cubicBezTo>
                    <a:pt x="222180" y="980592"/>
                    <a:pt x="174585" y="883742"/>
                    <a:pt x="138059" y="782464"/>
                  </a:cubicBezTo>
                  <a:cubicBezTo>
                    <a:pt x="103193" y="686168"/>
                    <a:pt x="73308" y="588211"/>
                    <a:pt x="39548" y="491361"/>
                  </a:cubicBezTo>
                  <a:cubicBezTo>
                    <a:pt x="19625" y="432697"/>
                    <a:pt x="4682" y="372927"/>
                    <a:pt x="1362" y="311496"/>
                  </a:cubicBezTo>
                  <a:cubicBezTo>
                    <a:pt x="-1959" y="258921"/>
                    <a:pt x="1362" y="206345"/>
                    <a:pt x="5236" y="153769"/>
                  </a:cubicBezTo>
                  <a:cubicBezTo>
                    <a:pt x="10217" y="90678"/>
                    <a:pt x="49510" y="50278"/>
                    <a:pt x="102639" y="23713"/>
                  </a:cubicBezTo>
                  <a:cubicBezTo>
                    <a:pt x="161856" y="-6172"/>
                    <a:pt x="222733" y="-6725"/>
                    <a:pt x="286378" y="15965"/>
                  </a:cubicBezTo>
                  <a:cubicBezTo>
                    <a:pt x="435250" y="70201"/>
                    <a:pt x="538188" y="175906"/>
                    <a:pt x="622309" y="305409"/>
                  </a:cubicBezTo>
                  <a:cubicBezTo>
                    <a:pt x="651641" y="351343"/>
                    <a:pt x="674885" y="399492"/>
                    <a:pt x="686507" y="453174"/>
                  </a:cubicBezTo>
                  <a:cubicBezTo>
                    <a:pt x="688167" y="461476"/>
                    <a:pt x="688167" y="469777"/>
                    <a:pt x="689274" y="478078"/>
                  </a:cubicBezTo>
                  <a:cubicBezTo>
                    <a:pt x="689274" y="478078"/>
                    <a:pt x="688167" y="478632"/>
                    <a:pt x="687060" y="478632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57D3F0B1-73BE-4B01-9302-CEB5F3186BF3}"/>
                </a:ext>
              </a:extLst>
            </p:cNvPr>
            <p:cNvSpPr/>
            <p:nvPr/>
          </p:nvSpPr>
          <p:spPr>
            <a:xfrm>
              <a:off x="694564" y="5055184"/>
              <a:ext cx="2003413" cy="1444450"/>
            </a:xfrm>
            <a:custGeom>
              <a:avLst/>
              <a:gdLst>
                <a:gd name="connsiteX0" fmla="*/ 293748 w 2003413"/>
                <a:gd name="connsiteY0" fmla="*/ 0 h 1444449"/>
                <a:gd name="connsiteX1" fmla="*/ 327507 w 2003413"/>
                <a:gd name="connsiteY1" fmla="*/ 121754 h 1444449"/>
                <a:gd name="connsiteX2" fmla="*/ 399453 w 2003413"/>
                <a:gd name="connsiteY2" fmla="*/ 322649 h 1444449"/>
                <a:gd name="connsiteX3" fmla="*/ 519547 w 2003413"/>
                <a:gd name="connsiteY3" fmla="*/ 539593 h 1444449"/>
                <a:gd name="connsiteX4" fmla="*/ 797368 w 2003413"/>
                <a:gd name="connsiteY4" fmla="*/ 791957 h 1444449"/>
                <a:gd name="connsiteX5" fmla="*/ 936832 w 2003413"/>
                <a:gd name="connsiteY5" fmla="*/ 873864 h 1444449"/>
                <a:gd name="connsiteX6" fmla="*/ 948454 w 2003413"/>
                <a:gd name="connsiteY6" fmla="*/ 881059 h 1444449"/>
                <a:gd name="connsiteX7" fmla="*/ 986641 w 2003413"/>
                <a:gd name="connsiteY7" fmla="*/ 786423 h 1444449"/>
                <a:gd name="connsiteX8" fmla="*/ 1126105 w 2003413"/>
                <a:gd name="connsiteY8" fmla="*/ 681271 h 1444449"/>
                <a:gd name="connsiteX9" fmla="*/ 1520700 w 2003413"/>
                <a:gd name="connsiteY9" fmla="*/ 669649 h 1444449"/>
                <a:gd name="connsiteX10" fmla="*/ 1664592 w 2003413"/>
                <a:gd name="connsiteY10" fmla="*/ 724992 h 1444449"/>
                <a:gd name="connsiteX11" fmla="*/ 1685068 w 2003413"/>
                <a:gd name="connsiteY11" fmla="*/ 744362 h 1444449"/>
                <a:gd name="connsiteX12" fmla="*/ 1645221 w 2003413"/>
                <a:gd name="connsiteY12" fmla="*/ 732740 h 1444449"/>
                <a:gd name="connsiteX13" fmla="*/ 1393965 w 2003413"/>
                <a:gd name="connsiteY13" fmla="*/ 680718 h 1444449"/>
                <a:gd name="connsiteX14" fmla="*/ 1198051 w 2003413"/>
                <a:gd name="connsiteY14" fmla="*/ 715584 h 1444449"/>
                <a:gd name="connsiteX15" fmla="*/ 1138280 w 2003413"/>
                <a:gd name="connsiteY15" fmla="*/ 938062 h 1444449"/>
                <a:gd name="connsiteX16" fmla="*/ 1328660 w 2003413"/>
                <a:gd name="connsiteY16" fmla="*/ 1125675 h 1444449"/>
                <a:gd name="connsiteX17" fmla="*/ 1687835 w 2003413"/>
                <a:gd name="connsiteY17" fmla="*/ 1311073 h 1444449"/>
                <a:gd name="connsiteX18" fmla="*/ 1997202 w 2003413"/>
                <a:gd name="connsiteY18" fmla="*/ 1437255 h 1444449"/>
                <a:gd name="connsiteX19" fmla="*/ 2006057 w 2003413"/>
                <a:gd name="connsiteY19" fmla="*/ 1446110 h 1444449"/>
                <a:gd name="connsiteX20" fmla="*/ 1938539 w 2003413"/>
                <a:gd name="connsiteY20" fmla="*/ 1440022 h 1444449"/>
                <a:gd name="connsiteX21" fmla="*/ 1697244 w 2003413"/>
                <a:gd name="connsiteY21" fmla="*/ 1383019 h 1444449"/>
                <a:gd name="connsiteX22" fmla="*/ 1260588 w 2003413"/>
                <a:gd name="connsiteY22" fmla="*/ 1208689 h 1444449"/>
                <a:gd name="connsiteX23" fmla="*/ 996603 w 2003413"/>
                <a:gd name="connsiteY23" fmla="*/ 1006687 h 1444449"/>
                <a:gd name="connsiteX24" fmla="*/ 953435 w 2003413"/>
                <a:gd name="connsiteY24" fmla="*/ 902643 h 1444449"/>
                <a:gd name="connsiteX25" fmla="*/ 940706 w 2003413"/>
                <a:gd name="connsiteY25" fmla="*/ 887700 h 1444449"/>
                <a:gd name="connsiteX26" fmla="*/ 804563 w 2003413"/>
                <a:gd name="connsiteY26" fmla="*/ 821842 h 1444449"/>
                <a:gd name="connsiteX27" fmla="*/ 625805 w 2003413"/>
                <a:gd name="connsiteY27" fmla="*/ 712263 h 1444449"/>
                <a:gd name="connsiteX28" fmla="*/ 439300 w 2003413"/>
                <a:gd name="connsiteY28" fmla="*/ 602131 h 1444449"/>
                <a:gd name="connsiteX29" fmla="*/ 272164 w 2003413"/>
                <a:gd name="connsiteY29" fmla="*/ 543467 h 1444449"/>
                <a:gd name="connsiteX30" fmla="*/ 118311 w 2003413"/>
                <a:gd name="connsiteY30" fmla="*/ 475396 h 1444449"/>
                <a:gd name="connsiteX31" fmla="*/ 4304 w 2003413"/>
                <a:gd name="connsiteY31" fmla="*/ 330951 h 1444449"/>
                <a:gd name="connsiteX32" fmla="*/ 132146 w 2003413"/>
                <a:gd name="connsiteY32" fmla="*/ 142785 h 1444449"/>
                <a:gd name="connsiteX33" fmla="*/ 288767 w 2003413"/>
                <a:gd name="connsiteY33" fmla="*/ 178758 h 1444449"/>
                <a:gd name="connsiteX34" fmla="*/ 309797 w 2003413"/>
                <a:gd name="connsiteY34" fmla="*/ 192593 h 1444449"/>
                <a:gd name="connsiteX35" fmla="*/ 295408 w 2003413"/>
                <a:gd name="connsiteY35" fmla="*/ 95190 h 1444449"/>
                <a:gd name="connsiteX36" fmla="*/ 289874 w 2003413"/>
                <a:gd name="connsiteY36" fmla="*/ 553 h 1444449"/>
                <a:gd name="connsiteX37" fmla="*/ 293748 w 2003413"/>
                <a:gd name="connsiteY37" fmla="*/ 0 h 1444449"/>
                <a:gd name="connsiteX38" fmla="*/ 155944 w 2003413"/>
                <a:gd name="connsiteY38" fmla="*/ 283356 h 1444449"/>
                <a:gd name="connsiteX39" fmla="*/ 194684 w 2003413"/>
                <a:gd name="connsiteY39" fmla="*/ 400129 h 1444449"/>
                <a:gd name="connsiteX40" fmla="*/ 221249 w 2003413"/>
                <a:gd name="connsiteY40" fmla="*/ 405664 h 1444449"/>
                <a:gd name="connsiteX41" fmla="*/ 339682 w 2003413"/>
                <a:gd name="connsiteY41" fmla="*/ 344233 h 1444449"/>
                <a:gd name="connsiteX42" fmla="*/ 346323 w 2003413"/>
                <a:gd name="connsiteY42" fmla="*/ 326523 h 1444449"/>
                <a:gd name="connsiteX43" fmla="*/ 314778 w 2003413"/>
                <a:gd name="connsiteY43" fmla="*/ 225799 h 1444449"/>
                <a:gd name="connsiteX44" fmla="*/ 296515 w 2003413"/>
                <a:gd name="connsiteY44" fmla="*/ 209196 h 1444449"/>
                <a:gd name="connsiteX45" fmla="*/ 231210 w 2003413"/>
                <a:gd name="connsiteY45" fmla="*/ 204769 h 1444449"/>
                <a:gd name="connsiteX46" fmla="*/ 155944 w 2003413"/>
                <a:gd name="connsiteY46" fmla="*/ 283356 h 1444449"/>
                <a:gd name="connsiteX47" fmla="*/ 216268 w 2003413"/>
                <a:gd name="connsiteY47" fmla="*/ 419499 h 1444449"/>
                <a:gd name="connsiteX48" fmla="*/ 479700 w 2003413"/>
                <a:gd name="connsiteY48" fmla="*/ 557303 h 1444449"/>
                <a:gd name="connsiteX49" fmla="*/ 355732 w 2003413"/>
                <a:gd name="connsiteY49" fmla="*/ 349767 h 1444449"/>
                <a:gd name="connsiteX50" fmla="*/ 216268 w 2003413"/>
                <a:gd name="connsiteY50" fmla="*/ 419499 h 1444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2003413" h="1444449">
                  <a:moveTo>
                    <a:pt x="293748" y="0"/>
                  </a:moveTo>
                  <a:cubicBezTo>
                    <a:pt x="304816" y="40954"/>
                    <a:pt x="314225" y="81908"/>
                    <a:pt x="327507" y="121754"/>
                  </a:cubicBezTo>
                  <a:cubicBezTo>
                    <a:pt x="349644" y="189273"/>
                    <a:pt x="370121" y="258451"/>
                    <a:pt x="399453" y="322649"/>
                  </a:cubicBezTo>
                  <a:cubicBezTo>
                    <a:pt x="434319" y="397362"/>
                    <a:pt x="472505" y="472075"/>
                    <a:pt x="519547" y="539593"/>
                  </a:cubicBezTo>
                  <a:cubicBezTo>
                    <a:pt x="591493" y="644191"/>
                    <a:pt x="681148" y="732740"/>
                    <a:pt x="797368" y="791957"/>
                  </a:cubicBezTo>
                  <a:cubicBezTo>
                    <a:pt x="845517" y="816308"/>
                    <a:pt x="890344" y="846193"/>
                    <a:pt x="936832" y="873864"/>
                  </a:cubicBezTo>
                  <a:cubicBezTo>
                    <a:pt x="941813" y="876632"/>
                    <a:pt x="946241" y="879952"/>
                    <a:pt x="948454" y="881059"/>
                  </a:cubicBezTo>
                  <a:cubicBezTo>
                    <a:pt x="961183" y="848960"/>
                    <a:pt x="970591" y="815754"/>
                    <a:pt x="986641" y="786423"/>
                  </a:cubicBezTo>
                  <a:cubicBezTo>
                    <a:pt x="1016526" y="731080"/>
                    <a:pt x="1067995" y="701748"/>
                    <a:pt x="1126105" y="681271"/>
                  </a:cubicBezTo>
                  <a:cubicBezTo>
                    <a:pt x="1256714" y="635890"/>
                    <a:pt x="1387877" y="639211"/>
                    <a:pt x="1520700" y="669649"/>
                  </a:cubicBezTo>
                  <a:cubicBezTo>
                    <a:pt x="1571615" y="681271"/>
                    <a:pt x="1619764" y="698981"/>
                    <a:pt x="1664592" y="724992"/>
                  </a:cubicBezTo>
                  <a:cubicBezTo>
                    <a:pt x="1672339" y="729420"/>
                    <a:pt x="1679534" y="735507"/>
                    <a:pt x="1685068" y="744362"/>
                  </a:cubicBezTo>
                  <a:cubicBezTo>
                    <a:pt x="1671786" y="740488"/>
                    <a:pt x="1658504" y="736614"/>
                    <a:pt x="1645221" y="732740"/>
                  </a:cubicBezTo>
                  <a:cubicBezTo>
                    <a:pt x="1562761" y="707836"/>
                    <a:pt x="1479746" y="686252"/>
                    <a:pt x="1393965" y="680718"/>
                  </a:cubicBezTo>
                  <a:cubicBezTo>
                    <a:pt x="1326446" y="676290"/>
                    <a:pt x="1260035" y="682378"/>
                    <a:pt x="1198051" y="715584"/>
                  </a:cubicBezTo>
                  <a:cubicBezTo>
                    <a:pt x="1116697" y="758751"/>
                    <a:pt x="1095666" y="866116"/>
                    <a:pt x="1138280" y="938062"/>
                  </a:cubicBezTo>
                  <a:cubicBezTo>
                    <a:pt x="1185322" y="1017756"/>
                    <a:pt x="1255054" y="1073653"/>
                    <a:pt x="1328660" y="1125675"/>
                  </a:cubicBezTo>
                  <a:cubicBezTo>
                    <a:pt x="1439899" y="1204262"/>
                    <a:pt x="1562761" y="1260158"/>
                    <a:pt x="1687835" y="1311073"/>
                  </a:cubicBezTo>
                  <a:cubicBezTo>
                    <a:pt x="1790773" y="1353134"/>
                    <a:pt x="1893711" y="1395195"/>
                    <a:pt x="1997202" y="1437255"/>
                  </a:cubicBezTo>
                  <a:cubicBezTo>
                    <a:pt x="2000523" y="1438362"/>
                    <a:pt x="2003290" y="1440022"/>
                    <a:pt x="2006057" y="1446110"/>
                  </a:cubicBezTo>
                  <a:cubicBezTo>
                    <a:pt x="1983367" y="1443896"/>
                    <a:pt x="1961230" y="1442789"/>
                    <a:pt x="1938539" y="1440022"/>
                  </a:cubicBezTo>
                  <a:cubicBezTo>
                    <a:pt x="1856078" y="1428954"/>
                    <a:pt x="1776384" y="1406817"/>
                    <a:pt x="1697244" y="1383019"/>
                  </a:cubicBezTo>
                  <a:cubicBezTo>
                    <a:pt x="1546711" y="1337638"/>
                    <a:pt x="1402819" y="1274547"/>
                    <a:pt x="1260588" y="1208689"/>
                  </a:cubicBezTo>
                  <a:cubicBezTo>
                    <a:pt x="1157650" y="1160541"/>
                    <a:pt x="1068548" y="1094683"/>
                    <a:pt x="996603" y="1006687"/>
                  </a:cubicBezTo>
                  <a:cubicBezTo>
                    <a:pt x="972252" y="976802"/>
                    <a:pt x="953435" y="943597"/>
                    <a:pt x="953435" y="902643"/>
                  </a:cubicBezTo>
                  <a:cubicBezTo>
                    <a:pt x="953435" y="897662"/>
                    <a:pt x="946241" y="890467"/>
                    <a:pt x="940706" y="887700"/>
                  </a:cubicBezTo>
                  <a:cubicBezTo>
                    <a:pt x="895325" y="865563"/>
                    <a:pt x="848284" y="846193"/>
                    <a:pt x="804563" y="821842"/>
                  </a:cubicBezTo>
                  <a:cubicBezTo>
                    <a:pt x="743686" y="787530"/>
                    <a:pt x="683915" y="751003"/>
                    <a:pt x="625805" y="712263"/>
                  </a:cubicBezTo>
                  <a:cubicBezTo>
                    <a:pt x="565481" y="671863"/>
                    <a:pt x="507925" y="627588"/>
                    <a:pt x="439300" y="602131"/>
                  </a:cubicBezTo>
                  <a:cubicBezTo>
                    <a:pt x="383957" y="581654"/>
                    <a:pt x="326953" y="565051"/>
                    <a:pt x="272164" y="543467"/>
                  </a:cubicBezTo>
                  <a:cubicBezTo>
                    <a:pt x="220142" y="522990"/>
                    <a:pt x="167012" y="502514"/>
                    <a:pt x="118311" y="475396"/>
                  </a:cubicBezTo>
                  <a:cubicBezTo>
                    <a:pt x="61308" y="444404"/>
                    <a:pt x="19800" y="395702"/>
                    <a:pt x="4304" y="330951"/>
                  </a:cubicBezTo>
                  <a:cubicBezTo>
                    <a:pt x="-15619" y="249043"/>
                    <a:pt x="34743" y="159388"/>
                    <a:pt x="132146" y="142785"/>
                  </a:cubicBezTo>
                  <a:cubicBezTo>
                    <a:pt x="189150" y="133376"/>
                    <a:pt x="241725" y="143892"/>
                    <a:pt x="288767" y="178758"/>
                  </a:cubicBezTo>
                  <a:cubicBezTo>
                    <a:pt x="294855" y="183185"/>
                    <a:pt x="300942" y="186506"/>
                    <a:pt x="309797" y="192593"/>
                  </a:cubicBezTo>
                  <a:cubicBezTo>
                    <a:pt x="304816" y="157727"/>
                    <a:pt x="298729" y="126735"/>
                    <a:pt x="295408" y="95190"/>
                  </a:cubicBezTo>
                  <a:cubicBezTo>
                    <a:pt x="292087" y="63644"/>
                    <a:pt x="291534" y="32099"/>
                    <a:pt x="289874" y="553"/>
                  </a:cubicBezTo>
                  <a:cubicBezTo>
                    <a:pt x="290981" y="0"/>
                    <a:pt x="292087" y="0"/>
                    <a:pt x="293748" y="0"/>
                  </a:cubicBezTo>
                  <a:close/>
                  <a:moveTo>
                    <a:pt x="155944" y="283356"/>
                  </a:moveTo>
                  <a:cubicBezTo>
                    <a:pt x="155390" y="330397"/>
                    <a:pt x="173100" y="365817"/>
                    <a:pt x="194684" y="400129"/>
                  </a:cubicBezTo>
                  <a:cubicBezTo>
                    <a:pt x="202432" y="411751"/>
                    <a:pt x="209073" y="412858"/>
                    <a:pt x="221249" y="405664"/>
                  </a:cubicBezTo>
                  <a:cubicBezTo>
                    <a:pt x="259989" y="384080"/>
                    <a:pt x="299835" y="364156"/>
                    <a:pt x="339682" y="344233"/>
                  </a:cubicBezTo>
                  <a:cubicBezTo>
                    <a:pt x="349644" y="339252"/>
                    <a:pt x="348537" y="334271"/>
                    <a:pt x="346323" y="326523"/>
                  </a:cubicBezTo>
                  <a:cubicBezTo>
                    <a:pt x="335808" y="292764"/>
                    <a:pt x="326400" y="259005"/>
                    <a:pt x="314778" y="225799"/>
                  </a:cubicBezTo>
                  <a:cubicBezTo>
                    <a:pt x="312564" y="218604"/>
                    <a:pt x="303156" y="210303"/>
                    <a:pt x="296515" y="209196"/>
                  </a:cubicBezTo>
                  <a:cubicBezTo>
                    <a:pt x="274931" y="205876"/>
                    <a:pt x="252794" y="203109"/>
                    <a:pt x="231210" y="204769"/>
                  </a:cubicBezTo>
                  <a:cubicBezTo>
                    <a:pt x="185276" y="206982"/>
                    <a:pt x="155390" y="241849"/>
                    <a:pt x="155944" y="283356"/>
                  </a:cubicBezTo>
                  <a:close/>
                  <a:moveTo>
                    <a:pt x="216268" y="419499"/>
                  </a:moveTo>
                  <a:cubicBezTo>
                    <a:pt x="252794" y="459346"/>
                    <a:pt x="432658" y="552876"/>
                    <a:pt x="479700" y="557303"/>
                  </a:cubicBezTo>
                  <a:cubicBezTo>
                    <a:pt x="431552" y="492552"/>
                    <a:pt x="384510" y="427801"/>
                    <a:pt x="355732" y="349767"/>
                  </a:cubicBezTo>
                  <a:cubicBezTo>
                    <a:pt x="305370" y="366924"/>
                    <a:pt x="258328" y="387400"/>
                    <a:pt x="216268" y="419499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6C230F10-8044-41AC-86C5-D3B96A1D6796}"/>
                </a:ext>
              </a:extLst>
            </p:cNvPr>
            <p:cNvSpPr/>
            <p:nvPr/>
          </p:nvSpPr>
          <p:spPr>
            <a:xfrm>
              <a:off x="457481" y="4158227"/>
              <a:ext cx="2069825" cy="1106858"/>
            </a:xfrm>
            <a:custGeom>
              <a:avLst/>
              <a:gdLst>
                <a:gd name="connsiteX0" fmla="*/ 579532 w 2069824"/>
                <a:gd name="connsiteY0" fmla="*/ 774097 h 1106858"/>
                <a:gd name="connsiteX1" fmla="*/ 565143 w 2069824"/>
                <a:gd name="connsiteY1" fmla="*/ 786272 h 1106858"/>
                <a:gd name="connsiteX2" fmla="*/ 554628 w 2069824"/>
                <a:gd name="connsiteY2" fmla="*/ 870393 h 1106858"/>
                <a:gd name="connsiteX3" fmla="*/ 633768 w 2069824"/>
                <a:gd name="connsiteY3" fmla="*/ 944553 h 1106858"/>
                <a:gd name="connsiteX4" fmla="*/ 693539 w 2069824"/>
                <a:gd name="connsiteY4" fmla="*/ 976651 h 1106858"/>
                <a:gd name="connsiteX5" fmla="*/ 711802 w 2069824"/>
                <a:gd name="connsiteY5" fmla="*/ 975545 h 1106858"/>
                <a:gd name="connsiteX6" fmla="*/ 891113 w 2069824"/>
                <a:gd name="connsiteY6" fmla="*/ 873714 h 1106858"/>
                <a:gd name="connsiteX7" fmla="*/ 898861 w 2069824"/>
                <a:gd name="connsiteY7" fmla="*/ 869840 h 1106858"/>
                <a:gd name="connsiteX8" fmla="*/ 776553 w 2069824"/>
                <a:gd name="connsiteY8" fmla="*/ 811730 h 1106858"/>
                <a:gd name="connsiteX9" fmla="*/ 344325 w 2069824"/>
                <a:gd name="connsiteY9" fmla="*/ 580396 h 1106858"/>
                <a:gd name="connsiteX10" fmla="*/ 72591 w 2069824"/>
                <a:gd name="connsiteY10" fmla="*/ 351830 h 1106858"/>
                <a:gd name="connsiteX11" fmla="*/ 13928 w 2069824"/>
                <a:gd name="connsiteY11" fmla="*/ 85631 h 1106858"/>
                <a:gd name="connsiteX12" fmla="*/ 57095 w 2069824"/>
                <a:gd name="connsiteY12" fmla="*/ 19773 h 1106858"/>
                <a:gd name="connsiteX13" fmla="*/ 145090 w 2069824"/>
                <a:gd name="connsiteY13" fmla="*/ 13132 h 1106858"/>
                <a:gd name="connsiteX14" fmla="*/ 209288 w 2069824"/>
                <a:gd name="connsiteY14" fmla="*/ 74009 h 1106858"/>
                <a:gd name="connsiteX15" fmla="*/ 181617 w 2069824"/>
                <a:gd name="connsiteY15" fmla="*/ 127691 h 1106858"/>
                <a:gd name="connsiteX16" fmla="*/ 208735 w 2069824"/>
                <a:gd name="connsiteY16" fmla="*/ 316964 h 1106858"/>
                <a:gd name="connsiteX17" fmla="*/ 317207 w 2069824"/>
                <a:gd name="connsiteY17" fmla="*/ 466943 h 1106858"/>
                <a:gd name="connsiteX18" fmla="*/ 722870 w 2069824"/>
                <a:gd name="connsiteY18" fmla="*/ 741998 h 1106858"/>
                <a:gd name="connsiteX19" fmla="*/ 872296 w 2069824"/>
                <a:gd name="connsiteY19" fmla="*/ 816710 h 1106858"/>
                <a:gd name="connsiteX20" fmla="*/ 1147904 w 2069824"/>
                <a:gd name="connsiteY20" fmla="*/ 986613 h 1106858"/>
                <a:gd name="connsiteX21" fmla="*/ 1221510 w 2069824"/>
                <a:gd name="connsiteY21" fmla="*/ 1050258 h 1106858"/>
                <a:gd name="connsiteX22" fmla="*/ 1281834 w 2069824"/>
                <a:gd name="connsiteY22" fmla="*/ 1074608 h 1106858"/>
                <a:gd name="connsiteX23" fmla="*/ 1569063 w 2069824"/>
                <a:gd name="connsiteY23" fmla="*/ 1069074 h 1106858"/>
                <a:gd name="connsiteX24" fmla="*/ 2022875 w 2069824"/>
                <a:gd name="connsiteY24" fmla="*/ 1015945 h 1106858"/>
                <a:gd name="connsiteX25" fmla="*/ 2050547 w 2069824"/>
                <a:gd name="connsiteY25" fmla="*/ 1012624 h 1106858"/>
                <a:gd name="connsiteX26" fmla="*/ 2070470 w 2069824"/>
                <a:gd name="connsiteY26" fmla="*/ 1004876 h 1106858"/>
                <a:gd name="connsiteX27" fmla="*/ 2058295 w 2069824"/>
                <a:gd name="connsiteY27" fmla="*/ 1018159 h 1106858"/>
                <a:gd name="connsiteX28" fmla="*/ 1883964 w 2069824"/>
                <a:gd name="connsiteY28" fmla="*/ 1051364 h 1106858"/>
                <a:gd name="connsiteX29" fmla="*/ 1492690 w 2069824"/>
                <a:gd name="connsiteY29" fmla="*/ 1102833 h 1106858"/>
                <a:gd name="connsiteX30" fmla="*/ 1163953 w 2069824"/>
                <a:gd name="connsiteY30" fmla="*/ 1106154 h 1106858"/>
                <a:gd name="connsiteX31" fmla="*/ 928746 w 2069824"/>
                <a:gd name="connsiteY31" fmla="*/ 1083463 h 1106858"/>
                <a:gd name="connsiteX32" fmla="*/ 712909 w 2069824"/>
                <a:gd name="connsiteY32" fmla="*/ 1024246 h 1106858"/>
                <a:gd name="connsiteX33" fmla="*/ 562376 w 2069824"/>
                <a:gd name="connsiteY33" fmla="*/ 917435 h 1106858"/>
                <a:gd name="connsiteX34" fmla="*/ 544666 w 2069824"/>
                <a:gd name="connsiteY34" fmla="*/ 803982 h 1106858"/>
                <a:gd name="connsiteX35" fmla="*/ 573444 w 2069824"/>
                <a:gd name="connsiteY35" fmla="*/ 769116 h 1106858"/>
                <a:gd name="connsiteX36" fmla="*/ 579532 w 2069824"/>
                <a:gd name="connsiteY36" fmla="*/ 774097 h 1106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069824" h="1106858">
                  <a:moveTo>
                    <a:pt x="579532" y="774097"/>
                  </a:moveTo>
                  <a:cubicBezTo>
                    <a:pt x="574551" y="777970"/>
                    <a:pt x="569571" y="781845"/>
                    <a:pt x="565143" y="786272"/>
                  </a:cubicBezTo>
                  <a:cubicBezTo>
                    <a:pt x="540239" y="810623"/>
                    <a:pt x="536918" y="839955"/>
                    <a:pt x="554628" y="870393"/>
                  </a:cubicBezTo>
                  <a:cubicBezTo>
                    <a:pt x="573444" y="903045"/>
                    <a:pt x="602776" y="925183"/>
                    <a:pt x="633768" y="944553"/>
                  </a:cubicBezTo>
                  <a:cubicBezTo>
                    <a:pt x="652585" y="956728"/>
                    <a:pt x="673062" y="967243"/>
                    <a:pt x="693539" y="976651"/>
                  </a:cubicBezTo>
                  <a:cubicBezTo>
                    <a:pt x="698519" y="978865"/>
                    <a:pt x="707374" y="978312"/>
                    <a:pt x="711802" y="975545"/>
                  </a:cubicBezTo>
                  <a:cubicBezTo>
                    <a:pt x="767145" y="933484"/>
                    <a:pt x="824701" y="896404"/>
                    <a:pt x="891113" y="873714"/>
                  </a:cubicBezTo>
                  <a:cubicBezTo>
                    <a:pt x="892773" y="873160"/>
                    <a:pt x="894433" y="872053"/>
                    <a:pt x="898861" y="869840"/>
                  </a:cubicBezTo>
                  <a:cubicBezTo>
                    <a:pt x="855693" y="849363"/>
                    <a:pt x="816400" y="829993"/>
                    <a:pt x="776553" y="811730"/>
                  </a:cubicBezTo>
                  <a:cubicBezTo>
                    <a:pt x="627681" y="743658"/>
                    <a:pt x="482682" y="668392"/>
                    <a:pt x="344325" y="580396"/>
                  </a:cubicBezTo>
                  <a:cubicBezTo>
                    <a:pt x="244154" y="516199"/>
                    <a:pt x="147304" y="445913"/>
                    <a:pt x="72591" y="351830"/>
                  </a:cubicBezTo>
                  <a:cubicBezTo>
                    <a:pt x="9500" y="274904"/>
                    <a:pt x="-19278" y="186355"/>
                    <a:pt x="13928" y="85631"/>
                  </a:cubicBezTo>
                  <a:cubicBezTo>
                    <a:pt x="22229" y="59620"/>
                    <a:pt x="37172" y="38036"/>
                    <a:pt x="57095" y="19773"/>
                  </a:cubicBezTo>
                  <a:cubicBezTo>
                    <a:pt x="81999" y="-2918"/>
                    <a:pt x="117972" y="-7345"/>
                    <a:pt x="145090" y="13132"/>
                  </a:cubicBezTo>
                  <a:cubicBezTo>
                    <a:pt x="167781" y="30288"/>
                    <a:pt x="186598" y="52425"/>
                    <a:pt x="209288" y="74009"/>
                  </a:cubicBezTo>
                  <a:cubicBezTo>
                    <a:pt x="184937" y="87844"/>
                    <a:pt x="184937" y="108875"/>
                    <a:pt x="181617" y="127691"/>
                  </a:cubicBezTo>
                  <a:cubicBezTo>
                    <a:pt x="169441" y="193549"/>
                    <a:pt x="181063" y="256087"/>
                    <a:pt x="208735" y="316964"/>
                  </a:cubicBezTo>
                  <a:cubicBezTo>
                    <a:pt x="234746" y="374521"/>
                    <a:pt x="272933" y="422669"/>
                    <a:pt x="317207" y="466943"/>
                  </a:cubicBezTo>
                  <a:cubicBezTo>
                    <a:pt x="435087" y="584270"/>
                    <a:pt x="576212" y="666731"/>
                    <a:pt x="722870" y="741998"/>
                  </a:cubicBezTo>
                  <a:cubicBezTo>
                    <a:pt x="772126" y="767455"/>
                    <a:pt x="821934" y="792913"/>
                    <a:pt x="872296" y="816710"/>
                  </a:cubicBezTo>
                  <a:cubicBezTo>
                    <a:pt x="970253" y="863752"/>
                    <a:pt x="1062122" y="919648"/>
                    <a:pt x="1147904" y="986613"/>
                  </a:cubicBezTo>
                  <a:cubicBezTo>
                    <a:pt x="1173362" y="1006537"/>
                    <a:pt x="1197712" y="1028120"/>
                    <a:pt x="1221510" y="1050258"/>
                  </a:cubicBezTo>
                  <a:cubicBezTo>
                    <a:pt x="1239220" y="1066861"/>
                    <a:pt x="1256929" y="1075162"/>
                    <a:pt x="1281834" y="1074608"/>
                  </a:cubicBezTo>
                  <a:cubicBezTo>
                    <a:pt x="1377577" y="1071841"/>
                    <a:pt x="1473320" y="1073502"/>
                    <a:pt x="1569063" y="1069074"/>
                  </a:cubicBezTo>
                  <a:cubicBezTo>
                    <a:pt x="1721810" y="1062433"/>
                    <a:pt x="1872896" y="1043616"/>
                    <a:pt x="2022875" y="1015945"/>
                  </a:cubicBezTo>
                  <a:cubicBezTo>
                    <a:pt x="2031730" y="1014285"/>
                    <a:pt x="2041692" y="1014285"/>
                    <a:pt x="2050547" y="1012624"/>
                  </a:cubicBezTo>
                  <a:cubicBezTo>
                    <a:pt x="2057188" y="1011518"/>
                    <a:pt x="2062722" y="1008197"/>
                    <a:pt x="2070470" y="1004876"/>
                  </a:cubicBezTo>
                  <a:cubicBezTo>
                    <a:pt x="2074344" y="1014838"/>
                    <a:pt x="2066596" y="1016498"/>
                    <a:pt x="2058295" y="1018159"/>
                  </a:cubicBezTo>
                  <a:cubicBezTo>
                    <a:pt x="2000185" y="1029227"/>
                    <a:pt x="1942628" y="1043063"/>
                    <a:pt x="1883964" y="1051364"/>
                  </a:cubicBezTo>
                  <a:cubicBezTo>
                    <a:pt x="1753909" y="1070181"/>
                    <a:pt x="1623299" y="1087891"/>
                    <a:pt x="1492690" y="1102833"/>
                  </a:cubicBezTo>
                  <a:cubicBezTo>
                    <a:pt x="1383665" y="1115009"/>
                    <a:pt x="1273532" y="1113349"/>
                    <a:pt x="1163953" y="1106154"/>
                  </a:cubicBezTo>
                  <a:cubicBezTo>
                    <a:pt x="1085366" y="1101173"/>
                    <a:pt x="1006226" y="1095639"/>
                    <a:pt x="928746" y="1083463"/>
                  </a:cubicBezTo>
                  <a:cubicBezTo>
                    <a:pt x="855140" y="1071841"/>
                    <a:pt x="781534" y="1055238"/>
                    <a:pt x="712909" y="1024246"/>
                  </a:cubicBezTo>
                  <a:cubicBezTo>
                    <a:pt x="655905" y="998789"/>
                    <a:pt x="603883" y="965030"/>
                    <a:pt x="562376" y="917435"/>
                  </a:cubicBezTo>
                  <a:cubicBezTo>
                    <a:pt x="529170" y="879248"/>
                    <a:pt x="523636" y="839401"/>
                    <a:pt x="544666" y="803982"/>
                  </a:cubicBezTo>
                  <a:cubicBezTo>
                    <a:pt x="552414" y="791253"/>
                    <a:pt x="564036" y="780738"/>
                    <a:pt x="573444" y="769116"/>
                  </a:cubicBezTo>
                  <a:cubicBezTo>
                    <a:pt x="575658" y="770776"/>
                    <a:pt x="577872" y="772436"/>
                    <a:pt x="579532" y="774097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FA5A88E5-6AA5-400A-ADC5-66F84BF7B2DA}"/>
                </a:ext>
              </a:extLst>
            </p:cNvPr>
            <p:cNvSpPr/>
            <p:nvPr/>
          </p:nvSpPr>
          <p:spPr>
            <a:xfrm>
              <a:off x="483281" y="5137403"/>
              <a:ext cx="1505327" cy="1317161"/>
            </a:xfrm>
            <a:custGeom>
              <a:avLst/>
              <a:gdLst>
                <a:gd name="connsiteX0" fmla="*/ 1507844 w 1505326"/>
                <a:gd name="connsiteY0" fmla="*/ 1291392 h 1317161"/>
                <a:gd name="connsiteX1" fmla="*/ 1399371 w 1505326"/>
                <a:gd name="connsiteY1" fmla="*/ 1301908 h 1317161"/>
                <a:gd name="connsiteX2" fmla="*/ 973784 w 1505326"/>
                <a:gd name="connsiteY2" fmla="*/ 1315743 h 1317161"/>
                <a:gd name="connsiteX3" fmla="*/ 562033 w 1505326"/>
                <a:gd name="connsiteY3" fmla="*/ 1262614 h 1317161"/>
                <a:gd name="connsiteX4" fmla="*/ 228869 w 1505326"/>
                <a:gd name="connsiteY4" fmla="*/ 1130898 h 1317161"/>
                <a:gd name="connsiteX5" fmla="*/ 50665 w 1505326"/>
                <a:gd name="connsiteY5" fmla="*/ 961549 h 1317161"/>
                <a:gd name="connsiteX6" fmla="*/ 26867 w 1505326"/>
                <a:gd name="connsiteY6" fmla="*/ 657716 h 1317161"/>
                <a:gd name="connsiteX7" fmla="*/ 200091 w 1505326"/>
                <a:gd name="connsiteY7" fmla="*/ 465676 h 1317161"/>
                <a:gd name="connsiteX8" fmla="*/ 228316 w 1505326"/>
                <a:gd name="connsiteY8" fmla="*/ 449074 h 1317161"/>
                <a:gd name="connsiteX9" fmla="*/ 164671 w 1505326"/>
                <a:gd name="connsiteY9" fmla="*/ 391517 h 1317161"/>
                <a:gd name="connsiteX10" fmla="*/ 92172 w 1505326"/>
                <a:gd name="connsiteY10" fmla="*/ 289133 h 1317161"/>
                <a:gd name="connsiteX11" fmla="*/ 141981 w 1505326"/>
                <a:gd name="connsiteY11" fmla="*/ 78830 h 1317161"/>
                <a:gd name="connsiteX12" fmla="*/ 368886 w 1505326"/>
                <a:gd name="connsiteY12" fmla="*/ 4670 h 1317161"/>
                <a:gd name="connsiteX13" fmla="*/ 444706 w 1505326"/>
                <a:gd name="connsiteY13" fmla="*/ 20719 h 1317161"/>
                <a:gd name="connsiteX14" fmla="*/ 444153 w 1505326"/>
                <a:gd name="connsiteY14" fmla="*/ 27361 h 1317161"/>
                <a:gd name="connsiteX15" fmla="*/ 425890 w 1505326"/>
                <a:gd name="connsiteY15" fmla="*/ 25700 h 1317161"/>
                <a:gd name="connsiteX16" fmla="*/ 407073 w 1505326"/>
                <a:gd name="connsiteY16" fmla="*/ 22380 h 1317161"/>
                <a:gd name="connsiteX17" fmla="*/ 175186 w 1505326"/>
                <a:gd name="connsiteY17" fmla="*/ 92665 h 1317161"/>
                <a:gd name="connsiteX18" fmla="*/ 147515 w 1505326"/>
                <a:gd name="connsiteY18" fmla="*/ 292453 h 1317161"/>
                <a:gd name="connsiteX19" fmla="*/ 332914 w 1505326"/>
                <a:gd name="connsiteY19" fmla="*/ 465123 h 1317161"/>
                <a:gd name="connsiteX20" fmla="*/ 551518 w 1505326"/>
                <a:gd name="connsiteY20" fmla="*/ 543710 h 1317161"/>
                <a:gd name="connsiteX21" fmla="*/ 786172 w 1505326"/>
                <a:gd name="connsiteY21" fmla="*/ 633919 h 1317161"/>
                <a:gd name="connsiteX22" fmla="*/ 858671 w 1505326"/>
                <a:gd name="connsiteY22" fmla="*/ 690369 h 1317161"/>
                <a:gd name="connsiteX23" fmla="*/ 865866 w 1505326"/>
                <a:gd name="connsiteY23" fmla="*/ 699223 h 1317161"/>
                <a:gd name="connsiteX24" fmla="*/ 750199 w 1505326"/>
                <a:gd name="connsiteY24" fmla="*/ 628938 h 1317161"/>
                <a:gd name="connsiteX25" fmla="*/ 552625 w 1505326"/>
                <a:gd name="connsiteY25" fmla="*/ 564187 h 1317161"/>
                <a:gd name="connsiteX26" fmla="*/ 369440 w 1505326"/>
                <a:gd name="connsiteY26" fmla="*/ 516038 h 1317161"/>
                <a:gd name="connsiteX27" fmla="*/ 268716 w 1505326"/>
                <a:gd name="connsiteY27" fmla="*/ 470657 h 1317161"/>
                <a:gd name="connsiteX28" fmla="*/ 237724 w 1505326"/>
                <a:gd name="connsiteY28" fmla="*/ 469550 h 1317161"/>
                <a:gd name="connsiteX29" fmla="*/ 129805 w 1505326"/>
                <a:gd name="connsiteY29" fmla="*/ 566954 h 1317161"/>
                <a:gd name="connsiteX30" fmla="*/ 63947 w 1505326"/>
                <a:gd name="connsiteY30" fmla="*/ 734089 h 1317161"/>
                <a:gd name="connsiteX31" fmla="*/ 115969 w 1505326"/>
                <a:gd name="connsiteY31" fmla="*/ 897904 h 1317161"/>
                <a:gd name="connsiteX32" fmla="*/ 290300 w 1505326"/>
                <a:gd name="connsiteY32" fmla="*/ 1058952 h 1317161"/>
                <a:gd name="connsiteX33" fmla="*/ 637853 w 1505326"/>
                <a:gd name="connsiteY33" fmla="*/ 1211145 h 1317161"/>
                <a:gd name="connsiteX34" fmla="*/ 1114909 w 1505326"/>
                <a:gd name="connsiteY34" fmla="*/ 1281984 h 1317161"/>
                <a:gd name="connsiteX35" fmla="*/ 1478512 w 1505326"/>
                <a:gd name="connsiteY35" fmla="*/ 1286965 h 1317161"/>
                <a:gd name="connsiteX36" fmla="*/ 1508950 w 1505326"/>
                <a:gd name="connsiteY36" fmla="*/ 1288625 h 1317161"/>
                <a:gd name="connsiteX37" fmla="*/ 1507844 w 1505326"/>
                <a:gd name="connsiteY37" fmla="*/ 1291392 h 1317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505326" h="1317161">
                  <a:moveTo>
                    <a:pt x="1507844" y="1291392"/>
                  </a:moveTo>
                  <a:cubicBezTo>
                    <a:pt x="1471871" y="1294713"/>
                    <a:pt x="1435344" y="1298587"/>
                    <a:pt x="1399371" y="1301908"/>
                  </a:cubicBezTo>
                  <a:cubicBezTo>
                    <a:pt x="1257694" y="1314636"/>
                    <a:pt x="1116016" y="1320171"/>
                    <a:pt x="973784" y="1315743"/>
                  </a:cubicBezTo>
                  <a:cubicBezTo>
                    <a:pt x="834874" y="1311316"/>
                    <a:pt x="697070" y="1295820"/>
                    <a:pt x="562033" y="1262614"/>
                  </a:cubicBezTo>
                  <a:cubicBezTo>
                    <a:pt x="445260" y="1234389"/>
                    <a:pt x="331807" y="1193989"/>
                    <a:pt x="228869" y="1130898"/>
                  </a:cubicBezTo>
                  <a:cubicBezTo>
                    <a:pt x="157477" y="1087177"/>
                    <a:pt x="93279" y="1035708"/>
                    <a:pt x="50665" y="961549"/>
                  </a:cubicBezTo>
                  <a:cubicBezTo>
                    <a:pt x="-5232" y="864145"/>
                    <a:pt x="-17407" y="760654"/>
                    <a:pt x="26867" y="657716"/>
                  </a:cubicBezTo>
                  <a:cubicBezTo>
                    <a:pt x="62287" y="575809"/>
                    <a:pt x="123164" y="512164"/>
                    <a:pt x="200091" y="465676"/>
                  </a:cubicBezTo>
                  <a:cubicBezTo>
                    <a:pt x="208945" y="460142"/>
                    <a:pt x="217800" y="455161"/>
                    <a:pt x="228316" y="449074"/>
                  </a:cubicBezTo>
                  <a:cubicBezTo>
                    <a:pt x="206178" y="429150"/>
                    <a:pt x="184595" y="411440"/>
                    <a:pt x="164671" y="391517"/>
                  </a:cubicBezTo>
                  <a:cubicBezTo>
                    <a:pt x="134233" y="362185"/>
                    <a:pt x="104347" y="331747"/>
                    <a:pt x="92172" y="289133"/>
                  </a:cubicBezTo>
                  <a:cubicBezTo>
                    <a:pt x="70035" y="209992"/>
                    <a:pt x="87745" y="140260"/>
                    <a:pt x="141981" y="78830"/>
                  </a:cubicBezTo>
                  <a:cubicBezTo>
                    <a:pt x="202858" y="9651"/>
                    <a:pt x="280338" y="-10273"/>
                    <a:pt x="368886" y="4670"/>
                  </a:cubicBezTo>
                  <a:cubicBezTo>
                    <a:pt x="394344" y="9097"/>
                    <a:pt x="419249" y="15185"/>
                    <a:pt x="444706" y="20719"/>
                  </a:cubicBezTo>
                  <a:cubicBezTo>
                    <a:pt x="444706" y="22933"/>
                    <a:pt x="444153" y="25147"/>
                    <a:pt x="444153" y="27361"/>
                  </a:cubicBezTo>
                  <a:cubicBezTo>
                    <a:pt x="438065" y="26807"/>
                    <a:pt x="431977" y="26254"/>
                    <a:pt x="425890" y="25700"/>
                  </a:cubicBezTo>
                  <a:cubicBezTo>
                    <a:pt x="419802" y="24594"/>
                    <a:pt x="413161" y="23487"/>
                    <a:pt x="407073" y="22380"/>
                  </a:cubicBezTo>
                  <a:cubicBezTo>
                    <a:pt x="316864" y="3563"/>
                    <a:pt x="239384" y="27361"/>
                    <a:pt x="175186" y="92665"/>
                  </a:cubicBezTo>
                  <a:cubicBezTo>
                    <a:pt x="120397" y="148008"/>
                    <a:pt x="115416" y="229362"/>
                    <a:pt x="147515" y="292453"/>
                  </a:cubicBezTo>
                  <a:cubicBezTo>
                    <a:pt x="188469" y="372147"/>
                    <a:pt x="258754" y="421402"/>
                    <a:pt x="332914" y="465123"/>
                  </a:cubicBezTo>
                  <a:cubicBezTo>
                    <a:pt x="400432" y="505523"/>
                    <a:pt x="476805" y="522680"/>
                    <a:pt x="551518" y="543710"/>
                  </a:cubicBezTo>
                  <a:cubicBezTo>
                    <a:pt x="632872" y="566401"/>
                    <a:pt x="713673" y="589091"/>
                    <a:pt x="786172" y="633919"/>
                  </a:cubicBezTo>
                  <a:cubicBezTo>
                    <a:pt x="812183" y="649968"/>
                    <a:pt x="834874" y="670999"/>
                    <a:pt x="858671" y="690369"/>
                  </a:cubicBezTo>
                  <a:cubicBezTo>
                    <a:pt x="861992" y="693136"/>
                    <a:pt x="864205" y="697010"/>
                    <a:pt x="865866" y="699223"/>
                  </a:cubicBezTo>
                  <a:cubicBezTo>
                    <a:pt x="827679" y="675979"/>
                    <a:pt x="790046" y="650522"/>
                    <a:pt x="750199" y="628938"/>
                  </a:cubicBezTo>
                  <a:cubicBezTo>
                    <a:pt x="688769" y="595179"/>
                    <a:pt x="620143" y="580790"/>
                    <a:pt x="552625" y="564187"/>
                  </a:cubicBezTo>
                  <a:cubicBezTo>
                    <a:pt x="491194" y="548691"/>
                    <a:pt x="429764" y="534855"/>
                    <a:pt x="369440" y="516038"/>
                  </a:cubicBezTo>
                  <a:cubicBezTo>
                    <a:pt x="334574" y="504970"/>
                    <a:pt x="301922" y="486707"/>
                    <a:pt x="268716" y="470657"/>
                  </a:cubicBezTo>
                  <a:cubicBezTo>
                    <a:pt x="257647" y="465676"/>
                    <a:pt x="248792" y="459589"/>
                    <a:pt x="237724" y="469550"/>
                  </a:cubicBezTo>
                  <a:cubicBezTo>
                    <a:pt x="201751" y="502203"/>
                    <a:pt x="161904" y="530981"/>
                    <a:pt x="129805" y="566954"/>
                  </a:cubicBezTo>
                  <a:cubicBezTo>
                    <a:pt x="88851" y="613442"/>
                    <a:pt x="61180" y="669338"/>
                    <a:pt x="63947" y="734089"/>
                  </a:cubicBezTo>
                  <a:cubicBezTo>
                    <a:pt x="66161" y="793306"/>
                    <a:pt x="85531" y="847543"/>
                    <a:pt x="115969" y="897904"/>
                  </a:cubicBezTo>
                  <a:cubicBezTo>
                    <a:pt x="158583" y="968743"/>
                    <a:pt x="222781" y="1015785"/>
                    <a:pt x="290300" y="1058952"/>
                  </a:cubicBezTo>
                  <a:cubicBezTo>
                    <a:pt x="398218" y="1127578"/>
                    <a:pt x="515545" y="1176279"/>
                    <a:pt x="637853" y="1211145"/>
                  </a:cubicBezTo>
                  <a:cubicBezTo>
                    <a:pt x="793920" y="1255420"/>
                    <a:pt x="953308" y="1278664"/>
                    <a:pt x="1114909" y="1281984"/>
                  </a:cubicBezTo>
                  <a:cubicBezTo>
                    <a:pt x="1236110" y="1284752"/>
                    <a:pt x="1357311" y="1285305"/>
                    <a:pt x="1478512" y="1286965"/>
                  </a:cubicBezTo>
                  <a:cubicBezTo>
                    <a:pt x="1488473" y="1286965"/>
                    <a:pt x="1498989" y="1288072"/>
                    <a:pt x="1508950" y="1288625"/>
                  </a:cubicBezTo>
                  <a:cubicBezTo>
                    <a:pt x="1507844" y="1289732"/>
                    <a:pt x="1507844" y="1290839"/>
                    <a:pt x="1507844" y="1291392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06F0293D-A784-47DD-B202-5B590F151572}"/>
                </a:ext>
              </a:extLst>
            </p:cNvPr>
            <p:cNvSpPr/>
            <p:nvPr/>
          </p:nvSpPr>
          <p:spPr>
            <a:xfrm>
              <a:off x="677455" y="4284258"/>
              <a:ext cx="1416778" cy="907624"/>
            </a:xfrm>
            <a:custGeom>
              <a:avLst/>
              <a:gdLst>
                <a:gd name="connsiteX0" fmla="*/ 4810 w 1416778"/>
                <a:gd name="connsiteY0" fmla="*/ 0 h 907623"/>
                <a:gd name="connsiteX1" fmla="*/ 38570 w 1416778"/>
                <a:gd name="connsiteY1" fmla="*/ 66411 h 907623"/>
                <a:gd name="connsiteX2" fmla="*/ 130439 w 1416778"/>
                <a:gd name="connsiteY2" fmla="*/ 203108 h 907623"/>
                <a:gd name="connsiteX3" fmla="*/ 316391 w 1416778"/>
                <a:gd name="connsiteY3" fmla="*/ 395702 h 907623"/>
                <a:gd name="connsiteX4" fmla="*/ 655643 w 1416778"/>
                <a:gd name="connsiteY4" fmla="*/ 623714 h 907623"/>
                <a:gd name="connsiteX5" fmla="*/ 752493 w 1416778"/>
                <a:gd name="connsiteY5" fmla="*/ 675183 h 907623"/>
                <a:gd name="connsiteX6" fmla="*/ 874801 w 1416778"/>
                <a:gd name="connsiteY6" fmla="*/ 700088 h 907623"/>
                <a:gd name="connsiteX7" fmla="*/ 1096726 w 1416778"/>
                <a:gd name="connsiteY7" fmla="*/ 680164 h 907623"/>
                <a:gd name="connsiteX8" fmla="*/ 1400558 w 1416778"/>
                <a:gd name="connsiteY8" fmla="*/ 664668 h 907623"/>
                <a:gd name="connsiteX9" fmla="*/ 1416608 w 1416778"/>
                <a:gd name="connsiteY9" fmla="*/ 665775 h 907623"/>
                <a:gd name="connsiteX10" fmla="*/ 1417161 w 1416778"/>
                <a:gd name="connsiteY10" fmla="*/ 670203 h 907623"/>
                <a:gd name="connsiteX11" fmla="*/ 1289873 w 1416778"/>
                <a:gd name="connsiteY11" fmla="*/ 683485 h 907623"/>
                <a:gd name="connsiteX12" fmla="*/ 1117756 w 1416778"/>
                <a:gd name="connsiteY12" fmla="*/ 715584 h 907623"/>
                <a:gd name="connsiteX13" fmla="*/ 1040830 w 1416778"/>
                <a:gd name="connsiteY13" fmla="*/ 758198 h 907623"/>
                <a:gd name="connsiteX14" fmla="*/ 1032528 w 1416778"/>
                <a:gd name="connsiteY14" fmla="*/ 835678 h 907623"/>
                <a:gd name="connsiteX15" fmla="*/ 1091192 w 1416778"/>
                <a:gd name="connsiteY15" fmla="*/ 899322 h 907623"/>
                <a:gd name="connsiteX16" fmla="*/ 1096172 w 1416778"/>
                <a:gd name="connsiteY16" fmla="*/ 908730 h 907623"/>
                <a:gd name="connsiteX17" fmla="*/ 1006517 w 1416778"/>
                <a:gd name="connsiteY17" fmla="*/ 857262 h 907623"/>
                <a:gd name="connsiteX18" fmla="*/ 769649 w 1416778"/>
                <a:gd name="connsiteY18" fmla="*/ 732740 h 907623"/>
                <a:gd name="connsiteX19" fmla="*/ 227842 w 1416778"/>
                <a:gd name="connsiteY19" fmla="*/ 411751 h 907623"/>
                <a:gd name="connsiteX20" fmla="*/ 35802 w 1416778"/>
                <a:gd name="connsiteY20" fmla="*/ 190380 h 907623"/>
                <a:gd name="connsiteX21" fmla="*/ 4810 w 1416778"/>
                <a:gd name="connsiteY21" fmla="*/ 0 h 907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16778" h="907623">
                  <a:moveTo>
                    <a:pt x="4810" y="0"/>
                  </a:moveTo>
                  <a:cubicBezTo>
                    <a:pt x="16432" y="23244"/>
                    <a:pt x="25841" y="45935"/>
                    <a:pt x="38570" y="66411"/>
                  </a:cubicBezTo>
                  <a:cubicBezTo>
                    <a:pt x="67901" y="112899"/>
                    <a:pt x="94466" y="162155"/>
                    <a:pt x="130439" y="203108"/>
                  </a:cubicBezTo>
                  <a:cubicBezTo>
                    <a:pt x="189102" y="270073"/>
                    <a:pt x="253300" y="332057"/>
                    <a:pt x="316391" y="395702"/>
                  </a:cubicBezTo>
                  <a:cubicBezTo>
                    <a:pt x="414348" y="494212"/>
                    <a:pt x="534995" y="558963"/>
                    <a:pt x="655643" y="623714"/>
                  </a:cubicBezTo>
                  <a:cubicBezTo>
                    <a:pt x="687742" y="640871"/>
                    <a:pt x="720394" y="657474"/>
                    <a:pt x="752493" y="675183"/>
                  </a:cubicBezTo>
                  <a:cubicBezTo>
                    <a:pt x="790680" y="696214"/>
                    <a:pt x="831080" y="704515"/>
                    <a:pt x="874801" y="700088"/>
                  </a:cubicBezTo>
                  <a:cubicBezTo>
                    <a:pt x="948407" y="692340"/>
                    <a:pt x="1022566" y="686805"/>
                    <a:pt x="1096726" y="680164"/>
                  </a:cubicBezTo>
                  <a:cubicBezTo>
                    <a:pt x="1198003" y="671309"/>
                    <a:pt x="1298727" y="660794"/>
                    <a:pt x="1400558" y="664668"/>
                  </a:cubicBezTo>
                  <a:cubicBezTo>
                    <a:pt x="1406093" y="664668"/>
                    <a:pt x="1411627" y="665222"/>
                    <a:pt x="1416608" y="665775"/>
                  </a:cubicBezTo>
                  <a:cubicBezTo>
                    <a:pt x="1416608" y="667435"/>
                    <a:pt x="1416608" y="669096"/>
                    <a:pt x="1417161" y="670203"/>
                  </a:cubicBezTo>
                  <a:cubicBezTo>
                    <a:pt x="1374547" y="674630"/>
                    <a:pt x="1332487" y="679611"/>
                    <a:pt x="1289873" y="683485"/>
                  </a:cubicBezTo>
                  <a:cubicBezTo>
                    <a:pt x="1231209" y="689019"/>
                    <a:pt x="1172546" y="693447"/>
                    <a:pt x="1117756" y="715584"/>
                  </a:cubicBezTo>
                  <a:cubicBezTo>
                    <a:pt x="1090638" y="726652"/>
                    <a:pt x="1064074" y="741041"/>
                    <a:pt x="1040830" y="758198"/>
                  </a:cubicBezTo>
                  <a:cubicBezTo>
                    <a:pt x="1016479" y="776461"/>
                    <a:pt x="1013711" y="811880"/>
                    <a:pt x="1032528" y="835678"/>
                  </a:cubicBezTo>
                  <a:cubicBezTo>
                    <a:pt x="1050238" y="858368"/>
                    <a:pt x="1071268" y="878292"/>
                    <a:pt x="1091192" y="899322"/>
                  </a:cubicBezTo>
                  <a:cubicBezTo>
                    <a:pt x="1093405" y="901536"/>
                    <a:pt x="1095619" y="903750"/>
                    <a:pt x="1096172" y="908730"/>
                  </a:cubicBezTo>
                  <a:cubicBezTo>
                    <a:pt x="1066287" y="891574"/>
                    <a:pt x="1036956" y="873311"/>
                    <a:pt x="1006517" y="857262"/>
                  </a:cubicBezTo>
                  <a:cubicBezTo>
                    <a:pt x="927930" y="815201"/>
                    <a:pt x="849343" y="772587"/>
                    <a:pt x="769649" y="732740"/>
                  </a:cubicBezTo>
                  <a:cubicBezTo>
                    <a:pt x="581483" y="638104"/>
                    <a:pt x="392764" y="545128"/>
                    <a:pt x="227842" y="411751"/>
                  </a:cubicBezTo>
                  <a:cubicBezTo>
                    <a:pt x="150916" y="349214"/>
                    <a:pt x="80630" y="280588"/>
                    <a:pt x="35802" y="190380"/>
                  </a:cubicBezTo>
                  <a:cubicBezTo>
                    <a:pt x="5364" y="130609"/>
                    <a:pt x="-7919" y="68625"/>
                    <a:pt x="4810" y="0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F12D4F80-DBD1-4FBB-8395-54D49920FA3E}"/>
                </a:ext>
              </a:extLst>
            </p:cNvPr>
            <p:cNvSpPr/>
            <p:nvPr/>
          </p:nvSpPr>
          <p:spPr>
            <a:xfrm>
              <a:off x="2460433" y="5574262"/>
              <a:ext cx="531292" cy="874418"/>
            </a:xfrm>
            <a:custGeom>
              <a:avLst/>
              <a:gdLst>
                <a:gd name="connsiteX0" fmla="*/ 0 w 531291"/>
                <a:gd name="connsiteY0" fmla="*/ 226944 h 874417"/>
                <a:gd name="connsiteX1" fmla="*/ 103491 w 531291"/>
                <a:gd name="connsiteY1" fmla="*/ 77518 h 874417"/>
                <a:gd name="connsiteX2" fmla="*/ 396809 w 531291"/>
                <a:gd name="connsiteY2" fmla="*/ 11107 h 874417"/>
                <a:gd name="connsiteX3" fmla="*/ 474289 w 531291"/>
                <a:gd name="connsiteY3" fmla="*/ 61469 h 874417"/>
                <a:gd name="connsiteX4" fmla="*/ 530738 w 531291"/>
                <a:gd name="connsiteY4" fmla="*/ 163300 h 874417"/>
                <a:gd name="connsiteX5" fmla="*/ 520777 w 531291"/>
                <a:gd name="connsiteY5" fmla="*/ 280073 h 874417"/>
                <a:gd name="connsiteX6" fmla="*/ 446064 w 531291"/>
                <a:gd name="connsiteY6" fmla="*/ 449423 h 874417"/>
                <a:gd name="connsiteX7" fmla="*/ 379099 w 531291"/>
                <a:gd name="connsiteY7" fmla="*/ 613238 h 874417"/>
                <a:gd name="connsiteX8" fmla="*/ 341466 w 531291"/>
                <a:gd name="connsiteY8" fmla="*/ 759343 h 874417"/>
                <a:gd name="connsiteX9" fmla="*/ 321542 w 531291"/>
                <a:gd name="connsiteY9" fmla="*/ 876670 h 874417"/>
                <a:gd name="connsiteX10" fmla="*/ 314348 w 531291"/>
                <a:gd name="connsiteY10" fmla="*/ 819113 h 874417"/>
                <a:gd name="connsiteX11" fmla="*/ 363049 w 531291"/>
                <a:gd name="connsiteY11" fmla="*/ 575605 h 874417"/>
                <a:gd name="connsiteX12" fmla="*/ 461007 w 531291"/>
                <a:gd name="connsiteY12" fmla="*/ 350912 h 874417"/>
                <a:gd name="connsiteX13" fmla="*/ 492552 w 531291"/>
                <a:gd name="connsiteY13" fmla="*/ 194292 h 874417"/>
                <a:gd name="connsiteX14" fmla="*/ 344786 w 531291"/>
                <a:gd name="connsiteY14" fmla="*/ 44866 h 874417"/>
                <a:gd name="connsiteX15" fmla="*/ 104598 w 531291"/>
                <a:gd name="connsiteY15" fmla="*/ 115152 h 874417"/>
                <a:gd name="connsiteX16" fmla="*/ 0 w 531291"/>
                <a:gd name="connsiteY16" fmla="*/ 226944 h 874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31291" h="874417">
                  <a:moveTo>
                    <a:pt x="0" y="226944"/>
                  </a:moveTo>
                  <a:cubicBezTo>
                    <a:pt x="17156" y="164960"/>
                    <a:pt x="54789" y="117365"/>
                    <a:pt x="103491" y="77518"/>
                  </a:cubicBezTo>
                  <a:cubicBezTo>
                    <a:pt x="189826" y="6679"/>
                    <a:pt x="289444" y="-16011"/>
                    <a:pt x="396809" y="11107"/>
                  </a:cubicBezTo>
                  <a:cubicBezTo>
                    <a:pt x="425034" y="18302"/>
                    <a:pt x="451045" y="41546"/>
                    <a:pt x="474289" y="61469"/>
                  </a:cubicBezTo>
                  <a:cubicBezTo>
                    <a:pt x="504727" y="88034"/>
                    <a:pt x="524097" y="123453"/>
                    <a:pt x="530738" y="163300"/>
                  </a:cubicBezTo>
                  <a:cubicBezTo>
                    <a:pt x="536826" y="202593"/>
                    <a:pt x="531845" y="241887"/>
                    <a:pt x="520777" y="280073"/>
                  </a:cubicBezTo>
                  <a:cubicBezTo>
                    <a:pt x="503620" y="339844"/>
                    <a:pt x="472628" y="394080"/>
                    <a:pt x="446064" y="449423"/>
                  </a:cubicBezTo>
                  <a:cubicBezTo>
                    <a:pt x="420606" y="502552"/>
                    <a:pt x="397915" y="557342"/>
                    <a:pt x="379099" y="613238"/>
                  </a:cubicBezTo>
                  <a:cubicBezTo>
                    <a:pt x="363049" y="660832"/>
                    <a:pt x="351981" y="710088"/>
                    <a:pt x="341466" y="759343"/>
                  </a:cubicBezTo>
                  <a:cubicBezTo>
                    <a:pt x="333718" y="797530"/>
                    <a:pt x="330397" y="836823"/>
                    <a:pt x="321542" y="876670"/>
                  </a:cubicBezTo>
                  <a:cubicBezTo>
                    <a:pt x="318775" y="857300"/>
                    <a:pt x="314901" y="838483"/>
                    <a:pt x="314348" y="819113"/>
                  </a:cubicBezTo>
                  <a:cubicBezTo>
                    <a:pt x="309920" y="733885"/>
                    <a:pt x="330951" y="653638"/>
                    <a:pt x="363049" y="575605"/>
                  </a:cubicBezTo>
                  <a:cubicBezTo>
                    <a:pt x="394595" y="500338"/>
                    <a:pt x="430014" y="426732"/>
                    <a:pt x="461007" y="350912"/>
                  </a:cubicBezTo>
                  <a:cubicBezTo>
                    <a:pt x="481483" y="301104"/>
                    <a:pt x="500853" y="249635"/>
                    <a:pt x="492552" y="194292"/>
                  </a:cubicBezTo>
                  <a:cubicBezTo>
                    <a:pt x="480377" y="110724"/>
                    <a:pt x="428908" y="53721"/>
                    <a:pt x="344786" y="44866"/>
                  </a:cubicBezTo>
                  <a:cubicBezTo>
                    <a:pt x="255684" y="35458"/>
                    <a:pt x="177097" y="64790"/>
                    <a:pt x="104598" y="115152"/>
                  </a:cubicBezTo>
                  <a:cubicBezTo>
                    <a:pt x="61431" y="144483"/>
                    <a:pt x="26011" y="181563"/>
                    <a:pt x="0" y="226944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C81A3935-1486-4F59-9F3F-CCC3EC686692}"/>
                </a:ext>
              </a:extLst>
            </p:cNvPr>
            <p:cNvSpPr/>
            <p:nvPr/>
          </p:nvSpPr>
          <p:spPr>
            <a:xfrm>
              <a:off x="1297125" y="3383321"/>
              <a:ext cx="691786" cy="686252"/>
            </a:xfrm>
            <a:custGeom>
              <a:avLst/>
              <a:gdLst>
                <a:gd name="connsiteX0" fmla="*/ 0 w 691786"/>
                <a:gd name="connsiteY0" fmla="*/ 688974 h 686251"/>
                <a:gd name="connsiteX1" fmla="*/ 97404 w 691786"/>
                <a:gd name="connsiteY1" fmla="*/ 594337 h 686251"/>
                <a:gd name="connsiteX2" fmla="*/ 407877 w 691786"/>
                <a:gd name="connsiteY2" fmla="*/ 465942 h 686251"/>
                <a:gd name="connsiteX3" fmla="*/ 565051 w 691786"/>
                <a:gd name="connsiteY3" fmla="*/ 401744 h 686251"/>
                <a:gd name="connsiteX4" fmla="*/ 607112 w 691786"/>
                <a:gd name="connsiteY4" fmla="*/ 139419 h 686251"/>
                <a:gd name="connsiteX5" fmla="*/ 343126 w 691786"/>
                <a:gd name="connsiteY5" fmla="*/ 24859 h 686251"/>
                <a:gd name="connsiteX6" fmla="*/ 242955 w 691786"/>
                <a:gd name="connsiteY6" fmla="*/ 30947 h 686251"/>
                <a:gd name="connsiteX7" fmla="*/ 346447 w 691786"/>
                <a:gd name="connsiteY7" fmla="*/ 1062 h 686251"/>
                <a:gd name="connsiteX8" fmla="*/ 587742 w 691786"/>
                <a:gd name="connsiteY8" fmla="*/ 61939 h 686251"/>
                <a:gd name="connsiteX9" fmla="*/ 679611 w 691786"/>
                <a:gd name="connsiteY9" fmla="*/ 158235 h 686251"/>
                <a:gd name="connsiteX10" fmla="*/ 695107 w 691786"/>
                <a:gd name="connsiteY10" fmla="*/ 260066 h 686251"/>
                <a:gd name="connsiteX11" fmla="*/ 570032 w 691786"/>
                <a:gd name="connsiteY11" fmla="*/ 438270 h 686251"/>
                <a:gd name="connsiteX12" fmla="*/ 409537 w 691786"/>
                <a:gd name="connsiteY12" fmla="*/ 494167 h 686251"/>
                <a:gd name="connsiteX13" fmla="*/ 198681 w 691786"/>
                <a:gd name="connsiteY13" fmla="*/ 569987 h 686251"/>
                <a:gd name="connsiteX14" fmla="*/ 0 w 691786"/>
                <a:gd name="connsiteY14" fmla="*/ 688974 h 686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91786" h="686251">
                  <a:moveTo>
                    <a:pt x="0" y="688974"/>
                  </a:moveTo>
                  <a:cubicBezTo>
                    <a:pt x="26011" y="650234"/>
                    <a:pt x="59770" y="619795"/>
                    <a:pt x="97404" y="594337"/>
                  </a:cubicBezTo>
                  <a:cubicBezTo>
                    <a:pt x="192040" y="530693"/>
                    <a:pt x="299405" y="496934"/>
                    <a:pt x="407877" y="465942"/>
                  </a:cubicBezTo>
                  <a:cubicBezTo>
                    <a:pt x="462667" y="449892"/>
                    <a:pt x="515242" y="428862"/>
                    <a:pt x="565051" y="401744"/>
                  </a:cubicBezTo>
                  <a:cubicBezTo>
                    <a:pt x="673523" y="342527"/>
                    <a:pt x="679611" y="218559"/>
                    <a:pt x="607112" y="139419"/>
                  </a:cubicBezTo>
                  <a:cubicBezTo>
                    <a:pt x="536273" y="62492"/>
                    <a:pt x="444404" y="30393"/>
                    <a:pt x="343126" y="24859"/>
                  </a:cubicBezTo>
                  <a:cubicBezTo>
                    <a:pt x="309367" y="22645"/>
                    <a:pt x="275608" y="28733"/>
                    <a:pt x="242955" y="30947"/>
                  </a:cubicBezTo>
                  <a:cubicBezTo>
                    <a:pt x="274501" y="14344"/>
                    <a:pt x="309367" y="3275"/>
                    <a:pt x="346447" y="1062"/>
                  </a:cubicBezTo>
                  <a:cubicBezTo>
                    <a:pt x="433335" y="-4473"/>
                    <a:pt x="515242" y="11023"/>
                    <a:pt x="587742" y="61939"/>
                  </a:cubicBezTo>
                  <a:cubicBezTo>
                    <a:pt x="624821" y="87950"/>
                    <a:pt x="656920" y="118388"/>
                    <a:pt x="679611" y="158235"/>
                  </a:cubicBezTo>
                  <a:cubicBezTo>
                    <a:pt x="697321" y="189781"/>
                    <a:pt x="696214" y="225200"/>
                    <a:pt x="695107" y="260066"/>
                  </a:cubicBezTo>
                  <a:cubicBezTo>
                    <a:pt x="692340" y="346401"/>
                    <a:pt x="642531" y="400084"/>
                    <a:pt x="570032" y="438270"/>
                  </a:cubicBezTo>
                  <a:cubicBezTo>
                    <a:pt x="519116" y="464835"/>
                    <a:pt x="464880" y="480331"/>
                    <a:pt x="409537" y="494167"/>
                  </a:cubicBezTo>
                  <a:cubicBezTo>
                    <a:pt x="337038" y="512430"/>
                    <a:pt x="266753" y="537888"/>
                    <a:pt x="198681" y="569987"/>
                  </a:cubicBezTo>
                  <a:cubicBezTo>
                    <a:pt x="128396" y="602086"/>
                    <a:pt x="63091" y="643593"/>
                    <a:pt x="0" y="688974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0B6BF0D4-1CF7-4F5E-AC80-220E27A4BE83}"/>
                </a:ext>
              </a:extLst>
            </p:cNvPr>
            <p:cNvSpPr/>
            <p:nvPr/>
          </p:nvSpPr>
          <p:spPr>
            <a:xfrm>
              <a:off x="857950" y="5908322"/>
              <a:ext cx="237974" cy="177097"/>
            </a:xfrm>
            <a:custGeom>
              <a:avLst/>
              <a:gdLst>
                <a:gd name="connsiteX0" fmla="*/ 242154 w 237974"/>
                <a:gd name="connsiteY0" fmla="*/ 132519 h 177097"/>
                <a:gd name="connsiteX1" fmla="*/ 139770 w 237974"/>
                <a:gd name="connsiteY1" fmla="*/ 121451 h 177097"/>
                <a:gd name="connsiteX2" fmla="*/ 139217 w 237974"/>
                <a:gd name="connsiteY2" fmla="*/ 126432 h 177097"/>
                <a:gd name="connsiteX3" fmla="*/ 220571 w 237974"/>
                <a:gd name="connsiteY3" fmla="*/ 135287 h 177097"/>
                <a:gd name="connsiteX4" fmla="*/ 221678 w 237974"/>
                <a:gd name="connsiteY4" fmla="*/ 139161 h 177097"/>
                <a:gd name="connsiteX5" fmla="*/ 172976 w 237974"/>
                <a:gd name="connsiteY5" fmla="*/ 152443 h 177097"/>
                <a:gd name="connsiteX6" fmla="*/ 82767 w 237974"/>
                <a:gd name="connsiteY6" fmla="*/ 177901 h 177097"/>
                <a:gd name="connsiteX7" fmla="*/ 10268 w 237974"/>
                <a:gd name="connsiteY7" fmla="*/ 149676 h 177097"/>
                <a:gd name="connsiteX8" fmla="*/ 16355 w 237974"/>
                <a:gd name="connsiteY8" fmla="*/ 72749 h 177097"/>
                <a:gd name="connsiteX9" fmla="*/ 85534 w 237974"/>
                <a:gd name="connsiteY9" fmla="*/ 65001 h 177097"/>
                <a:gd name="connsiteX10" fmla="*/ 98263 w 237974"/>
                <a:gd name="connsiteY10" fmla="*/ 74409 h 177097"/>
                <a:gd name="connsiteX11" fmla="*/ 93282 w 237974"/>
                <a:gd name="connsiteY11" fmla="*/ 65555 h 177097"/>
                <a:gd name="connsiteX12" fmla="*/ 92729 w 237974"/>
                <a:gd name="connsiteY12" fmla="*/ 10765 h 177097"/>
                <a:gd name="connsiteX13" fmla="*/ 154713 w 237974"/>
                <a:gd name="connsiteY13" fmla="*/ 8551 h 177097"/>
                <a:gd name="connsiteX14" fmla="*/ 202861 w 237974"/>
                <a:gd name="connsiteY14" fmla="*/ 59467 h 177097"/>
                <a:gd name="connsiteX15" fmla="*/ 242154 w 237974"/>
                <a:gd name="connsiteY15" fmla="*/ 132519 h 177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37974" h="177097">
                  <a:moveTo>
                    <a:pt x="242154" y="132519"/>
                  </a:moveTo>
                  <a:cubicBezTo>
                    <a:pt x="203968" y="128645"/>
                    <a:pt x="171869" y="124771"/>
                    <a:pt x="139770" y="121451"/>
                  </a:cubicBezTo>
                  <a:cubicBezTo>
                    <a:pt x="139770" y="123111"/>
                    <a:pt x="139217" y="124771"/>
                    <a:pt x="139217" y="126432"/>
                  </a:cubicBezTo>
                  <a:cubicBezTo>
                    <a:pt x="166335" y="129199"/>
                    <a:pt x="193453" y="131966"/>
                    <a:pt x="220571" y="135287"/>
                  </a:cubicBezTo>
                  <a:cubicBezTo>
                    <a:pt x="221124" y="136394"/>
                    <a:pt x="221124" y="138054"/>
                    <a:pt x="221678" y="139161"/>
                  </a:cubicBezTo>
                  <a:cubicBezTo>
                    <a:pt x="205628" y="143588"/>
                    <a:pt x="189025" y="148015"/>
                    <a:pt x="172976" y="152443"/>
                  </a:cubicBezTo>
                  <a:cubicBezTo>
                    <a:pt x="143091" y="160744"/>
                    <a:pt x="113206" y="171259"/>
                    <a:pt x="82767" y="177901"/>
                  </a:cubicBezTo>
                  <a:cubicBezTo>
                    <a:pt x="53435" y="184542"/>
                    <a:pt x="29638" y="171259"/>
                    <a:pt x="10268" y="149676"/>
                  </a:cubicBezTo>
                  <a:cubicBezTo>
                    <a:pt x="-5782" y="130859"/>
                    <a:pt x="-2461" y="93779"/>
                    <a:pt x="16355" y="72749"/>
                  </a:cubicBezTo>
                  <a:cubicBezTo>
                    <a:pt x="33512" y="53379"/>
                    <a:pt x="63950" y="50059"/>
                    <a:pt x="85534" y="65001"/>
                  </a:cubicBezTo>
                  <a:cubicBezTo>
                    <a:pt x="88855" y="67215"/>
                    <a:pt x="91622" y="69428"/>
                    <a:pt x="98263" y="74409"/>
                  </a:cubicBezTo>
                  <a:cubicBezTo>
                    <a:pt x="94942" y="68875"/>
                    <a:pt x="93836" y="67215"/>
                    <a:pt x="93282" y="65555"/>
                  </a:cubicBezTo>
                  <a:cubicBezTo>
                    <a:pt x="80553" y="41757"/>
                    <a:pt x="80553" y="21834"/>
                    <a:pt x="92729" y="10765"/>
                  </a:cubicBezTo>
                  <a:cubicBezTo>
                    <a:pt x="105458" y="-1410"/>
                    <a:pt x="137556" y="-4731"/>
                    <a:pt x="154713" y="8551"/>
                  </a:cubicBezTo>
                  <a:cubicBezTo>
                    <a:pt x="172976" y="22941"/>
                    <a:pt x="189579" y="40650"/>
                    <a:pt x="202861" y="59467"/>
                  </a:cubicBezTo>
                  <a:cubicBezTo>
                    <a:pt x="217804" y="80497"/>
                    <a:pt x="227765" y="104848"/>
                    <a:pt x="242154" y="132519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7C25E769-F7F9-4051-8FB0-55F27D83A3B3}"/>
                </a:ext>
              </a:extLst>
            </p:cNvPr>
            <p:cNvSpPr/>
            <p:nvPr/>
          </p:nvSpPr>
          <p:spPr>
            <a:xfrm>
              <a:off x="1371001" y="6228881"/>
              <a:ext cx="265646" cy="143892"/>
            </a:xfrm>
            <a:custGeom>
              <a:avLst/>
              <a:gdLst>
                <a:gd name="connsiteX0" fmla="*/ 267589 w 265645"/>
                <a:gd name="connsiteY0" fmla="*/ 92549 h 143891"/>
                <a:gd name="connsiteX1" fmla="*/ 259288 w 265645"/>
                <a:gd name="connsiteY1" fmla="*/ 101404 h 143891"/>
                <a:gd name="connsiteX2" fmla="*/ 109309 w 265645"/>
                <a:gd name="connsiteY2" fmla="*/ 144571 h 143891"/>
                <a:gd name="connsiteX3" fmla="*/ 11905 w 265645"/>
                <a:gd name="connsiteY3" fmla="*/ 109152 h 143891"/>
                <a:gd name="connsiteX4" fmla="*/ 50092 w 265645"/>
                <a:gd name="connsiteY4" fmla="*/ 2340 h 143891"/>
                <a:gd name="connsiteX5" fmla="*/ 121484 w 265645"/>
                <a:gd name="connsiteY5" fmla="*/ 28905 h 143891"/>
                <a:gd name="connsiteX6" fmla="*/ 144728 w 265645"/>
                <a:gd name="connsiteY6" fmla="*/ 56023 h 143891"/>
                <a:gd name="connsiteX7" fmla="*/ 181254 w 265645"/>
                <a:gd name="connsiteY7" fmla="*/ 87015 h 143891"/>
                <a:gd name="connsiteX8" fmla="*/ 267589 w 265645"/>
                <a:gd name="connsiteY8" fmla="*/ 92549 h 143891"/>
                <a:gd name="connsiteX9" fmla="*/ 267589 w 265645"/>
                <a:gd name="connsiteY9" fmla="*/ 92549 h 143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5645" h="143891">
                  <a:moveTo>
                    <a:pt x="267589" y="92549"/>
                  </a:moveTo>
                  <a:cubicBezTo>
                    <a:pt x="264822" y="95316"/>
                    <a:pt x="262609" y="100297"/>
                    <a:pt x="259288" y="101404"/>
                  </a:cubicBezTo>
                  <a:cubicBezTo>
                    <a:pt x="209479" y="116347"/>
                    <a:pt x="160224" y="132950"/>
                    <a:pt x="109309" y="144571"/>
                  </a:cubicBezTo>
                  <a:cubicBezTo>
                    <a:pt x="71122" y="153426"/>
                    <a:pt x="36809" y="139591"/>
                    <a:pt x="11905" y="109152"/>
                  </a:cubicBezTo>
                  <a:cubicBezTo>
                    <a:pt x="-15766" y="75393"/>
                    <a:pt x="8031" y="13409"/>
                    <a:pt x="50092" y="2340"/>
                  </a:cubicBezTo>
                  <a:cubicBezTo>
                    <a:pt x="81637" y="-5961"/>
                    <a:pt x="102114" y="8981"/>
                    <a:pt x="121484" y="28905"/>
                  </a:cubicBezTo>
                  <a:cubicBezTo>
                    <a:pt x="129232" y="37760"/>
                    <a:pt x="136980" y="47168"/>
                    <a:pt x="144728" y="56023"/>
                  </a:cubicBezTo>
                  <a:cubicBezTo>
                    <a:pt x="149709" y="74286"/>
                    <a:pt x="161331" y="85355"/>
                    <a:pt x="181254" y="87015"/>
                  </a:cubicBezTo>
                  <a:cubicBezTo>
                    <a:pt x="211140" y="88675"/>
                    <a:pt x="239365" y="90889"/>
                    <a:pt x="267589" y="92549"/>
                  </a:cubicBezTo>
                  <a:lnTo>
                    <a:pt x="267589" y="92549"/>
                  </a:ln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B9DF5011-2BA4-4902-8B41-27C50FE02216}"/>
                </a:ext>
              </a:extLst>
            </p:cNvPr>
            <p:cNvSpPr/>
            <p:nvPr/>
          </p:nvSpPr>
          <p:spPr>
            <a:xfrm>
              <a:off x="1471406" y="6163113"/>
              <a:ext cx="182632" cy="154960"/>
            </a:xfrm>
            <a:custGeom>
              <a:avLst/>
              <a:gdLst>
                <a:gd name="connsiteX0" fmla="*/ 45430 w 182631"/>
                <a:gd name="connsiteY0" fmla="*/ 121790 h 154960"/>
                <a:gd name="connsiteX1" fmla="*/ 22186 w 182631"/>
                <a:gd name="connsiteY1" fmla="*/ 94672 h 154960"/>
                <a:gd name="connsiteX2" fmla="*/ 2816 w 182631"/>
                <a:gd name="connsiteY2" fmla="*/ 56486 h 154960"/>
                <a:gd name="connsiteX3" fmla="*/ 36022 w 182631"/>
                <a:gd name="connsiteY3" fmla="*/ 1143 h 154960"/>
                <a:gd name="connsiteX4" fmla="*/ 127338 w 182631"/>
                <a:gd name="connsiteY4" fmla="*/ 46524 h 154960"/>
                <a:gd name="connsiteX5" fmla="*/ 182681 w 182631"/>
                <a:gd name="connsiteY5" fmla="*/ 142821 h 154960"/>
                <a:gd name="connsiteX6" fmla="*/ 187108 w 182631"/>
                <a:gd name="connsiteY6" fmla="*/ 158870 h 154960"/>
                <a:gd name="connsiteX7" fmla="*/ 168292 w 182631"/>
                <a:gd name="connsiteY7" fmla="*/ 158870 h 154960"/>
                <a:gd name="connsiteX8" fmla="*/ 168845 w 182631"/>
                <a:gd name="connsiteY8" fmla="*/ 159424 h 154960"/>
                <a:gd name="connsiteX9" fmla="*/ 99113 w 182631"/>
                <a:gd name="connsiteY9" fmla="*/ 149462 h 154960"/>
                <a:gd name="connsiteX10" fmla="*/ 45430 w 182631"/>
                <a:gd name="connsiteY10" fmla="*/ 121790 h 154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2631" h="154960">
                  <a:moveTo>
                    <a:pt x="45430" y="121790"/>
                  </a:moveTo>
                  <a:cubicBezTo>
                    <a:pt x="37682" y="112936"/>
                    <a:pt x="29935" y="103527"/>
                    <a:pt x="22186" y="94672"/>
                  </a:cubicBezTo>
                  <a:cubicBezTo>
                    <a:pt x="15545" y="81944"/>
                    <a:pt x="7244" y="69768"/>
                    <a:pt x="2816" y="56486"/>
                  </a:cubicBezTo>
                  <a:cubicBezTo>
                    <a:pt x="-6592" y="30474"/>
                    <a:pt x="8351" y="5570"/>
                    <a:pt x="36022" y="1143"/>
                  </a:cubicBezTo>
                  <a:cubicBezTo>
                    <a:pt x="76976" y="-5498"/>
                    <a:pt x="105754" y="17746"/>
                    <a:pt x="127338" y="46524"/>
                  </a:cubicBezTo>
                  <a:cubicBezTo>
                    <a:pt x="148922" y="76409"/>
                    <a:pt x="164418" y="110168"/>
                    <a:pt x="182681" y="142821"/>
                  </a:cubicBezTo>
                  <a:cubicBezTo>
                    <a:pt x="184895" y="147248"/>
                    <a:pt x="185448" y="152229"/>
                    <a:pt x="187108" y="158870"/>
                  </a:cubicBezTo>
                  <a:cubicBezTo>
                    <a:pt x="179360" y="158870"/>
                    <a:pt x="173826" y="158870"/>
                    <a:pt x="168292" y="158870"/>
                  </a:cubicBezTo>
                  <a:cubicBezTo>
                    <a:pt x="168292" y="158870"/>
                    <a:pt x="168845" y="159424"/>
                    <a:pt x="168845" y="159424"/>
                  </a:cubicBezTo>
                  <a:cubicBezTo>
                    <a:pt x="145601" y="156103"/>
                    <a:pt x="122357" y="151676"/>
                    <a:pt x="99113" y="149462"/>
                  </a:cubicBezTo>
                  <a:cubicBezTo>
                    <a:pt x="76976" y="146141"/>
                    <a:pt x="57606" y="141160"/>
                    <a:pt x="45430" y="121790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B50834AB-846B-4FF3-828E-E1EA69D47A1E}"/>
                </a:ext>
              </a:extLst>
            </p:cNvPr>
            <p:cNvSpPr/>
            <p:nvPr/>
          </p:nvSpPr>
          <p:spPr>
            <a:xfrm>
              <a:off x="1263366" y="4727001"/>
              <a:ext cx="852281" cy="99617"/>
            </a:xfrm>
            <a:custGeom>
              <a:avLst/>
              <a:gdLst>
                <a:gd name="connsiteX0" fmla="*/ 0 w 852280"/>
                <a:gd name="connsiteY0" fmla="*/ 99617 h 99617"/>
                <a:gd name="connsiteX1" fmla="*/ 114560 w 852280"/>
                <a:gd name="connsiteY1" fmla="*/ 66965 h 99617"/>
                <a:gd name="connsiteX2" fmla="*/ 489785 w 852280"/>
                <a:gd name="connsiteY2" fmla="*/ 14389 h 99617"/>
                <a:gd name="connsiteX3" fmla="*/ 857262 w 852280"/>
                <a:gd name="connsiteY3" fmla="*/ 0 h 99617"/>
                <a:gd name="connsiteX4" fmla="*/ 847853 w 852280"/>
                <a:gd name="connsiteY4" fmla="*/ 3321 h 99617"/>
                <a:gd name="connsiteX5" fmla="*/ 694553 w 852280"/>
                <a:gd name="connsiteY5" fmla="*/ 22691 h 99617"/>
                <a:gd name="connsiteX6" fmla="*/ 250703 w 852280"/>
                <a:gd name="connsiteY6" fmla="*/ 57003 h 99617"/>
                <a:gd name="connsiteX7" fmla="*/ 23244 w 852280"/>
                <a:gd name="connsiteY7" fmla="*/ 99064 h 99617"/>
                <a:gd name="connsiteX8" fmla="*/ 1660 w 852280"/>
                <a:gd name="connsiteY8" fmla="*/ 104045 h 99617"/>
                <a:gd name="connsiteX9" fmla="*/ 0 w 852280"/>
                <a:gd name="connsiteY9" fmla="*/ 99617 h 99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52280" h="99617">
                  <a:moveTo>
                    <a:pt x="0" y="99617"/>
                  </a:moveTo>
                  <a:cubicBezTo>
                    <a:pt x="38187" y="88549"/>
                    <a:pt x="76373" y="76927"/>
                    <a:pt x="114560" y="66965"/>
                  </a:cubicBezTo>
                  <a:cubicBezTo>
                    <a:pt x="237421" y="35419"/>
                    <a:pt x="363049" y="21030"/>
                    <a:pt x="489785" y="14389"/>
                  </a:cubicBezTo>
                  <a:cubicBezTo>
                    <a:pt x="612093" y="7748"/>
                    <a:pt x="734400" y="3321"/>
                    <a:pt x="857262" y="0"/>
                  </a:cubicBezTo>
                  <a:cubicBezTo>
                    <a:pt x="853941" y="1107"/>
                    <a:pt x="851174" y="2767"/>
                    <a:pt x="847853" y="3321"/>
                  </a:cubicBezTo>
                  <a:cubicBezTo>
                    <a:pt x="796938" y="9962"/>
                    <a:pt x="746022" y="18817"/>
                    <a:pt x="694553" y="22691"/>
                  </a:cubicBezTo>
                  <a:cubicBezTo>
                    <a:pt x="546788" y="34866"/>
                    <a:pt x="397915" y="42061"/>
                    <a:pt x="250703" y="57003"/>
                  </a:cubicBezTo>
                  <a:cubicBezTo>
                    <a:pt x="174330" y="64751"/>
                    <a:pt x="99064" y="84675"/>
                    <a:pt x="23244" y="99064"/>
                  </a:cubicBezTo>
                  <a:cubicBezTo>
                    <a:pt x="16049" y="100724"/>
                    <a:pt x="8855" y="102384"/>
                    <a:pt x="1660" y="104045"/>
                  </a:cubicBezTo>
                  <a:cubicBezTo>
                    <a:pt x="553" y="102938"/>
                    <a:pt x="0" y="101277"/>
                    <a:pt x="0" y="99617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80B0947A-6E1E-42A6-AA37-24199B74F41F}"/>
                </a:ext>
              </a:extLst>
            </p:cNvPr>
            <p:cNvSpPr/>
            <p:nvPr/>
          </p:nvSpPr>
          <p:spPr>
            <a:xfrm>
              <a:off x="1118942" y="5773535"/>
              <a:ext cx="564498" cy="304386"/>
            </a:xfrm>
            <a:custGeom>
              <a:avLst/>
              <a:gdLst>
                <a:gd name="connsiteX0" fmla="*/ 13815 w 564497"/>
                <a:gd name="connsiteY0" fmla="*/ 0 h 304385"/>
                <a:gd name="connsiteX1" fmla="*/ 16582 w 564497"/>
                <a:gd name="connsiteY1" fmla="*/ 20477 h 304385"/>
                <a:gd name="connsiteX2" fmla="*/ 74692 w 564497"/>
                <a:gd name="connsiteY2" fmla="*/ 150533 h 304385"/>
                <a:gd name="connsiteX3" fmla="*/ 251789 w 564497"/>
                <a:gd name="connsiteY3" fmla="*/ 233547 h 304385"/>
                <a:gd name="connsiteX4" fmla="*/ 555622 w 564497"/>
                <a:gd name="connsiteY4" fmla="*/ 297745 h 304385"/>
                <a:gd name="connsiteX5" fmla="*/ 565030 w 564497"/>
                <a:gd name="connsiteY5" fmla="*/ 300512 h 304385"/>
                <a:gd name="connsiteX6" fmla="*/ 565030 w 564497"/>
                <a:gd name="connsiteY6" fmla="*/ 304939 h 304385"/>
                <a:gd name="connsiteX7" fmla="*/ 529057 w 564497"/>
                <a:gd name="connsiteY7" fmla="*/ 304939 h 304385"/>
                <a:gd name="connsiteX8" fmla="*/ 490871 w 564497"/>
                <a:gd name="connsiteY8" fmla="*/ 303279 h 304385"/>
                <a:gd name="connsiteX9" fmla="*/ 149405 w 564497"/>
                <a:gd name="connsiteY9" fmla="*/ 213623 h 304385"/>
                <a:gd name="connsiteX10" fmla="*/ 32078 w 564497"/>
                <a:gd name="connsiteY10" fmla="*/ 131163 h 304385"/>
                <a:gd name="connsiteX11" fmla="*/ 13815 w 564497"/>
                <a:gd name="connsiteY11" fmla="*/ 0 h 304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4497" h="304385">
                  <a:moveTo>
                    <a:pt x="13815" y="0"/>
                  </a:moveTo>
                  <a:cubicBezTo>
                    <a:pt x="14922" y="6641"/>
                    <a:pt x="17689" y="13836"/>
                    <a:pt x="16582" y="20477"/>
                  </a:cubicBezTo>
                  <a:cubicBezTo>
                    <a:pt x="6620" y="76927"/>
                    <a:pt x="30971" y="118434"/>
                    <a:pt x="74692" y="150533"/>
                  </a:cubicBezTo>
                  <a:cubicBezTo>
                    <a:pt x="127821" y="190380"/>
                    <a:pt x="189805" y="212517"/>
                    <a:pt x="251789" y="233547"/>
                  </a:cubicBezTo>
                  <a:cubicBezTo>
                    <a:pt x="350853" y="267306"/>
                    <a:pt x="452131" y="286123"/>
                    <a:pt x="555622" y="297745"/>
                  </a:cubicBezTo>
                  <a:cubicBezTo>
                    <a:pt x="558942" y="298298"/>
                    <a:pt x="561710" y="299405"/>
                    <a:pt x="565030" y="300512"/>
                  </a:cubicBezTo>
                  <a:cubicBezTo>
                    <a:pt x="565030" y="302172"/>
                    <a:pt x="565030" y="303279"/>
                    <a:pt x="565030" y="304939"/>
                  </a:cubicBezTo>
                  <a:cubicBezTo>
                    <a:pt x="552855" y="304939"/>
                    <a:pt x="540679" y="304939"/>
                    <a:pt x="529057" y="304939"/>
                  </a:cubicBezTo>
                  <a:cubicBezTo>
                    <a:pt x="516328" y="304386"/>
                    <a:pt x="503600" y="304386"/>
                    <a:pt x="490871" y="303279"/>
                  </a:cubicBezTo>
                  <a:cubicBezTo>
                    <a:pt x="372437" y="291104"/>
                    <a:pt x="257877" y="263986"/>
                    <a:pt x="149405" y="213623"/>
                  </a:cubicBezTo>
                  <a:cubicBezTo>
                    <a:pt x="105684" y="193147"/>
                    <a:pt x="65837" y="166582"/>
                    <a:pt x="32078" y="131163"/>
                  </a:cubicBezTo>
                  <a:cubicBezTo>
                    <a:pt x="-3341" y="95190"/>
                    <a:pt x="-9429" y="32652"/>
                    <a:pt x="13815" y="0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02BB476D-AA9A-4588-803E-87BE52AADF9E}"/>
                </a:ext>
              </a:extLst>
            </p:cNvPr>
            <p:cNvSpPr/>
            <p:nvPr/>
          </p:nvSpPr>
          <p:spPr>
            <a:xfrm>
              <a:off x="1516836" y="6284904"/>
              <a:ext cx="121754" cy="33206"/>
            </a:xfrm>
            <a:custGeom>
              <a:avLst/>
              <a:gdLst>
                <a:gd name="connsiteX0" fmla="*/ 0 w 121754"/>
                <a:gd name="connsiteY0" fmla="*/ 0 h 33205"/>
                <a:gd name="connsiteX1" fmla="*/ 52576 w 121754"/>
                <a:gd name="connsiteY1" fmla="*/ 27118 h 33205"/>
                <a:gd name="connsiteX2" fmla="*/ 122308 w 121754"/>
                <a:gd name="connsiteY2" fmla="*/ 37080 h 33205"/>
                <a:gd name="connsiteX3" fmla="*/ 36526 w 121754"/>
                <a:gd name="connsiteY3" fmla="*/ 30992 h 33205"/>
                <a:gd name="connsiteX4" fmla="*/ 0 w 121754"/>
                <a:gd name="connsiteY4" fmla="*/ 0 h 33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754" h="33205">
                  <a:moveTo>
                    <a:pt x="0" y="0"/>
                  </a:moveTo>
                  <a:cubicBezTo>
                    <a:pt x="12176" y="19370"/>
                    <a:pt x="31546" y="24904"/>
                    <a:pt x="52576" y="27118"/>
                  </a:cubicBezTo>
                  <a:cubicBezTo>
                    <a:pt x="75820" y="29332"/>
                    <a:pt x="99064" y="33759"/>
                    <a:pt x="122308" y="37080"/>
                  </a:cubicBezTo>
                  <a:cubicBezTo>
                    <a:pt x="93530" y="34866"/>
                    <a:pt x="64751" y="33206"/>
                    <a:pt x="36526" y="30992"/>
                  </a:cubicBezTo>
                  <a:cubicBezTo>
                    <a:pt x="17156" y="29332"/>
                    <a:pt x="5534" y="18263"/>
                    <a:pt x="0" y="0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27" name="Graphic 3">
            <a:extLst>
              <a:ext uri="{FF2B5EF4-FFF2-40B4-BE49-F238E27FC236}">
                <a16:creationId xmlns:a16="http://schemas.microsoft.com/office/drawing/2014/main" id="{9C99DA2D-99F0-4A01-BCF4-0027BEE4FBAE}"/>
              </a:ext>
            </a:extLst>
          </p:cNvPr>
          <p:cNvGrpSpPr/>
          <p:nvPr/>
        </p:nvGrpSpPr>
        <p:grpSpPr>
          <a:xfrm>
            <a:off x="7801871" y="3158420"/>
            <a:ext cx="1305267" cy="1345203"/>
            <a:chOff x="564614" y="1241658"/>
            <a:chExt cx="1797856" cy="1852863"/>
          </a:xfrm>
          <a:solidFill>
            <a:schemeClr val="accent1"/>
          </a:solidFill>
        </p:grpSpPr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68C7005A-71CF-4E41-B115-2DBA2A1247C1}"/>
                </a:ext>
              </a:extLst>
            </p:cNvPr>
            <p:cNvSpPr/>
            <p:nvPr/>
          </p:nvSpPr>
          <p:spPr>
            <a:xfrm>
              <a:off x="564614" y="1607320"/>
              <a:ext cx="791809" cy="848264"/>
            </a:xfrm>
            <a:custGeom>
              <a:avLst/>
              <a:gdLst>
                <a:gd name="connsiteX0" fmla="*/ 0 w 791809"/>
                <a:gd name="connsiteY0" fmla="*/ 108844 h 848263"/>
                <a:gd name="connsiteX1" fmla="*/ 4632 w 791809"/>
                <a:gd name="connsiteY1" fmla="*/ 68747 h 848263"/>
                <a:gd name="connsiteX2" fmla="*/ 15923 w 791809"/>
                <a:gd name="connsiteY2" fmla="*/ 26334 h 848263"/>
                <a:gd name="connsiteX3" fmla="*/ 69193 w 791809"/>
                <a:gd name="connsiteY3" fmla="*/ 5345 h 848263"/>
                <a:gd name="connsiteX4" fmla="*/ 112764 w 791809"/>
                <a:gd name="connsiteY4" fmla="*/ 34585 h 848263"/>
                <a:gd name="connsiteX5" fmla="*/ 211342 w 791809"/>
                <a:gd name="connsiteY5" fmla="*/ 145033 h 848263"/>
                <a:gd name="connsiteX6" fmla="*/ 339885 w 791809"/>
                <a:gd name="connsiteY6" fmla="*/ 319897 h 848263"/>
                <a:gd name="connsiteX7" fmla="*/ 479139 w 791809"/>
                <a:gd name="connsiteY7" fmla="*/ 460744 h 848263"/>
                <a:gd name="connsiteX8" fmla="*/ 659938 w 791809"/>
                <a:gd name="connsiteY8" fmla="*/ 595800 h 848263"/>
                <a:gd name="connsiteX9" fmla="*/ 757213 w 791809"/>
                <a:gd name="connsiteY9" fmla="*/ 685259 h 848263"/>
                <a:gd name="connsiteX10" fmla="*/ 790362 w 791809"/>
                <a:gd name="connsiteY10" fmla="*/ 743884 h 848263"/>
                <a:gd name="connsiteX11" fmla="*/ 775452 w 791809"/>
                <a:gd name="connsiteY11" fmla="*/ 800773 h 848263"/>
                <a:gd name="connsiteX12" fmla="*/ 697429 w 791809"/>
                <a:gd name="connsiteY12" fmla="*/ 842318 h 848263"/>
                <a:gd name="connsiteX13" fmla="*/ 557306 w 791809"/>
                <a:gd name="connsiteY13" fmla="*/ 843331 h 848263"/>
                <a:gd name="connsiteX14" fmla="*/ 252018 w 791809"/>
                <a:gd name="connsiteY14" fmla="*/ 682219 h 848263"/>
                <a:gd name="connsiteX15" fmla="*/ 16936 w 791809"/>
                <a:gd name="connsiteY15" fmla="*/ 269378 h 848263"/>
                <a:gd name="connsiteX16" fmla="*/ 1303 w 791809"/>
                <a:gd name="connsiteY16" fmla="*/ 161535 h 848263"/>
                <a:gd name="connsiteX17" fmla="*/ 0 w 791809"/>
                <a:gd name="connsiteY17" fmla="*/ 153863 h 848263"/>
                <a:gd name="connsiteX18" fmla="*/ 0 w 791809"/>
                <a:gd name="connsiteY18" fmla="*/ 108844 h 848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91809" h="848263">
                  <a:moveTo>
                    <a:pt x="0" y="108844"/>
                  </a:moveTo>
                  <a:cubicBezTo>
                    <a:pt x="1448" y="95527"/>
                    <a:pt x="2171" y="81920"/>
                    <a:pt x="4632" y="68747"/>
                  </a:cubicBezTo>
                  <a:cubicBezTo>
                    <a:pt x="7383" y="54417"/>
                    <a:pt x="10422" y="39796"/>
                    <a:pt x="15923" y="26334"/>
                  </a:cubicBezTo>
                  <a:cubicBezTo>
                    <a:pt x="26056" y="1436"/>
                    <a:pt x="45019" y="-6380"/>
                    <a:pt x="69193" y="5345"/>
                  </a:cubicBezTo>
                  <a:cubicBezTo>
                    <a:pt x="84826" y="12872"/>
                    <a:pt x="99591" y="23150"/>
                    <a:pt x="112764" y="34585"/>
                  </a:cubicBezTo>
                  <a:cubicBezTo>
                    <a:pt x="150400" y="67010"/>
                    <a:pt x="181667" y="105515"/>
                    <a:pt x="211342" y="145033"/>
                  </a:cubicBezTo>
                  <a:cubicBezTo>
                    <a:pt x="254913" y="202790"/>
                    <a:pt x="298050" y="260837"/>
                    <a:pt x="339885" y="319897"/>
                  </a:cubicBezTo>
                  <a:cubicBezTo>
                    <a:pt x="378679" y="374615"/>
                    <a:pt x="425435" y="420936"/>
                    <a:pt x="479139" y="460744"/>
                  </a:cubicBezTo>
                  <a:cubicBezTo>
                    <a:pt x="539646" y="505473"/>
                    <a:pt x="600009" y="550347"/>
                    <a:pt x="659938" y="595800"/>
                  </a:cubicBezTo>
                  <a:cubicBezTo>
                    <a:pt x="695113" y="622580"/>
                    <a:pt x="728696" y="651241"/>
                    <a:pt x="757213" y="685259"/>
                  </a:cubicBezTo>
                  <a:cubicBezTo>
                    <a:pt x="771833" y="702774"/>
                    <a:pt x="784861" y="721303"/>
                    <a:pt x="790362" y="743884"/>
                  </a:cubicBezTo>
                  <a:cubicBezTo>
                    <a:pt x="795573" y="765453"/>
                    <a:pt x="790507" y="784560"/>
                    <a:pt x="775452" y="800773"/>
                  </a:cubicBezTo>
                  <a:cubicBezTo>
                    <a:pt x="754318" y="823644"/>
                    <a:pt x="727104" y="835514"/>
                    <a:pt x="697429" y="842318"/>
                  </a:cubicBezTo>
                  <a:cubicBezTo>
                    <a:pt x="650818" y="853030"/>
                    <a:pt x="604062" y="850858"/>
                    <a:pt x="557306" y="843331"/>
                  </a:cubicBezTo>
                  <a:cubicBezTo>
                    <a:pt x="437594" y="823789"/>
                    <a:pt x="337713" y="765887"/>
                    <a:pt x="252018" y="682219"/>
                  </a:cubicBezTo>
                  <a:cubicBezTo>
                    <a:pt x="134333" y="567428"/>
                    <a:pt x="55875" y="429477"/>
                    <a:pt x="16936" y="269378"/>
                  </a:cubicBezTo>
                  <a:cubicBezTo>
                    <a:pt x="8396" y="233913"/>
                    <a:pt x="3040" y="198014"/>
                    <a:pt x="1303" y="161535"/>
                  </a:cubicBezTo>
                  <a:cubicBezTo>
                    <a:pt x="1158" y="158930"/>
                    <a:pt x="434" y="156324"/>
                    <a:pt x="0" y="153863"/>
                  </a:cubicBezTo>
                  <a:cubicBezTo>
                    <a:pt x="0" y="138809"/>
                    <a:pt x="0" y="123899"/>
                    <a:pt x="0" y="108844"/>
                  </a:cubicBezTo>
                  <a:close/>
                </a:path>
              </a:pathLst>
            </a:custGeom>
            <a:grpFill/>
            <a:ln w="14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AFBED21C-3B5E-4948-AB6E-386F0F86CAA5}"/>
                </a:ext>
              </a:extLst>
            </p:cNvPr>
            <p:cNvSpPr/>
            <p:nvPr/>
          </p:nvSpPr>
          <p:spPr>
            <a:xfrm>
              <a:off x="1745904" y="2483559"/>
              <a:ext cx="413999" cy="609418"/>
            </a:xfrm>
            <a:custGeom>
              <a:avLst/>
              <a:gdLst>
                <a:gd name="connsiteX0" fmla="*/ 15833 w 413999"/>
                <a:gd name="connsiteY0" fmla="*/ 610672 h 609418"/>
                <a:gd name="connsiteX1" fmla="*/ 12503 w 413999"/>
                <a:gd name="connsiteY1" fmla="*/ 609370 h 609418"/>
                <a:gd name="connsiteX2" fmla="*/ 54 w 413999"/>
                <a:gd name="connsiteY2" fmla="*/ 594894 h 609418"/>
                <a:gd name="connsiteX3" fmla="*/ 17136 w 413999"/>
                <a:gd name="connsiteY3" fmla="*/ 537137 h 609418"/>
                <a:gd name="connsiteX4" fmla="*/ 86184 w 413999"/>
                <a:gd name="connsiteY4" fmla="*/ 430453 h 609418"/>
                <a:gd name="connsiteX5" fmla="*/ 168694 w 413999"/>
                <a:gd name="connsiteY5" fmla="*/ 310016 h 609418"/>
                <a:gd name="connsiteX6" fmla="*/ 208791 w 413999"/>
                <a:gd name="connsiteY6" fmla="*/ 208833 h 609418"/>
                <a:gd name="connsiteX7" fmla="*/ 259889 w 413999"/>
                <a:gd name="connsiteY7" fmla="*/ 70736 h 609418"/>
                <a:gd name="connsiteX8" fmla="*/ 289420 w 413999"/>
                <a:gd name="connsiteY8" fmla="*/ 22967 h 609418"/>
                <a:gd name="connsiteX9" fmla="*/ 365271 w 413999"/>
                <a:gd name="connsiteY9" fmla="*/ 21230 h 609418"/>
                <a:gd name="connsiteX10" fmla="*/ 412316 w 413999"/>
                <a:gd name="connsiteY10" fmla="*/ 128059 h 609418"/>
                <a:gd name="connsiteX11" fmla="*/ 379747 w 413999"/>
                <a:gd name="connsiteY11" fmla="*/ 327532 h 609418"/>
                <a:gd name="connsiteX12" fmla="*/ 262206 w 413999"/>
                <a:gd name="connsiteY12" fmla="*/ 488499 h 609418"/>
                <a:gd name="connsiteX13" fmla="*/ 139598 w 413999"/>
                <a:gd name="connsiteY13" fmla="*/ 578537 h 609418"/>
                <a:gd name="connsiteX14" fmla="*/ 44639 w 413999"/>
                <a:gd name="connsiteY14" fmla="*/ 609225 h 609418"/>
                <a:gd name="connsiteX15" fmla="*/ 40586 w 413999"/>
                <a:gd name="connsiteY15" fmla="*/ 610383 h 609418"/>
                <a:gd name="connsiteX16" fmla="*/ 15833 w 413999"/>
                <a:gd name="connsiteY16" fmla="*/ 610672 h 609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13999" h="609418">
                  <a:moveTo>
                    <a:pt x="15833" y="610672"/>
                  </a:moveTo>
                  <a:cubicBezTo>
                    <a:pt x="14675" y="610238"/>
                    <a:pt x="13661" y="609514"/>
                    <a:pt x="12503" y="609370"/>
                  </a:cubicBezTo>
                  <a:cubicBezTo>
                    <a:pt x="199" y="608356"/>
                    <a:pt x="-235" y="609659"/>
                    <a:pt x="54" y="594894"/>
                  </a:cubicBezTo>
                  <a:cubicBezTo>
                    <a:pt x="489" y="574194"/>
                    <a:pt x="8016" y="555376"/>
                    <a:pt x="17136" y="537137"/>
                  </a:cubicBezTo>
                  <a:cubicBezTo>
                    <a:pt x="36098" y="498922"/>
                    <a:pt x="61865" y="465194"/>
                    <a:pt x="86184" y="430453"/>
                  </a:cubicBezTo>
                  <a:cubicBezTo>
                    <a:pt x="114121" y="390645"/>
                    <a:pt x="142059" y="350692"/>
                    <a:pt x="168694" y="310016"/>
                  </a:cubicBezTo>
                  <a:cubicBezTo>
                    <a:pt x="188815" y="279184"/>
                    <a:pt x="197500" y="243429"/>
                    <a:pt x="208791" y="208833"/>
                  </a:cubicBezTo>
                  <a:cubicBezTo>
                    <a:pt x="223846" y="162077"/>
                    <a:pt x="238032" y="114887"/>
                    <a:pt x="259889" y="70736"/>
                  </a:cubicBezTo>
                  <a:cubicBezTo>
                    <a:pt x="268141" y="53945"/>
                    <a:pt x="277839" y="37443"/>
                    <a:pt x="289420" y="22967"/>
                  </a:cubicBezTo>
                  <a:cubicBezTo>
                    <a:pt x="313449" y="-7286"/>
                    <a:pt x="339360" y="-7431"/>
                    <a:pt x="365271" y="21230"/>
                  </a:cubicBezTo>
                  <a:cubicBezTo>
                    <a:pt x="392485" y="51629"/>
                    <a:pt x="406960" y="88107"/>
                    <a:pt x="412316" y="128059"/>
                  </a:cubicBezTo>
                  <a:cubicBezTo>
                    <a:pt x="421726" y="197831"/>
                    <a:pt x="405803" y="263405"/>
                    <a:pt x="379747" y="327532"/>
                  </a:cubicBezTo>
                  <a:cubicBezTo>
                    <a:pt x="353980" y="391079"/>
                    <a:pt x="312001" y="442612"/>
                    <a:pt x="262206" y="488499"/>
                  </a:cubicBezTo>
                  <a:cubicBezTo>
                    <a:pt x="224714" y="523096"/>
                    <a:pt x="185051" y="554797"/>
                    <a:pt x="139598" y="578537"/>
                  </a:cubicBezTo>
                  <a:cubicBezTo>
                    <a:pt x="109779" y="594170"/>
                    <a:pt x="78512" y="606040"/>
                    <a:pt x="44639" y="609225"/>
                  </a:cubicBezTo>
                  <a:cubicBezTo>
                    <a:pt x="43191" y="609370"/>
                    <a:pt x="41889" y="610093"/>
                    <a:pt x="40586" y="610383"/>
                  </a:cubicBezTo>
                  <a:cubicBezTo>
                    <a:pt x="32190" y="610672"/>
                    <a:pt x="24084" y="610672"/>
                    <a:pt x="15833" y="610672"/>
                  </a:cubicBezTo>
                  <a:close/>
                </a:path>
              </a:pathLst>
            </a:custGeom>
            <a:grpFill/>
            <a:ln w="14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429ACC0E-2C53-40ED-8995-511D58063734}"/>
                </a:ext>
              </a:extLst>
            </p:cNvPr>
            <p:cNvSpPr/>
            <p:nvPr/>
          </p:nvSpPr>
          <p:spPr>
            <a:xfrm>
              <a:off x="646835" y="1445034"/>
              <a:ext cx="790362" cy="858397"/>
            </a:xfrm>
            <a:custGeom>
              <a:avLst/>
              <a:gdLst>
                <a:gd name="connsiteX0" fmla="*/ 174719 w 790361"/>
                <a:gd name="connsiteY0" fmla="*/ 5 h 858396"/>
                <a:gd name="connsiteX1" fmla="*/ 357979 w 790361"/>
                <a:gd name="connsiteY1" fmla="*/ 44445 h 858396"/>
                <a:gd name="connsiteX2" fmla="*/ 629539 w 790361"/>
                <a:gd name="connsiteY2" fmla="*/ 269684 h 858396"/>
                <a:gd name="connsiteX3" fmla="*/ 723920 w 790361"/>
                <a:gd name="connsiteY3" fmla="*/ 445127 h 858396"/>
                <a:gd name="connsiteX4" fmla="*/ 782545 w 790361"/>
                <a:gd name="connsiteY4" fmla="*/ 633018 h 858396"/>
                <a:gd name="connsiteX5" fmla="*/ 780084 w 790361"/>
                <a:gd name="connsiteY5" fmla="*/ 804408 h 858396"/>
                <a:gd name="connsiteX6" fmla="*/ 761701 w 790361"/>
                <a:gd name="connsiteY6" fmla="*/ 853770 h 858396"/>
                <a:gd name="connsiteX7" fmla="*/ 752871 w 790361"/>
                <a:gd name="connsiteY7" fmla="*/ 858257 h 858396"/>
                <a:gd name="connsiteX8" fmla="*/ 685704 w 790361"/>
                <a:gd name="connsiteY8" fmla="*/ 822937 h 858396"/>
                <a:gd name="connsiteX9" fmla="*/ 598996 w 790361"/>
                <a:gd name="connsiteY9" fmla="*/ 731018 h 858396"/>
                <a:gd name="connsiteX10" fmla="*/ 471033 w 790361"/>
                <a:gd name="connsiteY10" fmla="*/ 558470 h 858396"/>
                <a:gd name="connsiteX11" fmla="*/ 376073 w 790361"/>
                <a:gd name="connsiteY11" fmla="*/ 443679 h 858396"/>
                <a:gd name="connsiteX12" fmla="*/ 282707 w 790361"/>
                <a:gd name="connsiteY12" fmla="*/ 368551 h 858396"/>
                <a:gd name="connsiteX13" fmla="*/ 108422 w 790361"/>
                <a:gd name="connsiteY13" fmla="*/ 236969 h 858396"/>
                <a:gd name="connsiteX14" fmla="*/ 26201 w 790361"/>
                <a:gd name="connsiteY14" fmla="*/ 151853 h 858396"/>
                <a:gd name="connsiteX15" fmla="*/ 4343 w 790361"/>
                <a:gd name="connsiteY15" fmla="*/ 110598 h 858396"/>
                <a:gd name="connsiteX16" fmla="*/ 26056 w 790361"/>
                <a:gd name="connsiteY16" fmla="*/ 40247 h 858396"/>
                <a:gd name="connsiteX17" fmla="*/ 95828 w 790361"/>
                <a:gd name="connsiteY17" fmla="*/ 9848 h 858396"/>
                <a:gd name="connsiteX18" fmla="*/ 174719 w 790361"/>
                <a:gd name="connsiteY18" fmla="*/ 5 h 858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90361" h="858396">
                  <a:moveTo>
                    <a:pt x="174719" y="5"/>
                  </a:moveTo>
                  <a:cubicBezTo>
                    <a:pt x="239425" y="150"/>
                    <a:pt x="300222" y="16797"/>
                    <a:pt x="357979" y="44445"/>
                  </a:cubicBezTo>
                  <a:cubicBezTo>
                    <a:pt x="467414" y="96557"/>
                    <a:pt x="558754" y="171105"/>
                    <a:pt x="629539" y="269684"/>
                  </a:cubicBezTo>
                  <a:cubicBezTo>
                    <a:pt x="668478" y="323822"/>
                    <a:pt x="697429" y="384040"/>
                    <a:pt x="723920" y="445127"/>
                  </a:cubicBezTo>
                  <a:cubicBezTo>
                    <a:pt x="750120" y="505634"/>
                    <a:pt x="771110" y="567879"/>
                    <a:pt x="782545" y="633018"/>
                  </a:cubicBezTo>
                  <a:cubicBezTo>
                    <a:pt x="792678" y="690341"/>
                    <a:pt x="795428" y="747664"/>
                    <a:pt x="780084" y="804408"/>
                  </a:cubicBezTo>
                  <a:cubicBezTo>
                    <a:pt x="775597" y="821345"/>
                    <a:pt x="767925" y="837268"/>
                    <a:pt x="761701" y="853770"/>
                  </a:cubicBezTo>
                  <a:cubicBezTo>
                    <a:pt x="760108" y="858112"/>
                    <a:pt x="757503" y="859270"/>
                    <a:pt x="752871" y="858257"/>
                  </a:cubicBezTo>
                  <a:cubicBezTo>
                    <a:pt x="727249" y="852612"/>
                    <a:pt x="705680" y="839005"/>
                    <a:pt x="685704" y="822937"/>
                  </a:cubicBezTo>
                  <a:cubicBezTo>
                    <a:pt x="652555" y="796302"/>
                    <a:pt x="624618" y="764601"/>
                    <a:pt x="598996" y="731018"/>
                  </a:cubicBezTo>
                  <a:cubicBezTo>
                    <a:pt x="555714" y="673984"/>
                    <a:pt x="513735" y="615937"/>
                    <a:pt x="471033" y="558470"/>
                  </a:cubicBezTo>
                  <a:cubicBezTo>
                    <a:pt x="441358" y="518517"/>
                    <a:pt x="410670" y="479578"/>
                    <a:pt x="376073" y="443679"/>
                  </a:cubicBezTo>
                  <a:cubicBezTo>
                    <a:pt x="347991" y="414728"/>
                    <a:pt x="315132" y="391857"/>
                    <a:pt x="282707" y="368551"/>
                  </a:cubicBezTo>
                  <a:cubicBezTo>
                    <a:pt x="223647" y="325849"/>
                    <a:pt x="163863" y="284304"/>
                    <a:pt x="108422" y="236969"/>
                  </a:cubicBezTo>
                  <a:cubicBezTo>
                    <a:pt x="78313" y="211203"/>
                    <a:pt x="48927" y="184568"/>
                    <a:pt x="26201" y="151853"/>
                  </a:cubicBezTo>
                  <a:cubicBezTo>
                    <a:pt x="17371" y="139115"/>
                    <a:pt x="9699" y="125073"/>
                    <a:pt x="4343" y="110598"/>
                  </a:cubicBezTo>
                  <a:cubicBezTo>
                    <a:pt x="-5935" y="82515"/>
                    <a:pt x="2316" y="58341"/>
                    <a:pt x="26056" y="40247"/>
                  </a:cubicBezTo>
                  <a:cubicBezTo>
                    <a:pt x="46756" y="24469"/>
                    <a:pt x="71075" y="16362"/>
                    <a:pt x="95828" y="9848"/>
                  </a:cubicBezTo>
                  <a:cubicBezTo>
                    <a:pt x="121739" y="2755"/>
                    <a:pt x="148084" y="-140"/>
                    <a:pt x="174719" y="5"/>
                  </a:cubicBezTo>
                  <a:close/>
                </a:path>
              </a:pathLst>
            </a:custGeom>
            <a:grpFill/>
            <a:ln w="14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A644D75D-338C-4C6D-B72B-CBFD095EE692}"/>
                </a:ext>
              </a:extLst>
            </p:cNvPr>
            <p:cNvSpPr/>
            <p:nvPr/>
          </p:nvSpPr>
          <p:spPr>
            <a:xfrm>
              <a:off x="1716574" y="1255866"/>
              <a:ext cx="366230" cy="898928"/>
            </a:xfrm>
            <a:custGeom>
              <a:avLst/>
              <a:gdLst>
                <a:gd name="connsiteX0" fmla="*/ 0 w 366229"/>
                <a:gd name="connsiteY0" fmla="*/ 566548 h 898928"/>
                <a:gd name="connsiteX1" fmla="*/ 79470 w 366229"/>
                <a:gd name="connsiteY1" fmla="*/ 249101 h 898928"/>
                <a:gd name="connsiteX2" fmla="*/ 220317 w 366229"/>
                <a:gd name="connsiteY2" fmla="*/ 64394 h 898928"/>
                <a:gd name="connsiteX3" fmla="*/ 296892 w 366229"/>
                <a:gd name="connsiteY3" fmla="*/ 11413 h 898928"/>
                <a:gd name="connsiteX4" fmla="*/ 326712 w 366229"/>
                <a:gd name="connsiteY4" fmla="*/ 991 h 898928"/>
                <a:gd name="connsiteX5" fmla="*/ 362177 w 366229"/>
                <a:gd name="connsiteY5" fmla="*/ 21546 h 898928"/>
                <a:gd name="connsiteX6" fmla="*/ 365651 w 366229"/>
                <a:gd name="connsiteY6" fmla="*/ 75974 h 898928"/>
                <a:gd name="connsiteX7" fmla="*/ 328015 w 366229"/>
                <a:gd name="connsiteY7" fmla="*/ 242153 h 898928"/>
                <a:gd name="connsiteX8" fmla="*/ 280680 w 366229"/>
                <a:gd name="connsiteY8" fmla="*/ 402252 h 898928"/>
                <a:gd name="connsiteX9" fmla="*/ 267073 w 366229"/>
                <a:gd name="connsiteY9" fmla="*/ 523267 h 898928"/>
                <a:gd name="connsiteX10" fmla="*/ 268520 w 366229"/>
                <a:gd name="connsiteY10" fmla="*/ 673812 h 898928"/>
                <a:gd name="connsiteX11" fmla="*/ 260414 w 366229"/>
                <a:gd name="connsiteY11" fmla="*/ 813645 h 898928"/>
                <a:gd name="connsiteX12" fmla="*/ 244346 w 366229"/>
                <a:gd name="connsiteY12" fmla="*/ 865902 h 898928"/>
                <a:gd name="connsiteX13" fmla="*/ 176167 w 366229"/>
                <a:gd name="connsiteY13" fmla="*/ 896590 h 898928"/>
                <a:gd name="connsiteX14" fmla="*/ 97420 w 366229"/>
                <a:gd name="connsiteY14" fmla="*/ 842741 h 898928"/>
                <a:gd name="connsiteX15" fmla="*/ 12449 w 366229"/>
                <a:gd name="connsiteY15" fmla="*/ 669180 h 898928"/>
                <a:gd name="connsiteX16" fmla="*/ 3908 w 366229"/>
                <a:gd name="connsiteY16" fmla="*/ 618660 h 898928"/>
                <a:gd name="connsiteX17" fmla="*/ 0 w 366229"/>
                <a:gd name="connsiteY17" fmla="*/ 566548 h 898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66229" h="898928">
                  <a:moveTo>
                    <a:pt x="0" y="566548"/>
                  </a:moveTo>
                  <a:cubicBezTo>
                    <a:pt x="1592" y="449007"/>
                    <a:pt x="29675" y="346231"/>
                    <a:pt x="79470" y="249101"/>
                  </a:cubicBezTo>
                  <a:cubicBezTo>
                    <a:pt x="115370" y="179329"/>
                    <a:pt x="160967" y="116505"/>
                    <a:pt x="220317" y="64394"/>
                  </a:cubicBezTo>
                  <a:cubicBezTo>
                    <a:pt x="243767" y="43838"/>
                    <a:pt x="268810" y="25310"/>
                    <a:pt x="296892" y="11413"/>
                  </a:cubicBezTo>
                  <a:cubicBezTo>
                    <a:pt x="306301" y="6781"/>
                    <a:pt x="316579" y="3307"/>
                    <a:pt x="326712" y="991"/>
                  </a:cubicBezTo>
                  <a:cubicBezTo>
                    <a:pt x="343793" y="-2917"/>
                    <a:pt x="356387" y="4899"/>
                    <a:pt x="362177" y="21546"/>
                  </a:cubicBezTo>
                  <a:cubicBezTo>
                    <a:pt x="368401" y="39351"/>
                    <a:pt x="367388" y="57735"/>
                    <a:pt x="365651" y="75974"/>
                  </a:cubicBezTo>
                  <a:cubicBezTo>
                    <a:pt x="359861" y="132863"/>
                    <a:pt x="343938" y="187435"/>
                    <a:pt x="328015" y="242153"/>
                  </a:cubicBezTo>
                  <a:cubicBezTo>
                    <a:pt x="312526" y="295567"/>
                    <a:pt x="296458" y="348837"/>
                    <a:pt x="280680" y="402252"/>
                  </a:cubicBezTo>
                  <a:cubicBezTo>
                    <a:pt x="268955" y="441770"/>
                    <a:pt x="267218" y="482591"/>
                    <a:pt x="267073" y="523267"/>
                  </a:cubicBezTo>
                  <a:cubicBezTo>
                    <a:pt x="266928" y="573497"/>
                    <a:pt x="268231" y="623582"/>
                    <a:pt x="268520" y="673812"/>
                  </a:cubicBezTo>
                  <a:cubicBezTo>
                    <a:pt x="268810" y="720568"/>
                    <a:pt x="269244" y="767468"/>
                    <a:pt x="260414" y="813645"/>
                  </a:cubicBezTo>
                  <a:cubicBezTo>
                    <a:pt x="257085" y="831450"/>
                    <a:pt x="251874" y="849400"/>
                    <a:pt x="244346" y="865902"/>
                  </a:cubicBezTo>
                  <a:cubicBezTo>
                    <a:pt x="230884" y="895142"/>
                    <a:pt x="207289" y="904551"/>
                    <a:pt x="176167" y="896590"/>
                  </a:cubicBezTo>
                  <a:cubicBezTo>
                    <a:pt x="143452" y="888049"/>
                    <a:pt x="118699" y="867639"/>
                    <a:pt x="97420" y="842741"/>
                  </a:cubicBezTo>
                  <a:cubicBezTo>
                    <a:pt x="54138" y="792366"/>
                    <a:pt x="27359" y="733451"/>
                    <a:pt x="12449" y="669180"/>
                  </a:cubicBezTo>
                  <a:cubicBezTo>
                    <a:pt x="8541" y="652533"/>
                    <a:pt x="5790" y="635597"/>
                    <a:pt x="3908" y="618660"/>
                  </a:cubicBezTo>
                  <a:cubicBezTo>
                    <a:pt x="1592" y="598829"/>
                    <a:pt x="869" y="578708"/>
                    <a:pt x="0" y="566548"/>
                  </a:cubicBezTo>
                  <a:close/>
                </a:path>
              </a:pathLst>
            </a:custGeom>
            <a:grpFill/>
            <a:ln w="14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90598949-9F34-42F3-A68A-6B1B4DD0C1FD}"/>
                </a:ext>
              </a:extLst>
            </p:cNvPr>
            <p:cNvSpPr/>
            <p:nvPr/>
          </p:nvSpPr>
          <p:spPr>
            <a:xfrm>
              <a:off x="1996404" y="1241624"/>
              <a:ext cx="364782" cy="903271"/>
            </a:xfrm>
            <a:custGeom>
              <a:avLst/>
              <a:gdLst>
                <a:gd name="connsiteX0" fmla="*/ 365632 w 364782"/>
                <a:gd name="connsiteY0" fmla="*/ 346867 h 903270"/>
                <a:gd name="connsiteX1" fmla="*/ 301940 w 364782"/>
                <a:gd name="connsiteY1" fmla="*/ 613651 h 903270"/>
                <a:gd name="connsiteX2" fmla="*/ 179477 w 364782"/>
                <a:gd name="connsiteY2" fmla="*/ 801542 h 903270"/>
                <a:gd name="connsiteX3" fmla="*/ 62081 w 364782"/>
                <a:gd name="connsiteY3" fmla="*/ 889988 h 903270"/>
                <a:gd name="connsiteX4" fmla="*/ 18655 w 364782"/>
                <a:gd name="connsiteY4" fmla="*/ 903450 h 903270"/>
                <a:gd name="connsiteX5" fmla="*/ 9969 w 364782"/>
                <a:gd name="connsiteY5" fmla="*/ 898962 h 903270"/>
                <a:gd name="connsiteX6" fmla="*/ 271 w 364782"/>
                <a:gd name="connsiteY6" fmla="*/ 854668 h 903270"/>
                <a:gd name="connsiteX7" fmla="*/ 15470 w 364782"/>
                <a:gd name="connsiteY7" fmla="*/ 741903 h 903270"/>
                <a:gd name="connsiteX8" fmla="*/ 71345 w 364782"/>
                <a:gd name="connsiteY8" fmla="*/ 548945 h 903270"/>
                <a:gd name="connsiteX9" fmla="*/ 98994 w 364782"/>
                <a:gd name="connsiteY9" fmla="*/ 414612 h 903270"/>
                <a:gd name="connsiteX10" fmla="*/ 99283 w 364782"/>
                <a:gd name="connsiteY10" fmla="*/ 332826 h 903270"/>
                <a:gd name="connsiteX11" fmla="*/ 99138 w 364782"/>
                <a:gd name="connsiteY11" fmla="*/ 159989 h 903270"/>
                <a:gd name="connsiteX12" fmla="*/ 115930 w 364782"/>
                <a:gd name="connsiteY12" fmla="*/ 53883 h 903270"/>
                <a:gd name="connsiteX13" fmla="*/ 127945 w 364782"/>
                <a:gd name="connsiteY13" fmla="*/ 27683 h 903270"/>
                <a:gd name="connsiteX14" fmla="*/ 193519 w 364782"/>
                <a:gd name="connsiteY14" fmla="*/ 4088 h 903270"/>
                <a:gd name="connsiteX15" fmla="*/ 270094 w 364782"/>
                <a:gd name="connsiteY15" fmla="*/ 57357 h 903270"/>
                <a:gd name="connsiteX16" fmla="*/ 347104 w 364782"/>
                <a:gd name="connsiteY16" fmla="*/ 199651 h 903270"/>
                <a:gd name="connsiteX17" fmla="*/ 365632 w 364782"/>
                <a:gd name="connsiteY17" fmla="*/ 346867 h 903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64782" h="903270">
                  <a:moveTo>
                    <a:pt x="365632" y="346867"/>
                  </a:moveTo>
                  <a:cubicBezTo>
                    <a:pt x="366790" y="441103"/>
                    <a:pt x="344353" y="529693"/>
                    <a:pt x="301940" y="613651"/>
                  </a:cubicBezTo>
                  <a:cubicBezTo>
                    <a:pt x="267923" y="680817"/>
                    <a:pt x="230142" y="745378"/>
                    <a:pt x="179477" y="801542"/>
                  </a:cubicBezTo>
                  <a:cubicBezTo>
                    <a:pt x="146039" y="838600"/>
                    <a:pt x="108692" y="870735"/>
                    <a:pt x="62081" y="889988"/>
                  </a:cubicBezTo>
                  <a:cubicBezTo>
                    <a:pt x="48185" y="895778"/>
                    <a:pt x="33130" y="898962"/>
                    <a:pt x="18655" y="903450"/>
                  </a:cubicBezTo>
                  <a:cubicBezTo>
                    <a:pt x="13878" y="905042"/>
                    <a:pt x="11851" y="903160"/>
                    <a:pt x="9969" y="898962"/>
                  </a:cubicBezTo>
                  <a:cubicBezTo>
                    <a:pt x="3745" y="884777"/>
                    <a:pt x="850" y="870011"/>
                    <a:pt x="271" y="854668"/>
                  </a:cubicBezTo>
                  <a:cubicBezTo>
                    <a:pt x="-1466" y="816163"/>
                    <a:pt x="5337" y="778671"/>
                    <a:pt x="15470" y="741903"/>
                  </a:cubicBezTo>
                  <a:cubicBezTo>
                    <a:pt x="33275" y="677343"/>
                    <a:pt x="52817" y="613361"/>
                    <a:pt x="71345" y="548945"/>
                  </a:cubicBezTo>
                  <a:cubicBezTo>
                    <a:pt x="83939" y="504940"/>
                    <a:pt x="96099" y="460645"/>
                    <a:pt x="98994" y="414612"/>
                  </a:cubicBezTo>
                  <a:cubicBezTo>
                    <a:pt x="100731" y="387399"/>
                    <a:pt x="99428" y="360185"/>
                    <a:pt x="99283" y="332826"/>
                  </a:cubicBezTo>
                  <a:cubicBezTo>
                    <a:pt x="99138" y="275214"/>
                    <a:pt x="97980" y="217601"/>
                    <a:pt x="99138" y="159989"/>
                  </a:cubicBezTo>
                  <a:cubicBezTo>
                    <a:pt x="99862" y="124089"/>
                    <a:pt x="104060" y="88190"/>
                    <a:pt x="115930" y="53883"/>
                  </a:cubicBezTo>
                  <a:cubicBezTo>
                    <a:pt x="119115" y="44764"/>
                    <a:pt x="123023" y="35789"/>
                    <a:pt x="127945" y="27683"/>
                  </a:cubicBezTo>
                  <a:cubicBezTo>
                    <a:pt x="143144" y="2206"/>
                    <a:pt x="165581" y="-5756"/>
                    <a:pt x="193519" y="4088"/>
                  </a:cubicBezTo>
                  <a:cubicBezTo>
                    <a:pt x="223772" y="14799"/>
                    <a:pt x="248091" y="34486"/>
                    <a:pt x="270094" y="57357"/>
                  </a:cubicBezTo>
                  <a:cubicBezTo>
                    <a:pt x="308744" y="97744"/>
                    <a:pt x="332194" y="146382"/>
                    <a:pt x="347104" y="199651"/>
                  </a:cubicBezTo>
                  <a:cubicBezTo>
                    <a:pt x="360421" y="247710"/>
                    <a:pt x="365487" y="297071"/>
                    <a:pt x="365632" y="346867"/>
                  </a:cubicBezTo>
                  <a:close/>
                </a:path>
              </a:pathLst>
            </a:custGeom>
            <a:grpFill/>
            <a:ln w="14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A4923814-E8E5-422A-BE65-1F9749E14D81}"/>
                </a:ext>
              </a:extLst>
            </p:cNvPr>
            <p:cNvSpPr/>
            <p:nvPr/>
          </p:nvSpPr>
          <p:spPr>
            <a:xfrm>
              <a:off x="1599612" y="2464952"/>
              <a:ext cx="411104" cy="610866"/>
            </a:xfrm>
            <a:custGeom>
              <a:avLst/>
              <a:gdLst>
                <a:gd name="connsiteX0" fmla="*/ 0 w 411103"/>
                <a:gd name="connsiteY0" fmla="*/ 436756 h 610865"/>
                <a:gd name="connsiteX1" fmla="*/ 39518 w 411103"/>
                <a:gd name="connsiteY1" fmla="*/ 273472 h 610865"/>
                <a:gd name="connsiteX2" fmla="*/ 272139 w 411103"/>
                <a:gd name="connsiteY2" fmla="*/ 32600 h 610865"/>
                <a:gd name="connsiteX3" fmla="*/ 369994 w 411103"/>
                <a:gd name="connsiteY3" fmla="*/ 609 h 610865"/>
                <a:gd name="connsiteX4" fmla="*/ 394312 w 411103"/>
                <a:gd name="connsiteY4" fmla="*/ 1188 h 610865"/>
                <a:gd name="connsiteX5" fmla="*/ 412262 w 411103"/>
                <a:gd name="connsiteY5" fmla="*/ 23625 h 610865"/>
                <a:gd name="connsiteX6" fmla="*/ 405603 w 411103"/>
                <a:gd name="connsiteY6" fmla="*/ 53734 h 610865"/>
                <a:gd name="connsiteX7" fmla="*/ 356242 w 411103"/>
                <a:gd name="connsiteY7" fmla="*/ 140153 h 610865"/>
                <a:gd name="connsiteX8" fmla="*/ 287773 w 411103"/>
                <a:gd name="connsiteY8" fmla="*/ 235257 h 610865"/>
                <a:gd name="connsiteX9" fmla="*/ 209316 w 411103"/>
                <a:gd name="connsiteY9" fmla="*/ 388118 h 610865"/>
                <a:gd name="connsiteX10" fmla="*/ 157349 w 411103"/>
                <a:gd name="connsiteY10" fmla="*/ 534466 h 610865"/>
                <a:gd name="connsiteX11" fmla="*/ 134043 w 411103"/>
                <a:gd name="connsiteY11" fmla="*/ 578471 h 610865"/>
                <a:gd name="connsiteX12" fmla="*/ 117396 w 411103"/>
                <a:gd name="connsiteY12" fmla="*/ 598302 h 610865"/>
                <a:gd name="connsiteX13" fmla="*/ 63982 w 411103"/>
                <a:gd name="connsiteY13" fmla="*/ 602935 h 610865"/>
                <a:gd name="connsiteX14" fmla="*/ 22003 w 411103"/>
                <a:gd name="connsiteY14" fmla="*/ 549810 h 610865"/>
                <a:gd name="connsiteX15" fmla="*/ 0 w 411103"/>
                <a:gd name="connsiteY15" fmla="*/ 436756 h 610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11103" h="610865">
                  <a:moveTo>
                    <a:pt x="0" y="436756"/>
                  </a:moveTo>
                  <a:cubicBezTo>
                    <a:pt x="290" y="378130"/>
                    <a:pt x="14475" y="324281"/>
                    <a:pt x="39518" y="273472"/>
                  </a:cubicBezTo>
                  <a:cubicBezTo>
                    <a:pt x="91196" y="168380"/>
                    <a:pt x="167916" y="87028"/>
                    <a:pt x="272139" y="32600"/>
                  </a:cubicBezTo>
                  <a:cubicBezTo>
                    <a:pt x="302827" y="16532"/>
                    <a:pt x="335397" y="5097"/>
                    <a:pt x="369994" y="609"/>
                  </a:cubicBezTo>
                  <a:cubicBezTo>
                    <a:pt x="377955" y="-404"/>
                    <a:pt x="386496" y="-114"/>
                    <a:pt x="394312" y="1188"/>
                  </a:cubicBezTo>
                  <a:cubicBezTo>
                    <a:pt x="406617" y="3360"/>
                    <a:pt x="413275" y="11176"/>
                    <a:pt x="412262" y="23625"/>
                  </a:cubicBezTo>
                  <a:cubicBezTo>
                    <a:pt x="411393" y="33758"/>
                    <a:pt x="409367" y="44181"/>
                    <a:pt x="405603" y="53734"/>
                  </a:cubicBezTo>
                  <a:cubicBezTo>
                    <a:pt x="393589" y="85001"/>
                    <a:pt x="375205" y="112939"/>
                    <a:pt x="356242" y="140153"/>
                  </a:cubicBezTo>
                  <a:cubicBezTo>
                    <a:pt x="333950" y="172144"/>
                    <a:pt x="311802" y="204424"/>
                    <a:pt x="287773" y="235257"/>
                  </a:cubicBezTo>
                  <a:cubicBezTo>
                    <a:pt x="251729" y="281289"/>
                    <a:pt x="227265" y="332822"/>
                    <a:pt x="209316" y="388118"/>
                  </a:cubicBezTo>
                  <a:cubicBezTo>
                    <a:pt x="193393" y="437335"/>
                    <a:pt x="175443" y="485973"/>
                    <a:pt x="157349" y="534466"/>
                  </a:cubicBezTo>
                  <a:cubicBezTo>
                    <a:pt x="151558" y="549954"/>
                    <a:pt x="142584" y="564285"/>
                    <a:pt x="134043" y="578471"/>
                  </a:cubicBezTo>
                  <a:cubicBezTo>
                    <a:pt x="129700" y="585854"/>
                    <a:pt x="123621" y="592512"/>
                    <a:pt x="117396" y="598302"/>
                  </a:cubicBezTo>
                  <a:cubicBezTo>
                    <a:pt x="100749" y="613791"/>
                    <a:pt x="83234" y="615094"/>
                    <a:pt x="63982" y="602935"/>
                  </a:cubicBezTo>
                  <a:cubicBezTo>
                    <a:pt x="43716" y="590196"/>
                    <a:pt x="31267" y="571088"/>
                    <a:pt x="22003" y="549810"/>
                  </a:cubicBezTo>
                  <a:cubicBezTo>
                    <a:pt x="6080" y="513331"/>
                    <a:pt x="579" y="474682"/>
                    <a:pt x="0" y="436756"/>
                  </a:cubicBezTo>
                  <a:close/>
                </a:path>
              </a:pathLst>
            </a:custGeom>
            <a:grpFill/>
            <a:ln w="14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17798DEC-EF6D-40A8-8C15-69FBE42F49B3}"/>
              </a:ext>
            </a:extLst>
          </p:cNvPr>
          <p:cNvGrpSpPr/>
          <p:nvPr/>
        </p:nvGrpSpPr>
        <p:grpSpPr>
          <a:xfrm>
            <a:off x="7904643" y="955242"/>
            <a:ext cx="972065" cy="1862193"/>
            <a:chOff x="5079718" y="2613499"/>
            <a:chExt cx="2136217" cy="4092370"/>
          </a:xfrm>
        </p:grpSpPr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9DC3B321-8B16-45D8-A5BC-F12700F75221}"/>
                </a:ext>
              </a:extLst>
            </p:cNvPr>
            <p:cNvSpPr/>
            <p:nvPr/>
          </p:nvSpPr>
          <p:spPr>
            <a:xfrm>
              <a:off x="6507610" y="2613499"/>
              <a:ext cx="112432" cy="1028757"/>
            </a:xfrm>
            <a:custGeom>
              <a:avLst/>
              <a:gdLst>
                <a:gd name="connsiteX0" fmla="*/ 0 w 112432"/>
                <a:gd name="connsiteY0" fmla="*/ 0 h 1028757"/>
                <a:gd name="connsiteX1" fmla="*/ 113557 w 112432"/>
                <a:gd name="connsiteY1" fmla="*/ 0 h 1028757"/>
                <a:gd name="connsiteX2" fmla="*/ 113557 w 112432"/>
                <a:gd name="connsiteY2" fmla="*/ 1029881 h 1028757"/>
                <a:gd name="connsiteX3" fmla="*/ 0 w 112432"/>
                <a:gd name="connsiteY3" fmla="*/ 1029881 h 1028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432" h="1028757">
                  <a:moveTo>
                    <a:pt x="0" y="0"/>
                  </a:moveTo>
                  <a:lnTo>
                    <a:pt x="113557" y="0"/>
                  </a:lnTo>
                  <a:lnTo>
                    <a:pt x="113557" y="1029881"/>
                  </a:lnTo>
                  <a:lnTo>
                    <a:pt x="0" y="1029881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5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A0BA773A-D042-45BA-8C0B-ACD1AB627005}"/>
                </a:ext>
              </a:extLst>
            </p:cNvPr>
            <p:cNvGrpSpPr/>
            <p:nvPr/>
          </p:nvGrpSpPr>
          <p:grpSpPr>
            <a:xfrm>
              <a:off x="6506834" y="2638613"/>
              <a:ext cx="114946" cy="1063378"/>
              <a:chOff x="6506834" y="2638613"/>
              <a:chExt cx="112433" cy="1063378"/>
            </a:xfrm>
          </p:grpSpPr>
          <p:sp>
            <p:nvSpPr>
              <p:cNvPr id="149" name="Parallelogram 148">
                <a:extLst>
                  <a:ext uri="{FF2B5EF4-FFF2-40B4-BE49-F238E27FC236}">
                    <a16:creationId xmlns:a16="http://schemas.microsoft.com/office/drawing/2014/main" id="{F46443F9-832F-4E53-B654-40DC402D9220}"/>
                  </a:ext>
                </a:extLst>
              </p:cNvPr>
              <p:cNvSpPr/>
              <p:nvPr/>
            </p:nvSpPr>
            <p:spPr>
              <a:xfrm rot="16200000">
                <a:off x="6479597" y="2665850"/>
                <a:ext cx="166908" cy="112433"/>
              </a:xfrm>
              <a:prstGeom prst="parallelogram">
                <a:avLst>
                  <a:gd name="adj" fmla="val 60684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Parallelogram 149">
                <a:extLst>
                  <a:ext uri="{FF2B5EF4-FFF2-40B4-BE49-F238E27FC236}">
                    <a16:creationId xmlns:a16="http://schemas.microsoft.com/office/drawing/2014/main" id="{49A8EE90-1C1D-4A24-AC87-ADEFEE287B15}"/>
                  </a:ext>
                </a:extLst>
              </p:cNvPr>
              <p:cNvSpPr/>
              <p:nvPr/>
            </p:nvSpPr>
            <p:spPr>
              <a:xfrm rot="16200000">
                <a:off x="6479597" y="2845144"/>
                <a:ext cx="166908" cy="112433"/>
              </a:xfrm>
              <a:prstGeom prst="parallelogram">
                <a:avLst>
                  <a:gd name="adj" fmla="val 60684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Parallelogram 150">
                <a:extLst>
                  <a:ext uri="{FF2B5EF4-FFF2-40B4-BE49-F238E27FC236}">
                    <a16:creationId xmlns:a16="http://schemas.microsoft.com/office/drawing/2014/main" id="{5B68638E-E32F-4BC3-999E-B992F1661E61}"/>
                  </a:ext>
                </a:extLst>
              </p:cNvPr>
              <p:cNvSpPr/>
              <p:nvPr/>
            </p:nvSpPr>
            <p:spPr>
              <a:xfrm rot="16200000">
                <a:off x="6479597" y="3024438"/>
                <a:ext cx="166908" cy="112433"/>
              </a:xfrm>
              <a:prstGeom prst="parallelogram">
                <a:avLst>
                  <a:gd name="adj" fmla="val 60684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Parallelogram 151">
                <a:extLst>
                  <a:ext uri="{FF2B5EF4-FFF2-40B4-BE49-F238E27FC236}">
                    <a16:creationId xmlns:a16="http://schemas.microsoft.com/office/drawing/2014/main" id="{451BC774-5D98-4A79-BEC2-906F9D207A09}"/>
                  </a:ext>
                </a:extLst>
              </p:cNvPr>
              <p:cNvSpPr/>
              <p:nvPr/>
            </p:nvSpPr>
            <p:spPr>
              <a:xfrm rot="16200000">
                <a:off x="6479597" y="3203732"/>
                <a:ext cx="166908" cy="112433"/>
              </a:xfrm>
              <a:prstGeom prst="parallelogram">
                <a:avLst>
                  <a:gd name="adj" fmla="val 60684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Parallelogram 152">
                <a:extLst>
                  <a:ext uri="{FF2B5EF4-FFF2-40B4-BE49-F238E27FC236}">
                    <a16:creationId xmlns:a16="http://schemas.microsoft.com/office/drawing/2014/main" id="{1C6C311C-ACAF-4598-B144-FDC7AD0F651F}"/>
                  </a:ext>
                </a:extLst>
              </p:cNvPr>
              <p:cNvSpPr/>
              <p:nvPr/>
            </p:nvSpPr>
            <p:spPr>
              <a:xfrm rot="16200000">
                <a:off x="6479597" y="3383026"/>
                <a:ext cx="166908" cy="112433"/>
              </a:xfrm>
              <a:prstGeom prst="parallelogram">
                <a:avLst>
                  <a:gd name="adj" fmla="val 60684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Parallelogram 153">
                <a:extLst>
                  <a:ext uri="{FF2B5EF4-FFF2-40B4-BE49-F238E27FC236}">
                    <a16:creationId xmlns:a16="http://schemas.microsoft.com/office/drawing/2014/main" id="{20D2A39E-9ECE-40FC-AD25-1BFF77ABAE2C}"/>
                  </a:ext>
                </a:extLst>
              </p:cNvPr>
              <p:cNvSpPr/>
              <p:nvPr/>
            </p:nvSpPr>
            <p:spPr>
              <a:xfrm rot="16200000">
                <a:off x="6479597" y="3562320"/>
                <a:ext cx="166908" cy="112433"/>
              </a:xfrm>
              <a:prstGeom prst="parallelogram">
                <a:avLst>
                  <a:gd name="adj" fmla="val 60684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DA956A88-E20A-4737-BE26-83853F3CCCFB}"/>
                </a:ext>
              </a:extLst>
            </p:cNvPr>
            <p:cNvSpPr/>
            <p:nvPr/>
          </p:nvSpPr>
          <p:spPr>
            <a:xfrm>
              <a:off x="5423199" y="6621545"/>
              <a:ext cx="1456001" cy="84324"/>
            </a:xfrm>
            <a:custGeom>
              <a:avLst/>
              <a:gdLst>
                <a:gd name="connsiteX0" fmla="*/ 0 w 1456000"/>
                <a:gd name="connsiteY0" fmla="*/ 0 h 84324"/>
                <a:gd name="connsiteX1" fmla="*/ 1457125 w 1456000"/>
                <a:gd name="connsiteY1" fmla="*/ 0 h 84324"/>
                <a:gd name="connsiteX2" fmla="*/ 1457125 w 1456000"/>
                <a:gd name="connsiteY2" fmla="*/ 88822 h 84324"/>
                <a:gd name="connsiteX3" fmla="*/ 0 w 1456000"/>
                <a:gd name="connsiteY3" fmla="*/ 88822 h 84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56000" h="84324">
                  <a:moveTo>
                    <a:pt x="0" y="0"/>
                  </a:moveTo>
                  <a:lnTo>
                    <a:pt x="1457125" y="0"/>
                  </a:lnTo>
                  <a:lnTo>
                    <a:pt x="1457125" y="88822"/>
                  </a:lnTo>
                  <a:lnTo>
                    <a:pt x="0" y="88822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5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3DB60B77-4562-49F1-AE74-65AF3E905B02}"/>
                </a:ext>
              </a:extLst>
            </p:cNvPr>
            <p:cNvSpPr/>
            <p:nvPr/>
          </p:nvSpPr>
          <p:spPr>
            <a:xfrm>
              <a:off x="5266356" y="4017047"/>
              <a:ext cx="1764628" cy="2607310"/>
            </a:xfrm>
            <a:custGeom>
              <a:avLst/>
              <a:gdLst>
                <a:gd name="connsiteX0" fmla="*/ 1539763 w 1759568"/>
                <a:gd name="connsiteY0" fmla="*/ 2585947 h 2602811"/>
                <a:gd name="connsiteX1" fmla="*/ 224303 w 1759568"/>
                <a:gd name="connsiteY1" fmla="*/ 2607309 h 2602811"/>
                <a:gd name="connsiteX2" fmla="*/ 0 w 1759568"/>
                <a:gd name="connsiteY2" fmla="*/ 0 h 2602811"/>
                <a:gd name="connsiteX3" fmla="*/ 1764628 w 1759568"/>
                <a:gd name="connsiteY3" fmla="*/ 0 h 2602811"/>
                <a:gd name="connsiteX0" fmla="*/ 1536685 w 1764628"/>
                <a:gd name="connsiteY0" fmla="*/ 2601341 h 2607309"/>
                <a:gd name="connsiteX1" fmla="*/ 224303 w 1764628"/>
                <a:gd name="connsiteY1" fmla="*/ 2607309 h 2607309"/>
                <a:gd name="connsiteX2" fmla="*/ 0 w 1764628"/>
                <a:gd name="connsiteY2" fmla="*/ 0 h 2607309"/>
                <a:gd name="connsiteX3" fmla="*/ 1764628 w 1764628"/>
                <a:gd name="connsiteY3" fmla="*/ 0 h 2607309"/>
                <a:gd name="connsiteX4" fmla="*/ 1536685 w 1764628"/>
                <a:gd name="connsiteY4" fmla="*/ 2601341 h 2607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4628" h="2607309">
                  <a:moveTo>
                    <a:pt x="1536685" y="2601341"/>
                  </a:moveTo>
                  <a:lnTo>
                    <a:pt x="224303" y="2607309"/>
                  </a:lnTo>
                  <a:lnTo>
                    <a:pt x="0" y="0"/>
                  </a:lnTo>
                  <a:lnTo>
                    <a:pt x="1764628" y="0"/>
                  </a:lnTo>
                  <a:cubicBezTo>
                    <a:pt x="1689673" y="861982"/>
                    <a:pt x="1611640" y="1739359"/>
                    <a:pt x="1536685" y="2601341"/>
                  </a:cubicBezTo>
                  <a:close/>
                </a:path>
              </a:pathLst>
            </a:custGeom>
            <a:solidFill>
              <a:schemeClr val="accent1"/>
            </a:solidFill>
            <a:ln w="5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78616730-B7E0-4892-9CAF-D75B3CF962B6}"/>
                </a:ext>
              </a:extLst>
            </p:cNvPr>
            <p:cNvSpPr/>
            <p:nvPr/>
          </p:nvSpPr>
          <p:spPr>
            <a:xfrm>
              <a:off x="6199545" y="4017047"/>
              <a:ext cx="830315" cy="2608381"/>
            </a:xfrm>
            <a:custGeom>
              <a:avLst/>
              <a:gdLst>
                <a:gd name="connsiteX0" fmla="*/ 0 w 809513"/>
                <a:gd name="connsiteY0" fmla="*/ 2596066 h 2591568"/>
                <a:gd name="connsiteX1" fmla="*/ 588022 w 809513"/>
                <a:gd name="connsiteY1" fmla="*/ 2586509 h 2591568"/>
                <a:gd name="connsiteX2" fmla="*/ 813449 w 809513"/>
                <a:gd name="connsiteY2" fmla="*/ 0 h 2591568"/>
                <a:gd name="connsiteX3" fmla="*/ 0 w 809513"/>
                <a:gd name="connsiteY3" fmla="*/ 0 h 2591568"/>
                <a:gd name="connsiteX0" fmla="*/ 0 w 813449"/>
                <a:gd name="connsiteY0" fmla="*/ 2608381 h 2608381"/>
                <a:gd name="connsiteX1" fmla="*/ 588022 w 813449"/>
                <a:gd name="connsiteY1" fmla="*/ 2586509 h 2608381"/>
                <a:gd name="connsiteX2" fmla="*/ 813449 w 813449"/>
                <a:gd name="connsiteY2" fmla="*/ 0 h 2608381"/>
                <a:gd name="connsiteX3" fmla="*/ 0 w 813449"/>
                <a:gd name="connsiteY3" fmla="*/ 0 h 2608381"/>
                <a:gd name="connsiteX4" fmla="*/ 0 w 813449"/>
                <a:gd name="connsiteY4" fmla="*/ 2608381 h 2608381"/>
                <a:gd name="connsiteX0" fmla="*/ 0 w 813449"/>
                <a:gd name="connsiteY0" fmla="*/ 2608381 h 2608381"/>
                <a:gd name="connsiteX1" fmla="*/ 584943 w 813449"/>
                <a:gd name="connsiteY1" fmla="*/ 2604981 h 2608381"/>
                <a:gd name="connsiteX2" fmla="*/ 813449 w 813449"/>
                <a:gd name="connsiteY2" fmla="*/ 0 h 2608381"/>
                <a:gd name="connsiteX3" fmla="*/ 0 w 813449"/>
                <a:gd name="connsiteY3" fmla="*/ 0 h 2608381"/>
                <a:gd name="connsiteX4" fmla="*/ 0 w 813449"/>
                <a:gd name="connsiteY4" fmla="*/ 2608381 h 2608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3449" h="2608381">
                  <a:moveTo>
                    <a:pt x="0" y="2608381"/>
                  </a:moveTo>
                  <a:lnTo>
                    <a:pt x="584943" y="2604981"/>
                  </a:lnTo>
                  <a:lnTo>
                    <a:pt x="813449" y="0"/>
                  </a:lnTo>
                  <a:lnTo>
                    <a:pt x="0" y="0"/>
                  </a:lnTo>
                  <a:lnTo>
                    <a:pt x="0" y="2608381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5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036D808C-F9BC-46EE-8799-C89F97D6C728}"/>
                </a:ext>
              </a:extLst>
            </p:cNvPr>
            <p:cNvSpPr/>
            <p:nvPr/>
          </p:nvSpPr>
          <p:spPr>
            <a:xfrm>
              <a:off x="5339999" y="4832745"/>
              <a:ext cx="1613406" cy="730811"/>
            </a:xfrm>
            <a:custGeom>
              <a:avLst/>
              <a:gdLst>
                <a:gd name="connsiteX0" fmla="*/ 1556628 w 1613405"/>
                <a:gd name="connsiteY0" fmla="*/ 730811 h 730811"/>
                <a:gd name="connsiteX1" fmla="*/ 60714 w 1613405"/>
                <a:gd name="connsiteY1" fmla="*/ 730811 h 730811"/>
                <a:gd name="connsiteX2" fmla="*/ 0 w 1613405"/>
                <a:gd name="connsiteY2" fmla="*/ 0 h 730811"/>
                <a:gd name="connsiteX3" fmla="*/ 1618466 w 1613405"/>
                <a:gd name="connsiteY3" fmla="*/ 0 h 730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13405" h="730811">
                  <a:moveTo>
                    <a:pt x="1556628" y="730811"/>
                  </a:moveTo>
                  <a:lnTo>
                    <a:pt x="60714" y="730811"/>
                  </a:lnTo>
                  <a:lnTo>
                    <a:pt x="0" y="0"/>
                  </a:lnTo>
                  <a:lnTo>
                    <a:pt x="1618466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5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B43EFE50-B847-4CB0-A91A-ECCD9EC1EF0E}"/>
                </a:ext>
              </a:extLst>
            </p:cNvPr>
            <p:cNvSpPr/>
            <p:nvPr/>
          </p:nvSpPr>
          <p:spPr>
            <a:xfrm>
              <a:off x="5856379" y="4938416"/>
              <a:ext cx="354162" cy="517189"/>
            </a:xfrm>
            <a:custGeom>
              <a:avLst/>
              <a:gdLst>
                <a:gd name="connsiteX0" fmla="*/ 343166 w 354162"/>
                <a:gd name="connsiteY0" fmla="*/ 506523 h 517189"/>
                <a:gd name="connsiteX1" fmla="*/ 49155 w 354162"/>
                <a:gd name="connsiteY1" fmla="*/ 413204 h 517189"/>
                <a:gd name="connsiteX2" fmla="*/ 54215 w 354162"/>
                <a:gd name="connsiteY2" fmla="*/ 101766 h 517189"/>
                <a:gd name="connsiteX3" fmla="*/ 353847 w 354162"/>
                <a:gd name="connsiteY3" fmla="*/ 18566 h 517189"/>
                <a:gd name="connsiteX4" fmla="*/ 334734 w 354162"/>
                <a:gd name="connsiteY4" fmla="*/ 42739 h 517189"/>
                <a:gd name="connsiteX5" fmla="*/ 193631 w 354162"/>
                <a:gd name="connsiteY5" fmla="*/ 42739 h 517189"/>
                <a:gd name="connsiteX6" fmla="*/ 36226 w 354162"/>
                <a:gd name="connsiteY6" fmla="*/ 223755 h 517189"/>
                <a:gd name="connsiteX7" fmla="*/ 257155 w 354162"/>
                <a:gd name="connsiteY7" fmla="*/ 487410 h 517189"/>
                <a:gd name="connsiteX8" fmla="*/ 346539 w 354162"/>
                <a:gd name="connsiteY8" fmla="*/ 475042 h 517189"/>
                <a:gd name="connsiteX9" fmla="*/ 343166 w 354162"/>
                <a:gd name="connsiteY9" fmla="*/ 506523 h 517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54162" h="517189">
                  <a:moveTo>
                    <a:pt x="343166" y="506523"/>
                  </a:moveTo>
                  <a:cubicBezTo>
                    <a:pt x="238604" y="545312"/>
                    <a:pt x="117177" y="506523"/>
                    <a:pt x="49155" y="413204"/>
                  </a:cubicBezTo>
                  <a:cubicBezTo>
                    <a:pt x="-18304" y="320447"/>
                    <a:pt x="-16056" y="191712"/>
                    <a:pt x="54215" y="101766"/>
                  </a:cubicBezTo>
                  <a:cubicBezTo>
                    <a:pt x="126172" y="9572"/>
                    <a:pt x="249285" y="-24720"/>
                    <a:pt x="353847" y="18566"/>
                  </a:cubicBezTo>
                  <a:cubicBezTo>
                    <a:pt x="358345" y="35431"/>
                    <a:pt x="348226" y="40490"/>
                    <a:pt x="334734" y="42739"/>
                  </a:cubicBezTo>
                  <a:cubicBezTo>
                    <a:pt x="287512" y="31496"/>
                    <a:pt x="241415" y="26436"/>
                    <a:pt x="193631" y="42739"/>
                  </a:cubicBezTo>
                  <a:cubicBezTo>
                    <a:pt x="106496" y="73658"/>
                    <a:pt x="54215" y="132123"/>
                    <a:pt x="36226" y="223755"/>
                  </a:cubicBezTo>
                  <a:cubicBezTo>
                    <a:pt x="10928" y="350804"/>
                    <a:pt x="114928" y="487972"/>
                    <a:pt x="257155" y="487410"/>
                  </a:cubicBezTo>
                  <a:cubicBezTo>
                    <a:pt x="288074" y="487410"/>
                    <a:pt x="317307" y="480664"/>
                    <a:pt x="346539" y="475042"/>
                  </a:cubicBezTo>
                  <a:cubicBezTo>
                    <a:pt x="375772" y="489096"/>
                    <a:pt x="344853" y="495842"/>
                    <a:pt x="343166" y="506523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5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B07ABB97-FA87-4E21-8D04-90CBE8F4B52A}"/>
                </a:ext>
              </a:extLst>
            </p:cNvPr>
            <p:cNvSpPr/>
            <p:nvPr/>
          </p:nvSpPr>
          <p:spPr>
            <a:xfrm>
              <a:off x="6192670" y="4956983"/>
              <a:ext cx="179892" cy="483460"/>
            </a:xfrm>
            <a:custGeom>
              <a:avLst/>
              <a:gdLst>
                <a:gd name="connsiteX0" fmla="*/ 6876 w 179891"/>
                <a:gd name="connsiteY0" fmla="*/ 487957 h 483459"/>
                <a:gd name="connsiteX1" fmla="*/ 10811 w 179891"/>
                <a:gd name="connsiteY1" fmla="*/ 464908 h 483459"/>
                <a:gd name="connsiteX2" fmla="*/ 29924 w 179891"/>
                <a:gd name="connsiteY2" fmla="*/ 445232 h 483459"/>
                <a:gd name="connsiteX3" fmla="*/ 148540 w 179891"/>
                <a:gd name="connsiteY3" fmla="*/ 283330 h 483459"/>
                <a:gd name="connsiteX4" fmla="*/ 22054 w 179891"/>
                <a:gd name="connsiteY4" fmla="*/ 36541 h 483459"/>
                <a:gd name="connsiteX5" fmla="*/ 130 w 179891"/>
                <a:gd name="connsiteY5" fmla="*/ 16303 h 483459"/>
                <a:gd name="connsiteX6" fmla="*/ 16994 w 179891"/>
                <a:gd name="connsiteY6" fmla="*/ 0 h 483459"/>
                <a:gd name="connsiteX7" fmla="*/ 185081 w 179891"/>
                <a:gd name="connsiteY7" fmla="*/ 247914 h 483459"/>
                <a:gd name="connsiteX8" fmla="*/ 6876 w 179891"/>
                <a:gd name="connsiteY8" fmla="*/ 487957 h 483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9891" h="483459">
                  <a:moveTo>
                    <a:pt x="6876" y="487957"/>
                  </a:moveTo>
                  <a:cubicBezTo>
                    <a:pt x="2378" y="478962"/>
                    <a:pt x="12497" y="472779"/>
                    <a:pt x="10811" y="464908"/>
                  </a:cubicBezTo>
                  <a:cubicBezTo>
                    <a:pt x="9686" y="450854"/>
                    <a:pt x="21492" y="450292"/>
                    <a:pt x="29924" y="445232"/>
                  </a:cubicBezTo>
                  <a:cubicBezTo>
                    <a:pt x="91762" y="407568"/>
                    <a:pt x="138422" y="356411"/>
                    <a:pt x="148540" y="283330"/>
                  </a:cubicBezTo>
                  <a:cubicBezTo>
                    <a:pt x="162595" y="181016"/>
                    <a:pt x="126054" y="88822"/>
                    <a:pt x="22054" y="36541"/>
                  </a:cubicBezTo>
                  <a:cubicBezTo>
                    <a:pt x="13621" y="32043"/>
                    <a:pt x="-1557" y="33168"/>
                    <a:pt x="130" y="16303"/>
                  </a:cubicBezTo>
                  <a:cubicBezTo>
                    <a:pt x="5751" y="10681"/>
                    <a:pt x="11373" y="5059"/>
                    <a:pt x="16994" y="0"/>
                  </a:cubicBezTo>
                  <a:cubicBezTo>
                    <a:pt x="119870" y="38789"/>
                    <a:pt x="189016" y="140541"/>
                    <a:pt x="185081" y="247914"/>
                  </a:cubicBezTo>
                  <a:cubicBezTo>
                    <a:pt x="181146" y="359222"/>
                    <a:pt x="108627" y="456476"/>
                    <a:pt x="6876" y="487957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w="5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D97326A2-8861-4DE9-8A0F-8E25132F0AB0}"/>
                </a:ext>
              </a:extLst>
            </p:cNvPr>
            <p:cNvSpPr/>
            <p:nvPr/>
          </p:nvSpPr>
          <p:spPr>
            <a:xfrm>
              <a:off x="5879791" y="4962582"/>
              <a:ext cx="472216" cy="472216"/>
            </a:xfrm>
            <a:custGeom>
              <a:avLst/>
              <a:gdLst>
                <a:gd name="connsiteX0" fmla="*/ 313008 w 472216"/>
                <a:gd name="connsiteY0" fmla="*/ 10703 h 472216"/>
                <a:gd name="connsiteX1" fmla="*/ 458608 w 472216"/>
                <a:gd name="connsiteY1" fmla="*/ 154055 h 472216"/>
                <a:gd name="connsiteX2" fmla="*/ 350673 w 472216"/>
                <a:gd name="connsiteY2" fmla="*/ 444130 h 472216"/>
                <a:gd name="connsiteX3" fmla="*/ 323689 w 472216"/>
                <a:gd name="connsiteY3" fmla="*/ 459309 h 472216"/>
                <a:gd name="connsiteX4" fmla="*/ 132554 w 472216"/>
                <a:gd name="connsiteY4" fmla="*/ 449190 h 472216"/>
                <a:gd name="connsiteX5" fmla="*/ 12251 w 472216"/>
                <a:gd name="connsiteY5" fmla="*/ 161925 h 472216"/>
                <a:gd name="connsiteX6" fmla="*/ 280403 w 472216"/>
                <a:gd name="connsiteY6" fmla="*/ 3957 h 472216"/>
                <a:gd name="connsiteX7" fmla="*/ 313008 w 472216"/>
                <a:gd name="connsiteY7" fmla="*/ 10703 h 472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2216" h="472216">
                  <a:moveTo>
                    <a:pt x="313008" y="10703"/>
                  </a:moveTo>
                  <a:cubicBezTo>
                    <a:pt x="381030" y="38811"/>
                    <a:pt x="432749" y="83784"/>
                    <a:pt x="458608" y="154055"/>
                  </a:cubicBezTo>
                  <a:cubicBezTo>
                    <a:pt x="499084" y="265363"/>
                    <a:pt x="454111" y="386227"/>
                    <a:pt x="350673" y="444130"/>
                  </a:cubicBezTo>
                  <a:cubicBezTo>
                    <a:pt x="341679" y="449190"/>
                    <a:pt x="332684" y="454249"/>
                    <a:pt x="323689" y="459309"/>
                  </a:cubicBezTo>
                  <a:cubicBezTo>
                    <a:pt x="258479" y="478422"/>
                    <a:pt x="194954" y="480109"/>
                    <a:pt x="132554" y="449190"/>
                  </a:cubicBezTo>
                  <a:cubicBezTo>
                    <a:pt x="26305" y="396909"/>
                    <a:pt x="-25413" y="273233"/>
                    <a:pt x="12251" y="161925"/>
                  </a:cubicBezTo>
                  <a:cubicBezTo>
                    <a:pt x="50478" y="49492"/>
                    <a:pt x="163473" y="-17405"/>
                    <a:pt x="280403" y="3957"/>
                  </a:cubicBezTo>
                  <a:cubicBezTo>
                    <a:pt x="291084" y="5644"/>
                    <a:pt x="302327" y="8454"/>
                    <a:pt x="313008" y="10703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5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B8D52B9B-BA27-487E-890C-865CFF744D6D}"/>
                </a:ext>
              </a:extLst>
            </p:cNvPr>
            <p:cNvSpPr/>
            <p:nvPr/>
          </p:nvSpPr>
          <p:spPr>
            <a:xfrm>
              <a:off x="5896419" y="4978288"/>
              <a:ext cx="314811" cy="438487"/>
            </a:xfrm>
            <a:custGeom>
              <a:avLst/>
              <a:gdLst>
                <a:gd name="connsiteX0" fmla="*/ 308186 w 314810"/>
                <a:gd name="connsiteY0" fmla="*/ 420554 h 438486"/>
                <a:gd name="connsiteX1" fmla="*/ 15299 w 314810"/>
                <a:gd name="connsiteY1" fmla="*/ 300813 h 438486"/>
                <a:gd name="connsiteX2" fmla="*/ 150218 w 314810"/>
                <a:gd name="connsiteY2" fmla="*/ 11862 h 438486"/>
                <a:gd name="connsiteX3" fmla="*/ 313808 w 314810"/>
                <a:gd name="connsiteY3" fmla="*/ 23105 h 438486"/>
                <a:gd name="connsiteX4" fmla="*/ 316618 w 314810"/>
                <a:gd name="connsiteY4" fmla="*/ 33786 h 438486"/>
                <a:gd name="connsiteX5" fmla="*/ 316618 w 314810"/>
                <a:gd name="connsiteY5" fmla="*/ 389635 h 438486"/>
                <a:gd name="connsiteX6" fmla="*/ 308186 w 314810"/>
                <a:gd name="connsiteY6" fmla="*/ 420554 h 438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4810" h="438486">
                  <a:moveTo>
                    <a:pt x="308186" y="420554"/>
                  </a:moveTo>
                  <a:cubicBezTo>
                    <a:pt x="197440" y="472835"/>
                    <a:pt x="61397" y="417743"/>
                    <a:pt x="15299" y="300813"/>
                  </a:cubicBezTo>
                  <a:cubicBezTo>
                    <a:pt x="-30798" y="183884"/>
                    <a:pt x="31040" y="51213"/>
                    <a:pt x="150218" y="11862"/>
                  </a:cubicBezTo>
                  <a:cubicBezTo>
                    <a:pt x="205872" y="-6689"/>
                    <a:pt x="260964" y="-3879"/>
                    <a:pt x="313808" y="23105"/>
                  </a:cubicBezTo>
                  <a:cubicBezTo>
                    <a:pt x="315494" y="26478"/>
                    <a:pt x="316618" y="30413"/>
                    <a:pt x="316618" y="33786"/>
                  </a:cubicBezTo>
                  <a:cubicBezTo>
                    <a:pt x="317743" y="152403"/>
                    <a:pt x="317743" y="271019"/>
                    <a:pt x="316618" y="389635"/>
                  </a:cubicBezTo>
                  <a:cubicBezTo>
                    <a:pt x="316056" y="400878"/>
                    <a:pt x="312121" y="410435"/>
                    <a:pt x="308186" y="420554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5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CB3EB60C-ECD8-4B46-9D55-B8A85EABFE05}"/>
                </a:ext>
              </a:extLst>
            </p:cNvPr>
            <p:cNvSpPr/>
            <p:nvPr/>
          </p:nvSpPr>
          <p:spPr>
            <a:xfrm>
              <a:off x="6199545" y="5001393"/>
              <a:ext cx="134919" cy="393514"/>
            </a:xfrm>
            <a:custGeom>
              <a:avLst/>
              <a:gdLst>
                <a:gd name="connsiteX0" fmla="*/ 5060 w 134918"/>
                <a:gd name="connsiteY0" fmla="*/ 397449 h 393513"/>
                <a:gd name="connsiteX1" fmla="*/ 0 w 134918"/>
                <a:gd name="connsiteY1" fmla="*/ 361470 h 393513"/>
                <a:gd name="connsiteX2" fmla="*/ 0 w 134918"/>
                <a:gd name="connsiteY2" fmla="*/ 39351 h 393513"/>
                <a:gd name="connsiteX3" fmla="*/ 10681 w 134918"/>
                <a:gd name="connsiteY3" fmla="*/ 0 h 393513"/>
                <a:gd name="connsiteX4" fmla="*/ 136043 w 134918"/>
                <a:gd name="connsiteY4" fmla="*/ 199005 h 393513"/>
                <a:gd name="connsiteX5" fmla="*/ 5060 w 134918"/>
                <a:gd name="connsiteY5" fmla="*/ 397449 h 393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4918" h="393513">
                  <a:moveTo>
                    <a:pt x="5060" y="397449"/>
                  </a:moveTo>
                  <a:cubicBezTo>
                    <a:pt x="562" y="386206"/>
                    <a:pt x="0" y="373838"/>
                    <a:pt x="0" y="361470"/>
                  </a:cubicBezTo>
                  <a:cubicBezTo>
                    <a:pt x="0" y="254097"/>
                    <a:pt x="0" y="146724"/>
                    <a:pt x="0" y="39351"/>
                  </a:cubicBezTo>
                  <a:cubicBezTo>
                    <a:pt x="0" y="25297"/>
                    <a:pt x="0" y="11243"/>
                    <a:pt x="10681" y="0"/>
                  </a:cubicBezTo>
                  <a:cubicBezTo>
                    <a:pt x="87697" y="33168"/>
                    <a:pt x="136605" y="110746"/>
                    <a:pt x="136043" y="199005"/>
                  </a:cubicBezTo>
                  <a:cubicBezTo>
                    <a:pt x="136043" y="287265"/>
                    <a:pt x="84324" y="364843"/>
                    <a:pt x="5060" y="397449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w="5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5E52F1F5-EA07-4B92-9597-F98045913DE3}"/>
                </a:ext>
              </a:extLst>
            </p:cNvPr>
            <p:cNvSpPr/>
            <p:nvPr/>
          </p:nvSpPr>
          <p:spPr>
            <a:xfrm>
              <a:off x="5273664" y="3712746"/>
              <a:ext cx="1753947" cy="45719"/>
            </a:xfrm>
            <a:custGeom>
              <a:avLst/>
              <a:gdLst>
                <a:gd name="connsiteX0" fmla="*/ 1750574 w 1753946"/>
                <a:gd name="connsiteY0" fmla="*/ 77578 h 73081"/>
                <a:gd name="connsiteX1" fmla="*/ 6746 w 1753946"/>
                <a:gd name="connsiteY1" fmla="*/ 77578 h 73081"/>
                <a:gd name="connsiteX2" fmla="*/ 0 w 1753946"/>
                <a:gd name="connsiteY2" fmla="*/ 70832 h 73081"/>
                <a:gd name="connsiteX3" fmla="*/ 0 w 1753946"/>
                <a:gd name="connsiteY3" fmla="*/ 14616 h 73081"/>
                <a:gd name="connsiteX4" fmla="*/ 14616 w 1753946"/>
                <a:gd name="connsiteY4" fmla="*/ 0 h 73081"/>
                <a:gd name="connsiteX5" fmla="*/ 1742703 w 1753946"/>
                <a:gd name="connsiteY5" fmla="*/ 0 h 73081"/>
                <a:gd name="connsiteX6" fmla="*/ 1757320 w 1753946"/>
                <a:gd name="connsiteY6" fmla="*/ 14616 h 73081"/>
                <a:gd name="connsiteX7" fmla="*/ 1757320 w 1753946"/>
                <a:gd name="connsiteY7" fmla="*/ 70832 h 73081"/>
                <a:gd name="connsiteX8" fmla="*/ 1750574 w 1753946"/>
                <a:gd name="connsiteY8" fmla="*/ 77578 h 73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53946" h="73081">
                  <a:moveTo>
                    <a:pt x="1750574" y="77578"/>
                  </a:moveTo>
                  <a:lnTo>
                    <a:pt x="6746" y="77578"/>
                  </a:lnTo>
                  <a:cubicBezTo>
                    <a:pt x="2811" y="77578"/>
                    <a:pt x="0" y="74205"/>
                    <a:pt x="0" y="70832"/>
                  </a:cubicBezTo>
                  <a:lnTo>
                    <a:pt x="0" y="14616"/>
                  </a:lnTo>
                  <a:cubicBezTo>
                    <a:pt x="0" y="6746"/>
                    <a:pt x="6746" y="0"/>
                    <a:pt x="14616" y="0"/>
                  </a:cubicBezTo>
                  <a:lnTo>
                    <a:pt x="1742703" y="0"/>
                  </a:lnTo>
                  <a:cubicBezTo>
                    <a:pt x="1750574" y="0"/>
                    <a:pt x="1757320" y="6746"/>
                    <a:pt x="1757320" y="14616"/>
                  </a:cubicBezTo>
                  <a:lnTo>
                    <a:pt x="1757320" y="70832"/>
                  </a:lnTo>
                  <a:cubicBezTo>
                    <a:pt x="1757320" y="74768"/>
                    <a:pt x="1754509" y="77578"/>
                    <a:pt x="1750574" y="77578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5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36D879A3-1AF5-4BE9-8D6B-CA1EF064162A}"/>
                </a:ext>
              </a:extLst>
            </p:cNvPr>
            <p:cNvSpPr/>
            <p:nvPr/>
          </p:nvSpPr>
          <p:spPr>
            <a:xfrm>
              <a:off x="5079718" y="3749458"/>
              <a:ext cx="2136217" cy="269838"/>
            </a:xfrm>
            <a:custGeom>
              <a:avLst/>
              <a:gdLst>
                <a:gd name="connsiteX0" fmla="*/ 2137904 w 2136217"/>
                <a:gd name="connsiteY0" fmla="*/ 274335 h 269837"/>
                <a:gd name="connsiteX1" fmla="*/ 0 w 2136217"/>
                <a:gd name="connsiteY1" fmla="*/ 274335 h 269837"/>
                <a:gd name="connsiteX2" fmla="*/ 124800 w 2136217"/>
                <a:gd name="connsiteY2" fmla="*/ 37665 h 269837"/>
                <a:gd name="connsiteX3" fmla="*/ 187200 w 2136217"/>
                <a:gd name="connsiteY3" fmla="*/ 0 h 269837"/>
                <a:gd name="connsiteX4" fmla="*/ 1954076 w 2136217"/>
                <a:gd name="connsiteY4" fmla="*/ 8432 h 269837"/>
                <a:gd name="connsiteX5" fmla="*/ 2015914 w 2136217"/>
                <a:gd name="connsiteY5" fmla="*/ 46097 h 269837"/>
                <a:gd name="connsiteX6" fmla="*/ 2137904 w 2136217"/>
                <a:gd name="connsiteY6" fmla="*/ 274335 h 269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36217" h="269837">
                  <a:moveTo>
                    <a:pt x="2137904" y="274335"/>
                  </a:moveTo>
                  <a:lnTo>
                    <a:pt x="0" y="274335"/>
                  </a:lnTo>
                  <a:lnTo>
                    <a:pt x="124800" y="37665"/>
                  </a:lnTo>
                  <a:cubicBezTo>
                    <a:pt x="137168" y="14616"/>
                    <a:pt x="161341" y="0"/>
                    <a:pt x="187200" y="0"/>
                  </a:cubicBezTo>
                  <a:lnTo>
                    <a:pt x="1954076" y="8432"/>
                  </a:lnTo>
                  <a:cubicBezTo>
                    <a:pt x="1979936" y="8432"/>
                    <a:pt x="2003547" y="23049"/>
                    <a:pt x="2015914" y="46097"/>
                  </a:cubicBezTo>
                  <a:lnTo>
                    <a:pt x="2137904" y="274335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5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4C968945-3BAB-4322-9E48-2EB36BC92FF3}"/>
                </a:ext>
              </a:extLst>
            </p:cNvPr>
            <p:cNvSpPr/>
            <p:nvPr/>
          </p:nvSpPr>
          <p:spPr>
            <a:xfrm>
              <a:off x="5273664" y="3640398"/>
              <a:ext cx="1753947" cy="73081"/>
            </a:xfrm>
            <a:custGeom>
              <a:avLst/>
              <a:gdLst>
                <a:gd name="connsiteX0" fmla="*/ 1750574 w 1753946"/>
                <a:gd name="connsiteY0" fmla="*/ 77578 h 73081"/>
                <a:gd name="connsiteX1" fmla="*/ 6746 w 1753946"/>
                <a:gd name="connsiteY1" fmla="*/ 77578 h 73081"/>
                <a:gd name="connsiteX2" fmla="*/ 0 w 1753946"/>
                <a:gd name="connsiteY2" fmla="*/ 70832 h 73081"/>
                <a:gd name="connsiteX3" fmla="*/ 0 w 1753946"/>
                <a:gd name="connsiteY3" fmla="*/ 14616 h 73081"/>
                <a:gd name="connsiteX4" fmla="*/ 14616 w 1753946"/>
                <a:gd name="connsiteY4" fmla="*/ 0 h 73081"/>
                <a:gd name="connsiteX5" fmla="*/ 1742703 w 1753946"/>
                <a:gd name="connsiteY5" fmla="*/ 0 h 73081"/>
                <a:gd name="connsiteX6" fmla="*/ 1757320 w 1753946"/>
                <a:gd name="connsiteY6" fmla="*/ 14616 h 73081"/>
                <a:gd name="connsiteX7" fmla="*/ 1757320 w 1753946"/>
                <a:gd name="connsiteY7" fmla="*/ 70832 h 73081"/>
                <a:gd name="connsiteX8" fmla="*/ 1750574 w 1753946"/>
                <a:gd name="connsiteY8" fmla="*/ 77578 h 73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53946" h="73081">
                  <a:moveTo>
                    <a:pt x="1750574" y="77578"/>
                  </a:moveTo>
                  <a:lnTo>
                    <a:pt x="6746" y="77578"/>
                  </a:lnTo>
                  <a:cubicBezTo>
                    <a:pt x="2811" y="77578"/>
                    <a:pt x="0" y="74205"/>
                    <a:pt x="0" y="70832"/>
                  </a:cubicBezTo>
                  <a:lnTo>
                    <a:pt x="0" y="14616"/>
                  </a:lnTo>
                  <a:cubicBezTo>
                    <a:pt x="0" y="6746"/>
                    <a:pt x="6746" y="0"/>
                    <a:pt x="14616" y="0"/>
                  </a:cubicBezTo>
                  <a:lnTo>
                    <a:pt x="1742703" y="0"/>
                  </a:lnTo>
                  <a:cubicBezTo>
                    <a:pt x="1750574" y="0"/>
                    <a:pt x="1757320" y="6746"/>
                    <a:pt x="1757320" y="14616"/>
                  </a:cubicBezTo>
                  <a:lnTo>
                    <a:pt x="1757320" y="70832"/>
                  </a:lnTo>
                  <a:cubicBezTo>
                    <a:pt x="1757320" y="74768"/>
                    <a:pt x="1754509" y="77578"/>
                    <a:pt x="1750574" y="77578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5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B7E2EFF5-BC7C-4A41-8C7A-7AC41BD5FC84}"/>
              </a:ext>
            </a:extLst>
          </p:cNvPr>
          <p:cNvGrpSpPr/>
          <p:nvPr/>
        </p:nvGrpSpPr>
        <p:grpSpPr>
          <a:xfrm>
            <a:off x="5203456" y="4438422"/>
            <a:ext cx="4889665" cy="2078020"/>
            <a:chOff x="1221718" y="2761870"/>
            <a:chExt cx="7804017" cy="3316568"/>
          </a:xfrm>
        </p:grpSpPr>
        <p:sp>
          <p:nvSpPr>
            <p:cNvPr id="156" name="Freeform 17">
              <a:extLst>
                <a:ext uri="{FF2B5EF4-FFF2-40B4-BE49-F238E27FC236}">
                  <a16:creationId xmlns:a16="http://schemas.microsoft.com/office/drawing/2014/main" id="{9AA46DAC-0D50-42F5-88BC-527408857DCC}"/>
                </a:ext>
              </a:extLst>
            </p:cNvPr>
            <p:cNvSpPr/>
            <p:nvPr/>
          </p:nvSpPr>
          <p:spPr>
            <a:xfrm>
              <a:off x="3599402" y="3246939"/>
              <a:ext cx="5426333" cy="2831499"/>
            </a:xfrm>
            <a:custGeom>
              <a:avLst/>
              <a:gdLst>
                <a:gd name="connsiteX0" fmla="*/ 0 w 4637314"/>
                <a:gd name="connsiteY0" fmla="*/ 468086 h 2906486"/>
                <a:gd name="connsiteX1" fmla="*/ 65314 w 4637314"/>
                <a:gd name="connsiteY1" fmla="*/ 2906486 h 2906486"/>
                <a:gd name="connsiteX2" fmla="*/ 4637314 w 4637314"/>
                <a:gd name="connsiteY2" fmla="*/ 2862943 h 2906486"/>
                <a:gd name="connsiteX3" fmla="*/ 729343 w 4637314"/>
                <a:gd name="connsiteY3" fmla="*/ 0 h 2906486"/>
                <a:gd name="connsiteX4" fmla="*/ 141514 w 4637314"/>
                <a:gd name="connsiteY4" fmla="*/ 304800 h 2906486"/>
                <a:gd name="connsiteX5" fmla="*/ 0 w 4637314"/>
                <a:gd name="connsiteY5" fmla="*/ 468086 h 2906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37314" h="2906486">
                  <a:moveTo>
                    <a:pt x="0" y="468086"/>
                  </a:moveTo>
                  <a:lnTo>
                    <a:pt x="65314" y="2906486"/>
                  </a:lnTo>
                  <a:lnTo>
                    <a:pt x="4637314" y="2862943"/>
                  </a:lnTo>
                  <a:lnTo>
                    <a:pt x="729343" y="0"/>
                  </a:lnTo>
                  <a:lnTo>
                    <a:pt x="141514" y="304800"/>
                  </a:lnTo>
                  <a:lnTo>
                    <a:pt x="0" y="468086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alpha val="20000"/>
                  </a:schemeClr>
                </a:gs>
                <a:gs pos="27000">
                  <a:schemeClr val="bg1">
                    <a:alpha val="80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grpSp>
          <p:nvGrpSpPr>
            <p:cNvPr id="157" name="Group 156">
              <a:extLst>
                <a:ext uri="{FF2B5EF4-FFF2-40B4-BE49-F238E27FC236}">
                  <a16:creationId xmlns:a16="http://schemas.microsoft.com/office/drawing/2014/main" id="{782EE1EB-47BA-4BFF-95E8-ADAD7B1D0F9D}"/>
                </a:ext>
              </a:extLst>
            </p:cNvPr>
            <p:cNvGrpSpPr/>
            <p:nvPr/>
          </p:nvGrpSpPr>
          <p:grpSpPr>
            <a:xfrm>
              <a:off x="1221718" y="2761870"/>
              <a:ext cx="3123898" cy="3291702"/>
              <a:chOff x="435640" y="1356998"/>
              <a:chExt cx="3123898" cy="3291702"/>
            </a:xfrm>
            <a:solidFill>
              <a:schemeClr val="accent1">
                <a:lumMod val="60000"/>
                <a:lumOff val="40000"/>
              </a:schemeClr>
            </a:solidFill>
          </p:grpSpPr>
          <p:grpSp>
            <p:nvGrpSpPr>
              <p:cNvPr id="158" name="Group 157">
                <a:extLst>
                  <a:ext uri="{FF2B5EF4-FFF2-40B4-BE49-F238E27FC236}">
                    <a16:creationId xmlns:a16="http://schemas.microsoft.com/office/drawing/2014/main" id="{62E83EE9-6178-4DFD-A355-A448F9966E3A}"/>
                  </a:ext>
                </a:extLst>
              </p:cNvPr>
              <p:cNvGrpSpPr/>
              <p:nvPr/>
            </p:nvGrpSpPr>
            <p:grpSpPr>
              <a:xfrm rot="3660000">
                <a:off x="1915710" y="1176300"/>
                <a:ext cx="197023" cy="1802702"/>
                <a:chOff x="1115616" y="2490394"/>
                <a:chExt cx="197023" cy="1802702"/>
              </a:xfrm>
              <a:grpFill/>
            </p:grpSpPr>
            <p:sp>
              <p:nvSpPr>
                <p:cNvPr id="167" name="Rectangle 166">
                  <a:extLst>
                    <a:ext uri="{FF2B5EF4-FFF2-40B4-BE49-F238E27FC236}">
                      <a16:creationId xmlns:a16="http://schemas.microsoft.com/office/drawing/2014/main" id="{497EED6C-09FC-4247-A0F0-0B997E7FEFAD}"/>
                    </a:ext>
                  </a:extLst>
                </p:cNvPr>
                <p:cNvSpPr/>
                <p:nvPr/>
              </p:nvSpPr>
              <p:spPr>
                <a:xfrm>
                  <a:off x="1115616" y="2492896"/>
                  <a:ext cx="72008" cy="18002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168" name="Rectangle 167">
                  <a:extLst>
                    <a:ext uri="{FF2B5EF4-FFF2-40B4-BE49-F238E27FC236}">
                      <a16:creationId xmlns:a16="http://schemas.microsoft.com/office/drawing/2014/main" id="{F12ACA38-B167-4AE2-9E2E-A165B1CA004F}"/>
                    </a:ext>
                  </a:extLst>
                </p:cNvPr>
                <p:cNvSpPr/>
                <p:nvPr/>
              </p:nvSpPr>
              <p:spPr>
                <a:xfrm>
                  <a:off x="1240631" y="2490394"/>
                  <a:ext cx="72008" cy="18002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</p:grpSp>
          <p:grpSp>
            <p:nvGrpSpPr>
              <p:cNvPr id="159" name="Group 158">
                <a:extLst>
                  <a:ext uri="{FF2B5EF4-FFF2-40B4-BE49-F238E27FC236}">
                    <a16:creationId xmlns:a16="http://schemas.microsoft.com/office/drawing/2014/main" id="{642A72CF-0538-4012-B2D2-390EFC73DE37}"/>
                  </a:ext>
                </a:extLst>
              </p:cNvPr>
              <p:cNvGrpSpPr/>
              <p:nvPr/>
            </p:nvGrpSpPr>
            <p:grpSpPr>
              <a:xfrm>
                <a:off x="1142119" y="2490394"/>
                <a:ext cx="197023" cy="1802702"/>
                <a:chOff x="1115616" y="2490394"/>
                <a:chExt cx="197023" cy="1802702"/>
              </a:xfrm>
              <a:grpFill/>
            </p:grpSpPr>
            <p:sp>
              <p:nvSpPr>
                <p:cNvPr id="165" name="Rectangle 164">
                  <a:extLst>
                    <a:ext uri="{FF2B5EF4-FFF2-40B4-BE49-F238E27FC236}">
                      <a16:creationId xmlns:a16="http://schemas.microsoft.com/office/drawing/2014/main" id="{ADB6E6AC-31B2-46BA-9040-638F35B615F6}"/>
                    </a:ext>
                  </a:extLst>
                </p:cNvPr>
                <p:cNvSpPr/>
                <p:nvPr/>
              </p:nvSpPr>
              <p:spPr>
                <a:xfrm>
                  <a:off x="1115616" y="2492896"/>
                  <a:ext cx="72008" cy="18002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166" name="Rectangle 165">
                  <a:extLst>
                    <a:ext uri="{FF2B5EF4-FFF2-40B4-BE49-F238E27FC236}">
                      <a16:creationId xmlns:a16="http://schemas.microsoft.com/office/drawing/2014/main" id="{218E863F-D1D0-4899-9F66-8EE3928A1ECD}"/>
                    </a:ext>
                  </a:extLst>
                </p:cNvPr>
                <p:cNvSpPr/>
                <p:nvPr/>
              </p:nvSpPr>
              <p:spPr>
                <a:xfrm>
                  <a:off x="1240631" y="2490394"/>
                  <a:ext cx="72008" cy="18002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</p:grpSp>
          <p:grpSp>
            <p:nvGrpSpPr>
              <p:cNvPr id="160" name="Group 159">
                <a:extLst>
                  <a:ext uri="{FF2B5EF4-FFF2-40B4-BE49-F238E27FC236}">
                    <a16:creationId xmlns:a16="http://schemas.microsoft.com/office/drawing/2014/main" id="{3F61C55E-90A1-423F-8786-DF1B8237A972}"/>
                  </a:ext>
                </a:extLst>
              </p:cNvPr>
              <p:cNvGrpSpPr/>
              <p:nvPr/>
            </p:nvGrpSpPr>
            <p:grpSpPr>
              <a:xfrm>
                <a:off x="1004052" y="2253815"/>
                <a:ext cx="473157" cy="473157"/>
                <a:chOff x="3275856" y="4077072"/>
                <a:chExt cx="504056" cy="504056"/>
              </a:xfrm>
              <a:grpFill/>
            </p:grpSpPr>
            <p:sp>
              <p:nvSpPr>
                <p:cNvPr id="163" name="Oval 162">
                  <a:extLst>
                    <a:ext uri="{FF2B5EF4-FFF2-40B4-BE49-F238E27FC236}">
                      <a16:creationId xmlns:a16="http://schemas.microsoft.com/office/drawing/2014/main" id="{18AAAA98-4F45-434E-B6E8-773E6424B051}"/>
                    </a:ext>
                  </a:extLst>
                </p:cNvPr>
                <p:cNvSpPr/>
                <p:nvPr/>
              </p:nvSpPr>
              <p:spPr>
                <a:xfrm>
                  <a:off x="3275856" y="4077072"/>
                  <a:ext cx="504056" cy="50405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164" name="Oval 163">
                  <a:extLst>
                    <a:ext uri="{FF2B5EF4-FFF2-40B4-BE49-F238E27FC236}">
                      <a16:creationId xmlns:a16="http://schemas.microsoft.com/office/drawing/2014/main" id="{9BF592FB-5725-4D8D-A1B0-C07D85BC0CCE}"/>
                    </a:ext>
                  </a:extLst>
                </p:cNvPr>
                <p:cNvSpPr/>
                <p:nvPr/>
              </p:nvSpPr>
              <p:spPr>
                <a:xfrm>
                  <a:off x="3375484" y="4176700"/>
                  <a:ext cx="304800" cy="3048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</p:grpSp>
          <p:sp>
            <p:nvSpPr>
              <p:cNvPr id="161" name="Oval 12">
                <a:extLst>
                  <a:ext uri="{FF2B5EF4-FFF2-40B4-BE49-F238E27FC236}">
                    <a16:creationId xmlns:a16="http://schemas.microsoft.com/office/drawing/2014/main" id="{E10FD992-3905-409F-9DE1-3A928DA0E04E}"/>
                  </a:ext>
                </a:extLst>
              </p:cNvPr>
              <p:cNvSpPr/>
              <p:nvPr/>
            </p:nvSpPr>
            <p:spPr>
              <a:xfrm>
                <a:off x="435640" y="4221088"/>
                <a:ext cx="1609980" cy="427612"/>
              </a:xfrm>
              <a:custGeom>
                <a:avLst/>
                <a:gdLst/>
                <a:ahLst/>
                <a:cxnLst/>
                <a:rect l="l" t="t" r="r" b="b"/>
                <a:pathLst>
                  <a:path w="1534063" h="407449">
                    <a:moveTo>
                      <a:pt x="767031" y="0"/>
                    </a:moveTo>
                    <a:cubicBezTo>
                      <a:pt x="1137209" y="0"/>
                      <a:pt x="1448077" y="173138"/>
                      <a:pt x="1534063" y="407449"/>
                    </a:cubicBezTo>
                    <a:lnTo>
                      <a:pt x="0" y="407449"/>
                    </a:lnTo>
                    <a:cubicBezTo>
                      <a:pt x="85986" y="173138"/>
                      <a:pt x="396854" y="0"/>
                      <a:pt x="76703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62" name="Rounded Rectangle 14">
                <a:extLst>
                  <a:ext uri="{FF2B5EF4-FFF2-40B4-BE49-F238E27FC236}">
                    <a16:creationId xmlns:a16="http://schemas.microsoft.com/office/drawing/2014/main" id="{6E37A616-9458-446C-B8E1-B82A75DFBA51}"/>
                  </a:ext>
                </a:extLst>
              </p:cNvPr>
              <p:cNvSpPr/>
              <p:nvPr/>
            </p:nvSpPr>
            <p:spPr>
              <a:xfrm rot="19800000">
                <a:off x="2546102" y="1356998"/>
                <a:ext cx="1013436" cy="790340"/>
              </a:xfrm>
              <a:custGeom>
                <a:avLst/>
                <a:gdLst/>
                <a:ahLst/>
                <a:cxnLst/>
                <a:rect l="l" t="t" r="r" b="b"/>
                <a:pathLst>
                  <a:path w="4593188" h="2986373">
                    <a:moveTo>
                      <a:pt x="1308312" y="0"/>
                    </a:moveTo>
                    <a:lnTo>
                      <a:pt x="3212995" y="0"/>
                    </a:lnTo>
                    <a:cubicBezTo>
                      <a:pt x="3328954" y="0"/>
                      <a:pt x="3422957" y="94003"/>
                      <a:pt x="3422957" y="209962"/>
                    </a:cubicBezTo>
                    <a:lnTo>
                      <a:pt x="3422957" y="967743"/>
                    </a:lnTo>
                    <a:lnTo>
                      <a:pt x="3424105" y="967743"/>
                    </a:lnTo>
                    <a:lnTo>
                      <a:pt x="4593188" y="2964572"/>
                    </a:lnTo>
                    <a:lnTo>
                      <a:pt x="0" y="2986373"/>
                    </a:lnTo>
                    <a:lnTo>
                      <a:pt x="1092932" y="967743"/>
                    </a:lnTo>
                    <a:lnTo>
                      <a:pt x="1098350" y="967743"/>
                    </a:lnTo>
                    <a:lnTo>
                      <a:pt x="1098350" y="209962"/>
                    </a:lnTo>
                    <a:cubicBezTo>
                      <a:pt x="1098350" y="94003"/>
                      <a:pt x="1192353" y="0"/>
                      <a:pt x="130831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</p:grpSp>
      <p:grpSp>
        <p:nvGrpSpPr>
          <p:cNvPr id="169" name="Group 5">
            <a:extLst>
              <a:ext uri="{FF2B5EF4-FFF2-40B4-BE49-F238E27FC236}">
                <a16:creationId xmlns:a16="http://schemas.microsoft.com/office/drawing/2014/main" id="{1123AF39-BB82-4B04-B797-7DA27E206253}"/>
              </a:ext>
            </a:extLst>
          </p:cNvPr>
          <p:cNvGrpSpPr/>
          <p:nvPr/>
        </p:nvGrpSpPr>
        <p:grpSpPr>
          <a:xfrm>
            <a:off x="9620961" y="1079854"/>
            <a:ext cx="1690635" cy="2920189"/>
            <a:chOff x="1438761" y="2033015"/>
            <a:chExt cx="1980000" cy="3420000"/>
          </a:xfrm>
        </p:grpSpPr>
        <p:sp>
          <p:nvSpPr>
            <p:cNvPr id="170" name="Rounded Rectangle 41">
              <a:extLst>
                <a:ext uri="{FF2B5EF4-FFF2-40B4-BE49-F238E27FC236}">
                  <a16:creationId xmlns:a16="http://schemas.microsoft.com/office/drawing/2014/main" id="{58D9793E-7673-4E02-99B7-7348E9E4EC5B}"/>
                </a:ext>
              </a:extLst>
            </p:cNvPr>
            <p:cNvSpPr/>
            <p:nvPr userDrawn="1"/>
          </p:nvSpPr>
          <p:spPr>
            <a:xfrm>
              <a:off x="1438761" y="2033015"/>
              <a:ext cx="1980000" cy="3420000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71" name="Rectangle 42">
              <a:extLst>
                <a:ext uri="{FF2B5EF4-FFF2-40B4-BE49-F238E27FC236}">
                  <a16:creationId xmlns:a16="http://schemas.microsoft.com/office/drawing/2014/main" id="{31A19424-C1BC-4B7D-A968-A9456E1C7EAF}"/>
                </a:ext>
              </a:extLst>
            </p:cNvPr>
            <p:cNvSpPr/>
            <p:nvPr userDrawn="1"/>
          </p:nvSpPr>
          <p:spPr>
            <a:xfrm>
              <a:off x="2310398" y="2205587"/>
              <a:ext cx="236725" cy="45719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grpSp>
          <p:nvGrpSpPr>
            <p:cNvPr id="172" name="Group 6">
              <a:extLst>
                <a:ext uri="{FF2B5EF4-FFF2-40B4-BE49-F238E27FC236}">
                  <a16:creationId xmlns:a16="http://schemas.microsoft.com/office/drawing/2014/main" id="{D01310F0-4BB3-49D7-8694-B1D933F98B9B}"/>
                </a:ext>
              </a:extLst>
            </p:cNvPr>
            <p:cNvGrpSpPr/>
            <p:nvPr userDrawn="1"/>
          </p:nvGrpSpPr>
          <p:grpSpPr>
            <a:xfrm>
              <a:off x="2332851" y="5138854"/>
              <a:ext cx="191820" cy="211002"/>
              <a:chOff x="2453209" y="5151638"/>
              <a:chExt cx="191820" cy="211002"/>
            </a:xfrm>
          </p:grpSpPr>
          <p:sp>
            <p:nvSpPr>
              <p:cNvPr id="173" name="Oval 44">
                <a:extLst>
                  <a:ext uri="{FF2B5EF4-FFF2-40B4-BE49-F238E27FC236}">
                    <a16:creationId xmlns:a16="http://schemas.microsoft.com/office/drawing/2014/main" id="{72321F53-47D6-4D8D-A817-BB9D3199698B}"/>
                  </a:ext>
                </a:extLst>
              </p:cNvPr>
              <p:cNvSpPr/>
              <p:nvPr userDrawn="1"/>
            </p:nvSpPr>
            <p:spPr>
              <a:xfrm>
                <a:off x="2453209" y="5151638"/>
                <a:ext cx="191820" cy="211002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74" name="Rounded Rectangle 45">
                <a:extLst>
                  <a:ext uri="{FF2B5EF4-FFF2-40B4-BE49-F238E27FC236}">
                    <a16:creationId xmlns:a16="http://schemas.microsoft.com/office/drawing/2014/main" id="{2F56B959-64A4-4C6B-BEAA-CD6C6C285403}"/>
                  </a:ext>
                </a:extLst>
              </p:cNvPr>
              <p:cNvSpPr/>
              <p:nvPr userDrawn="1"/>
            </p:nvSpPr>
            <p:spPr>
              <a:xfrm>
                <a:off x="2505251" y="5208531"/>
                <a:ext cx="87734" cy="97215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7664835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Fully Editable Icon Sets: A</a:t>
            </a:r>
          </a:p>
        </p:txBody>
      </p:sp>
      <p:sp>
        <p:nvSpPr>
          <p:cNvPr id="54" name="Diamond 5">
            <a:extLst>
              <a:ext uri="{FF2B5EF4-FFF2-40B4-BE49-F238E27FC236}">
                <a16:creationId xmlns:a16="http://schemas.microsoft.com/office/drawing/2014/main" id="{AEDEE15B-09BE-4416-8D55-46095E20C00D}"/>
              </a:ext>
            </a:extLst>
          </p:cNvPr>
          <p:cNvSpPr/>
          <p:nvPr/>
        </p:nvSpPr>
        <p:spPr>
          <a:xfrm>
            <a:off x="6112070" y="1492152"/>
            <a:ext cx="523149" cy="524695"/>
          </a:xfrm>
          <a:custGeom>
            <a:avLst/>
            <a:gdLst/>
            <a:ahLst/>
            <a:cxnLst/>
            <a:rect l="l" t="t" r="r" b="b"/>
            <a:pathLst>
              <a:path w="3240001" h="3249575">
                <a:moveTo>
                  <a:pt x="1275349" y="2002569"/>
                </a:moveTo>
                <a:lnTo>
                  <a:pt x="1625117" y="2233002"/>
                </a:lnTo>
                <a:lnTo>
                  <a:pt x="1968772" y="2006596"/>
                </a:lnTo>
                <a:lnTo>
                  <a:pt x="3240001" y="3249575"/>
                </a:lnTo>
                <a:lnTo>
                  <a:pt x="0" y="3249575"/>
                </a:lnTo>
                <a:close/>
                <a:moveTo>
                  <a:pt x="1067116" y="1473605"/>
                </a:moveTo>
                <a:lnTo>
                  <a:pt x="1067116" y="1581605"/>
                </a:lnTo>
                <a:lnTo>
                  <a:pt x="2183116" y="1581605"/>
                </a:lnTo>
                <a:lnTo>
                  <a:pt x="2183116" y="1473605"/>
                </a:lnTo>
                <a:close/>
                <a:moveTo>
                  <a:pt x="1067116" y="1267205"/>
                </a:moveTo>
                <a:lnTo>
                  <a:pt x="1067116" y="1375205"/>
                </a:lnTo>
                <a:lnTo>
                  <a:pt x="2183116" y="1375205"/>
                </a:lnTo>
                <a:lnTo>
                  <a:pt x="2183116" y="1267205"/>
                </a:lnTo>
                <a:close/>
                <a:moveTo>
                  <a:pt x="3240001" y="1172196"/>
                </a:moveTo>
                <a:lnTo>
                  <a:pt x="3240001" y="3142550"/>
                </a:lnTo>
                <a:lnTo>
                  <a:pt x="2026252" y="1968728"/>
                </a:lnTo>
                <a:lnTo>
                  <a:pt x="3049854" y="1294362"/>
                </a:lnTo>
                <a:close/>
                <a:moveTo>
                  <a:pt x="0" y="1172196"/>
                </a:moveTo>
                <a:lnTo>
                  <a:pt x="602850" y="1559516"/>
                </a:lnTo>
                <a:lnTo>
                  <a:pt x="1217896" y="1964719"/>
                </a:lnTo>
                <a:lnTo>
                  <a:pt x="0" y="3142550"/>
                </a:lnTo>
                <a:close/>
                <a:moveTo>
                  <a:pt x="1067116" y="1060805"/>
                </a:moveTo>
                <a:lnTo>
                  <a:pt x="1067116" y="1168805"/>
                </a:lnTo>
                <a:lnTo>
                  <a:pt x="2183116" y="1168805"/>
                </a:lnTo>
                <a:lnTo>
                  <a:pt x="2183116" y="1060805"/>
                </a:lnTo>
                <a:close/>
                <a:moveTo>
                  <a:pt x="869032" y="816137"/>
                </a:moveTo>
                <a:lnTo>
                  <a:pt x="2381200" y="816137"/>
                </a:lnTo>
                <a:lnTo>
                  <a:pt x="2381200" y="1623491"/>
                </a:lnTo>
                <a:lnTo>
                  <a:pt x="1668045" y="2093329"/>
                </a:lnTo>
                <a:lnTo>
                  <a:pt x="1625116" y="2121611"/>
                </a:lnTo>
                <a:lnTo>
                  <a:pt x="869032" y="1623491"/>
                </a:lnTo>
                <a:close/>
                <a:moveTo>
                  <a:pt x="1625116" y="0"/>
                </a:moveTo>
                <a:lnTo>
                  <a:pt x="3235286" y="1060806"/>
                </a:lnTo>
                <a:lnTo>
                  <a:pt x="2489212" y="1552331"/>
                </a:lnTo>
                <a:lnTo>
                  <a:pt x="2489212" y="708008"/>
                </a:lnTo>
                <a:lnTo>
                  <a:pt x="761020" y="708008"/>
                </a:lnTo>
                <a:lnTo>
                  <a:pt x="761020" y="1552331"/>
                </a:lnTo>
                <a:lnTo>
                  <a:pt x="14946" y="106080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5" name="Isosceles Triangle 51">
            <a:extLst>
              <a:ext uri="{FF2B5EF4-FFF2-40B4-BE49-F238E27FC236}">
                <a16:creationId xmlns:a16="http://schemas.microsoft.com/office/drawing/2014/main" id="{2296D13E-298C-4F01-A77D-43547A7AEFA9}"/>
              </a:ext>
            </a:extLst>
          </p:cNvPr>
          <p:cNvSpPr/>
          <p:nvPr/>
        </p:nvSpPr>
        <p:spPr>
          <a:xfrm>
            <a:off x="5273316" y="1562686"/>
            <a:ext cx="523147" cy="383626"/>
          </a:xfrm>
          <a:custGeom>
            <a:avLst/>
            <a:gdLst/>
            <a:ahLst/>
            <a:cxnLst/>
            <a:rect l="l" t="t" r="r" b="b"/>
            <a:pathLst>
              <a:path w="3240001" h="2375905">
                <a:moveTo>
                  <a:pt x="1974640" y="1379575"/>
                </a:moveTo>
                <a:lnTo>
                  <a:pt x="3240001" y="2375905"/>
                </a:lnTo>
                <a:lnTo>
                  <a:pt x="1" y="2375905"/>
                </a:lnTo>
                <a:lnTo>
                  <a:pt x="1269863" y="1399042"/>
                </a:lnTo>
                <a:lnTo>
                  <a:pt x="1610574" y="1745545"/>
                </a:lnTo>
                <a:close/>
                <a:moveTo>
                  <a:pt x="3240001" y="126952"/>
                </a:moveTo>
                <a:lnTo>
                  <a:pt x="3240001" y="2258912"/>
                </a:lnTo>
                <a:lnTo>
                  <a:pt x="2032457" y="1334195"/>
                </a:lnTo>
                <a:close/>
                <a:moveTo>
                  <a:pt x="0" y="117525"/>
                </a:moveTo>
                <a:lnTo>
                  <a:pt x="1207545" y="1324768"/>
                </a:lnTo>
                <a:lnTo>
                  <a:pt x="0" y="2249485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1610572" y="162051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6" name="Isosceles Triangle 57">
            <a:extLst>
              <a:ext uri="{FF2B5EF4-FFF2-40B4-BE49-F238E27FC236}">
                <a16:creationId xmlns:a16="http://schemas.microsoft.com/office/drawing/2014/main" id="{4E76B488-B2CD-463B-861A-27D4912FE160}"/>
              </a:ext>
            </a:extLst>
          </p:cNvPr>
          <p:cNvSpPr/>
          <p:nvPr/>
        </p:nvSpPr>
        <p:spPr>
          <a:xfrm>
            <a:off x="6114156" y="4520206"/>
            <a:ext cx="313133" cy="707899"/>
          </a:xfrm>
          <a:custGeom>
            <a:avLst/>
            <a:gdLst>
              <a:gd name="connsiteX0" fmla="*/ 1148449 w 1346449"/>
              <a:gd name="connsiteY0" fmla="*/ 2457725 h 3249725"/>
              <a:gd name="connsiteX1" fmla="*/ 198001 w 1346449"/>
              <a:gd name="connsiteY1" fmla="*/ 2457725 h 3249725"/>
              <a:gd name="connsiteX2" fmla="*/ 1 w 1346449"/>
              <a:gd name="connsiteY2" fmla="*/ 3249725 h 3249725"/>
              <a:gd name="connsiteX3" fmla="*/ 1346449 w 1346449"/>
              <a:gd name="connsiteY3" fmla="*/ 3249725 h 3249725"/>
              <a:gd name="connsiteX4" fmla="*/ 1148449 w 1346449"/>
              <a:gd name="connsiteY4" fmla="*/ 2457725 h 3249725"/>
              <a:gd name="connsiteX5" fmla="*/ 755186 w 1346449"/>
              <a:gd name="connsiteY5" fmla="*/ 82950 h 3249725"/>
              <a:gd name="connsiteX6" fmla="*/ 734449 w 1346449"/>
              <a:gd name="connsiteY6" fmla="*/ 1314594 h 3249725"/>
              <a:gd name="connsiteX7" fmla="*/ 853246 w 1346449"/>
              <a:gd name="connsiteY7" fmla="*/ 1483214 h 3249725"/>
              <a:gd name="connsiteX8" fmla="*/ 673226 w 1346449"/>
              <a:gd name="connsiteY8" fmla="*/ 1663234 h 3249725"/>
              <a:gd name="connsiteX9" fmla="*/ 493206 w 1346449"/>
              <a:gd name="connsiteY9" fmla="*/ 1483214 h 3249725"/>
              <a:gd name="connsiteX10" fmla="*/ 612000 w 1346449"/>
              <a:gd name="connsiteY10" fmla="*/ 1314595 h 3249725"/>
              <a:gd name="connsiteX11" fmla="*/ 612000 w 1346449"/>
              <a:gd name="connsiteY11" fmla="*/ 0 h 3249725"/>
              <a:gd name="connsiteX12" fmla="*/ 2939 w 1346449"/>
              <a:gd name="connsiteY12" fmla="*/ 1574694 h 3249725"/>
              <a:gd name="connsiteX13" fmla="*/ 0 w 1346449"/>
              <a:gd name="connsiteY13" fmla="*/ 1574694 h 3249725"/>
              <a:gd name="connsiteX14" fmla="*/ 2009 w 1346449"/>
              <a:gd name="connsiteY14" fmla="*/ 1577097 h 3249725"/>
              <a:gd name="connsiteX15" fmla="*/ 0 w 1346449"/>
              <a:gd name="connsiteY15" fmla="*/ 1582292 h 3249725"/>
              <a:gd name="connsiteX16" fmla="*/ 6353 w 1346449"/>
              <a:gd name="connsiteY16" fmla="*/ 1582292 h 3249725"/>
              <a:gd name="connsiteX17" fmla="*/ 273414 w 1346449"/>
              <a:gd name="connsiteY17" fmla="*/ 2376121 h 3249725"/>
              <a:gd name="connsiteX18" fmla="*/ 1091887 w 1346449"/>
              <a:gd name="connsiteY18" fmla="*/ 2366694 h 3249725"/>
              <a:gd name="connsiteX19" fmla="*/ 1340768 w 1346449"/>
              <a:gd name="connsiteY19" fmla="*/ 1582292 h 3249725"/>
              <a:gd name="connsiteX20" fmla="*/ 1346449 w 1346449"/>
              <a:gd name="connsiteY20" fmla="*/ 1582292 h 3249725"/>
              <a:gd name="connsiteX21" fmla="*/ 1344512 w 1346449"/>
              <a:gd name="connsiteY21" fmla="*/ 1577284 h 3249725"/>
              <a:gd name="connsiteX22" fmla="*/ 1346448 w 1346449"/>
              <a:gd name="connsiteY22" fmla="*/ 1574694 h 3249725"/>
              <a:gd name="connsiteX23" fmla="*/ 1343510 w 1346449"/>
              <a:gd name="connsiteY23" fmla="*/ 1574694 h 3249725"/>
              <a:gd name="connsiteX24" fmla="*/ 755186 w 1346449"/>
              <a:gd name="connsiteY24" fmla="*/ 82950 h 3249725"/>
              <a:gd name="connsiteX0" fmla="*/ 1148449 w 1346449"/>
              <a:gd name="connsiteY0" fmla="*/ 2374775 h 3166775"/>
              <a:gd name="connsiteX1" fmla="*/ 198001 w 1346449"/>
              <a:gd name="connsiteY1" fmla="*/ 2374775 h 3166775"/>
              <a:gd name="connsiteX2" fmla="*/ 1 w 1346449"/>
              <a:gd name="connsiteY2" fmla="*/ 3166775 h 3166775"/>
              <a:gd name="connsiteX3" fmla="*/ 1346449 w 1346449"/>
              <a:gd name="connsiteY3" fmla="*/ 3166775 h 3166775"/>
              <a:gd name="connsiteX4" fmla="*/ 1148449 w 1346449"/>
              <a:gd name="connsiteY4" fmla="*/ 2374775 h 3166775"/>
              <a:gd name="connsiteX5" fmla="*/ 755186 w 1346449"/>
              <a:gd name="connsiteY5" fmla="*/ 0 h 3166775"/>
              <a:gd name="connsiteX6" fmla="*/ 734449 w 1346449"/>
              <a:gd name="connsiteY6" fmla="*/ 1231644 h 3166775"/>
              <a:gd name="connsiteX7" fmla="*/ 853246 w 1346449"/>
              <a:gd name="connsiteY7" fmla="*/ 1400264 h 3166775"/>
              <a:gd name="connsiteX8" fmla="*/ 673226 w 1346449"/>
              <a:gd name="connsiteY8" fmla="*/ 1580284 h 3166775"/>
              <a:gd name="connsiteX9" fmla="*/ 493206 w 1346449"/>
              <a:gd name="connsiteY9" fmla="*/ 1400264 h 3166775"/>
              <a:gd name="connsiteX10" fmla="*/ 612000 w 1346449"/>
              <a:gd name="connsiteY10" fmla="*/ 1231645 h 3166775"/>
              <a:gd name="connsiteX11" fmla="*/ 591263 w 1346449"/>
              <a:gd name="connsiteY11" fmla="*/ 10368 h 3166775"/>
              <a:gd name="connsiteX12" fmla="*/ 2939 w 1346449"/>
              <a:gd name="connsiteY12" fmla="*/ 1491744 h 3166775"/>
              <a:gd name="connsiteX13" fmla="*/ 0 w 1346449"/>
              <a:gd name="connsiteY13" fmla="*/ 1491744 h 3166775"/>
              <a:gd name="connsiteX14" fmla="*/ 2009 w 1346449"/>
              <a:gd name="connsiteY14" fmla="*/ 1494147 h 3166775"/>
              <a:gd name="connsiteX15" fmla="*/ 0 w 1346449"/>
              <a:gd name="connsiteY15" fmla="*/ 1499342 h 3166775"/>
              <a:gd name="connsiteX16" fmla="*/ 6353 w 1346449"/>
              <a:gd name="connsiteY16" fmla="*/ 1499342 h 3166775"/>
              <a:gd name="connsiteX17" fmla="*/ 273414 w 1346449"/>
              <a:gd name="connsiteY17" fmla="*/ 2293171 h 3166775"/>
              <a:gd name="connsiteX18" fmla="*/ 1091887 w 1346449"/>
              <a:gd name="connsiteY18" fmla="*/ 2283744 h 3166775"/>
              <a:gd name="connsiteX19" fmla="*/ 1340768 w 1346449"/>
              <a:gd name="connsiteY19" fmla="*/ 1499342 h 3166775"/>
              <a:gd name="connsiteX20" fmla="*/ 1346449 w 1346449"/>
              <a:gd name="connsiteY20" fmla="*/ 1499342 h 3166775"/>
              <a:gd name="connsiteX21" fmla="*/ 1344512 w 1346449"/>
              <a:gd name="connsiteY21" fmla="*/ 1494334 h 3166775"/>
              <a:gd name="connsiteX22" fmla="*/ 1346448 w 1346449"/>
              <a:gd name="connsiteY22" fmla="*/ 1491744 h 3166775"/>
              <a:gd name="connsiteX23" fmla="*/ 1343510 w 1346449"/>
              <a:gd name="connsiteY23" fmla="*/ 1491744 h 3166775"/>
              <a:gd name="connsiteX24" fmla="*/ 755186 w 1346449"/>
              <a:gd name="connsiteY24" fmla="*/ 0 h 316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346449" h="3166775">
                <a:moveTo>
                  <a:pt x="1148449" y="2374775"/>
                </a:moveTo>
                <a:lnTo>
                  <a:pt x="198001" y="2374775"/>
                </a:lnTo>
                <a:lnTo>
                  <a:pt x="1" y="3166775"/>
                </a:lnTo>
                <a:lnTo>
                  <a:pt x="1346449" y="3166775"/>
                </a:lnTo>
                <a:lnTo>
                  <a:pt x="1148449" y="2374775"/>
                </a:lnTo>
                <a:close/>
                <a:moveTo>
                  <a:pt x="755186" y="0"/>
                </a:moveTo>
                <a:cubicBezTo>
                  <a:pt x="755186" y="438198"/>
                  <a:pt x="734449" y="793446"/>
                  <a:pt x="734449" y="1231644"/>
                </a:cubicBezTo>
                <a:cubicBezTo>
                  <a:pt x="803843" y="1256124"/>
                  <a:pt x="853246" y="1322425"/>
                  <a:pt x="853246" y="1400264"/>
                </a:cubicBezTo>
                <a:cubicBezTo>
                  <a:pt x="853246" y="1499686"/>
                  <a:pt x="772648" y="1580284"/>
                  <a:pt x="673226" y="1580284"/>
                </a:cubicBezTo>
                <a:cubicBezTo>
                  <a:pt x="573804" y="1580284"/>
                  <a:pt x="493206" y="1499686"/>
                  <a:pt x="493206" y="1400264"/>
                </a:cubicBezTo>
                <a:cubicBezTo>
                  <a:pt x="493206" y="1322426"/>
                  <a:pt x="542608" y="1256126"/>
                  <a:pt x="612000" y="1231645"/>
                </a:cubicBezTo>
                <a:lnTo>
                  <a:pt x="591263" y="10368"/>
                </a:lnTo>
                <a:lnTo>
                  <a:pt x="2939" y="1491744"/>
                </a:lnTo>
                <a:lnTo>
                  <a:pt x="0" y="1491744"/>
                </a:lnTo>
                <a:lnTo>
                  <a:pt x="2009" y="1494147"/>
                </a:lnTo>
                <a:lnTo>
                  <a:pt x="0" y="1499342"/>
                </a:lnTo>
                <a:lnTo>
                  <a:pt x="6353" y="1499342"/>
                </a:lnTo>
                <a:cubicBezTo>
                  <a:pt x="274151" y="1797289"/>
                  <a:pt x="320153" y="2031319"/>
                  <a:pt x="273414" y="2293171"/>
                </a:cubicBezTo>
                <a:lnTo>
                  <a:pt x="1091887" y="2283744"/>
                </a:lnTo>
                <a:cubicBezTo>
                  <a:pt x="1035756" y="1984266"/>
                  <a:pt x="1081794" y="1833397"/>
                  <a:pt x="1340768" y="1499342"/>
                </a:cubicBezTo>
                <a:lnTo>
                  <a:pt x="1346449" y="1499342"/>
                </a:lnTo>
                <a:lnTo>
                  <a:pt x="1344512" y="1494334"/>
                </a:lnTo>
                <a:cubicBezTo>
                  <a:pt x="1345124" y="1493447"/>
                  <a:pt x="1345785" y="1492596"/>
                  <a:pt x="1346448" y="1491744"/>
                </a:cubicBezTo>
                <a:lnTo>
                  <a:pt x="1343510" y="1491744"/>
                </a:lnTo>
                <a:cubicBezTo>
                  <a:pt x="1140490" y="966846"/>
                  <a:pt x="958206" y="524898"/>
                  <a:pt x="75518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57" name="Rectangle 7">
            <a:extLst>
              <a:ext uri="{FF2B5EF4-FFF2-40B4-BE49-F238E27FC236}">
                <a16:creationId xmlns:a16="http://schemas.microsoft.com/office/drawing/2014/main" id="{84693C49-05C6-4CD0-A900-4B843CF3016D}"/>
              </a:ext>
            </a:extLst>
          </p:cNvPr>
          <p:cNvSpPr/>
          <p:nvPr/>
        </p:nvSpPr>
        <p:spPr>
          <a:xfrm rot="18900000">
            <a:off x="9585735" y="3654558"/>
            <a:ext cx="225664" cy="502732"/>
          </a:xfrm>
          <a:custGeom>
            <a:avLst/>
            <a:gdLst/>
            <a:ahLst/>
            <a:cxnLst/>
            <a:rect l="l" t="t" r="r" b="b"/>
            <a:pathLst>
              <a:path w="154109" h="343323">
                <a:moveTo>
                  <a:pt x="102909" y="313772"/>
                </a:moveTo>
                <a:lnTo>
                  <a:pt x="102909" y="328547"/>
                </a:lnTo>
                <a:cubicBezTo>
                  <a:pt x="102909" y="336708"/>
                  <a:pt x="96294" y="343322"/>
                  <a:pt x="88133" y="343323"/>
                </a:cubicBezTo>
                <a:lnTo>
                  <a:pt x="65975" y="343322"/>
                </a:lnTo>
                <a:cubicBezTo>
                  <a:pt x="57814" y="343322"/>
                  <a:pt x="51199" y="336708"/>
                  <a:pt x="51199" y="328547"/>
                </a:cubicBezTo>
                <a:cubicBezTo>
                  <a:pt x="51199" y="323622"/>
                  <a:pt x="51200" y="318696"/>
                  <a:pt x="51200" y="313771"/>
                </a:cubicBezTo>
                <a:close/>
                <a:moveTo>
                  <a:pt x="123327" y="15459"/>
                </a:moveTo>
                <a:cubicBezTo>
                  <a:pt x="141678" y="29245"/>
                  <a:pt x="152926" y="50497"/>
                  <a:pt x="154008" y="73425"/>
                </a:cubicBezTo>
                <a:cubicBezTo>
                  <a:pt x="155089" y="96353"/>
                  <a:pt x="145890" y="118568"/>
                  <a:pt x="128916" y="134021"/>
                </a:cubicBezTo>
                <a:lnTo>
                  <a:pt x="119294" y="123450"/>
                </a:lnTo>
                <a:cubicBezTo>
                  <a:pt x="133118" y="110865"/>
                  <a:pt x="140611" y="92772"/>
                  <a:pt x="139730" y="74098"/>
                </a:cubicBezTo>
                <a:cubicBezTo>
                  <a:pt x="138850" y="55424"/>
                  <a:pt x="129689" y="38115"/>
                  <a:pt x="114743" y="26887"/>
                </a:cubicBezTo>
                <a:close/>
                <a:moveTo>
                  <a:pt x="136698" y="17411"/>
                </a:moveTo>
                <a:cubicBezTo>
                  <a:pt x="103758" y="-15529"/>
                  <a:pt x="50351" y="-15529"/>
                  <a:pt x="17412" y="17411"/>
                </a:cubicBezTo>
                <a:cubicBezTo>
                  <a:pt x="-15528" y="50351"/>
                  <a:pt x="-15528" y="103757"/>
                  <a:pt x="17412" y="136697"/>
                </a:cubicBezTo>
                <a:cubicBezTo>
                  <a:pt x="50351" y="169637"/>
                  <a:pt x="103758" y="169637"/>
                  <a:pt x="136698" y="136697"/>
                </a:cubicBezTo>
                <a:cubicBezTo>
                  <a:pt x="169637" y="103757"/>
                  <a:pt x="169637" y="50351"/>
                  <a:pt x="136698" y="17411"/>
                </a:cubicBezTo>
                <a:close/>
                <a:moveTo>
                  <a:pt x="154109" y="0"/>
                </a:moveTo>
                <a:cubicBezTo>
                  <a:pt x="196665" y="42556"/>
                  <a:pt x="196665" y="111552"/>
                  <a:pt x="154109" y="154108"/>
                </a:cubicBezTo>
                <a:cubicBezTo>
                  <a:pt x="139576" y="168641"/>
                  <a:pt x="121959" y="178211"/>
                  <a:pt x="102912" y="180994"/>
                </a:cubicBezTo>
                <a:lnTo>
                  <a:pt x="102912" y="308310"/>
                </a:lnTo>
                <a:lnTo>
                  <a:pt x="51197" y="308310"/>
                </a:lnTo>
                <a:lnTo>
                  <a:pt x="51197" y="180994"/>
                </a:lnTo>
                <a:cubicBezTo>
                  <a:pt x="32150" y="178211"/>
                  <a:pt x="14534" y="168641"/>
                  <a:pt x="0" y="154108"/>
                </a:cubicBezTo>
                <a:cubicBezTo>
                  <a:pt x="-42555" y="111552"/>
                  <a:pt x="-42555" y="42556"/>
                  <a:pt x="0" y="0"/>
                </a:cubicBezTo>
                <a:cubicBezTo>
                  <a:pt x="42556" y="-42556"/>
                  <a:pt x="111553" y="-42556"/>
                  <a:pt x="15410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8" name="Parallelogram 15">
            <a:extLst>
              <a:ext uri="{FF2B5EF4-FFF2-40B4-BE49-F238E27FC236}">
                <a16:creationId xmlns:a16="http://schemas.microsoft.com/office/drawing/2014/main" id="{7A9FBE9D-EE5A-4F1B-8EDD-3D011F43183E}"/>
              </a:ext>
            </a:extLst>
          </p:cNvPr>
          <p:cNvSpPr/>
          <p:nvPr/>
        </p:nvSpPr>
        <p:spPr>
          <a:xfrm flipH="1">
            <a:off x="5267026" y="4641909"/>
            <a:ext cx="464493" cy="464493"/>
          </a:xfrm>
          <a:custGeom>
            <a:avLst/>
            <a:gdLst/>
            <a:ahLst/>
            <a:cxnLst/>
            <a:rect l="l" t="t" r="r" b="b"/>
            <a:pathLst>
              <a:path w="3242753" h="3227814">
                <a:moveTo>
                  <a:pt x="1621376" y="1043635"/>
                </a:moveTo>
                <a:cubicBezTo>
                  <a:pt x="1557188" y="1043635"/>
                  <a:pt x="1505154" y="1095669"/>
                  <a:pt x="1505154" y="1159857"/>
                </a:cubicBezTo>
                <a:lnTo>
                  <a:pt x="1505154" y="1625483"/>
                </a:lnTo>
                <a:lnTo>
                  <a:pt x="1033577" y="1625483"/>
                </a:lnTo>
                <a:cubicBezTo>
                  <a:pt x="969389" y="1625483"/>
                  <a:pt x="917355" y="1677517"/>
                  <a:pt x="917355" y="1741705"/>
                </a:cubicBezTo>
                <a:cubicBezTo>
                  <a:pt x="917355" y="1805893"/>
                  <a:pt x="969389" y="1857927"/>
                  <a:pt x="1033577" y="1857927"/>
                </a:cubicBezTo>
                <a:lnTo>
                  <a:pt x="1614688" y="1857927"/>
                </a:lnTo>
                <a:lnTo>
                  <a:pt x="1619859" y="1856884"/>
                </a:lnTo>
                <a:cubicBezTo>
                  <a:pt x="1620361" y="1857187"/>
                  <a:pt x="1620868" y="1857190"/>
                  <a:pt x="1621376" y="1857190"/>
                </a:cubicBezTo>
                <a:cubicBezTo>
                  <a:pt x="1685564" y="1857190"/>
                  <a:pt x="1737598" y="1805156"/>
                  <a:pt x="1737598" y="1740968"/>
                </a:cubicBezTo>
                <a:lnTo>
                  <a:pt x="1737598" y="1159857"/>
                </a:lnTo>
                <a:cubicBezTo>
                  <a:pt x="1737598" y="1095669"/>
                  <a:pt x="1685564" y="1043635"/>
                  <a:pt x="1621376" y="1043635"/>
                </a:cubicBezTo>
                <a:close/>
                <a:moveTo>
                  <a:pt x="1621376" y="628818"/>
                </a:moveTo>
                <a:cubicBezTo>
                  <a:pt x="2206882" y="628818"/>
                  <a:pt x="2681529" y="1103464"/>
                  <a:pt x="2681529" y="1688970"/>
                </a:cubicBezTo>
                <a:cubicBezTo>
                  <a:pt x="2681529" y="2274476"/>
                  <a:pt x="2206882" y="2749122"/>
                  <a:pt x="1621376" y="2749122"/>
                </a:cubicBezTo>
                <a:cubicBezTo>
                  <a:pt x="1035870" y="2749122"/>
                  <a:pt x="561223" y="2274476"/>
                  <a:pt x="561223" y="1688970"/>
                </a:cubicBezTo>
                <a:cubicBezTo>
                  <a:pt x="561223" y="1103464"/>
                  <a:pt x="1035870" y="628818"/>
                  <a:pt x="1621376" y="628818"/>
                </a:cubicBezTo>
                <a:close/>
                <a:moveTo>
                  <a:pt x="1621376" y="424596"/>
                </a:moveTo>
                <a:cubicBezTo>
                  <a:pt x="923081" y="424596"/>
                  <a:pt x="357001" y="990676"/>
                  <a:pt x="357001" y="1688970"/>
                </a:cubicBezTo>
                <a:cubicBezTo>
                  <a:pt x="357001" y="2128645"/>
                  <a:pt x="581423" y="2515905"/>
                  <a:pt x="922189" y="2742109"/>
                </a:cubicBezTo>
                <a:lnTo>
                  <a:pt x="652992" y="3227814"/>
                </a:lnTo>
                <a:lnTo>
                  <a:pt x="911997" y="3227814"/>
                </a:lnTo>
                <a:lnTo>
                  <a:pt x="1121304" y="2850168"/>
                </a:lnTo>
                <a:cubicBezTo>
                  <a:pt x="1274563" y="2916691"/>
                  <a:pt x="1443689" y="2953344"/>
                  <a:pt x="1621376" y="2953344"/>
                </a:cubicBezTo>
                <a:cubicBezTo>
                  <a:pt x="1799063" y="2953344"/>
                  <a:pt x="1968189" y="2916691"/>
                  <a:pt x="2121449" y="2850168"/>
                </a:cubicBezTo>
                <a:lnTo>
                  <a:pt x="2330755" y="3227814"/>
                </a:lnTo>
                <a:lnTo>
                  <a:pt x="2589760" y="3227814"/>
                </a:lnTo>
                <a:lnTo>
                  <a:pt x="2320563" y="2742109"/>
                </a:lnTo>
                <a:cubicBezTo>
                  <a:pt x="2661329" y="2515905"/>
                  <a:pt x="2885751" y="2128645"/>
                  <a:pt x="2885751" y="1688970"/>
                </a:cubicBezTo>
                <a:cubicBezTo>
                  <a:pt x="2885751" y="990676"/>
                  <a:pt x="2319671" y="424596"/>
                  <a:pt x="1621376" y="424596"/>
                </a:cubicBezTo>
                <a:close/>
                <a:moveTo>
                  <a:pt x="2599800" y="123238"/>
                </a:moveTo>
                <a:cubicBezTo>
                  <a:pt x="2434609" y="120698"/>
                  <a:pt x="2268460" y="180476"/>
                  <a:pt x="2139563" y="303161"/>
                </a:cubicBezTo>
                <a:lnTo>
                  <a:pt x="3057258" y="1232053"/>
                </a:lnTo>
                <a:cubicBezTo>
                  <a:pt x="3305736" y="977255"/>
                  <a:pt x="3304415" y="570405"/>
                  <a:pt x="3054287" y="317226"/>
                </a:cubicBezTo>
                <a:cubicBezTo>
                  <a:pt x="2929224" y="190636"/>
                  <a:pt x="2764991" y="125778"/>
                  <a:pt x="2599800" y="123238"/>
                </a:cubicBezTo>
                <a:close/>
                <a:moveTo>
                  <a:pt x="642953" y="123238"/>
                </a:moveTo>
                <a:cubicBezTo>
                  <a:pt x="477762" y="125778"/>
                  <a:pt x="313529" y="190636"/>
                  <a:pt x="188466" y="317226"/>
                </a:cubicBezTo>
                <a:cubicBezTo>
                  <a:pt x="-61662" y="570405"/>
                  <a:pt x="-62983" y="977255"/>
                  <a:pt x="185495" y="1232053"/>
                </a:cubicBezTo>
                <a:lnTo>
                  <a:pt x="1103190" y="303161"/>
                </a:lnTo>
                <a:cubicBezTo>
                  <a:pt x="974294" y="180476"/>
                  <a:pt x="808144" y="120698"/>
                  <a:pt x="642953" y="123238"/>
                </a:cubicBezTo>
                <a:close/>
                <a:moveTo>
                  <a:pt x="1722692" y="0"/>
                </a:moveTo>
                <a:lnTo>
                  <a:pt x="1520061" y="0"/>
                </a:lnTo>
                <a:cubicBezTo>
                  <a:pt x="1440152" y="0"/>
                  <a:pt x="1375373" y="64779"/>
                  <a:pt x="1375373" y="144688"/>
                </a:cubicBezTo>
                <a:lnTo>
                  <a:pt x="1375373" y="289376"/>
                </a:lnTo>
                <a:lnTo>
                  <a:pt x="1867380" y="289376"/>
                </a:lnTo>
                <a:lnTo>
                  <a:pt x="1867380" y="144688"/>
                </a:lnTo>
                <a:cubicBezTo>
                  <a:pt x="1867380" y="64779"/>
                  <a:pt x="1802601" y="0"/>
                  <a:pt x="172269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9" name="Freeform 19">
            <a:extLst>
              <a:ext uri="{FF2B5EF4-FFF2-40B4-BE49-F238E27FC236}">
                <a16:creationId xmlns:a16="http://schemas.microsoft.com/office/drawing/2014/main" id="{DD59881D-26FD-493B-8AE1-06C59DF34840}"/>
              </a:ext>
            </a:extLst>
          </p:cNvPr>
          <p:cNvSpPr/>
          <p:nvPr/>
        </p:nvSpPr>
        <p:spPr>
          <a:xfrm>
            <a:off x="7745410" y="3642506"/>
            <a:ext cx="460778" cy="453389"/>
          </a:xfrm>
          <a:custGeom>
            <a:avLst/>
            <a:gdLst/>
            <a:ahLst/>
            <a:cxnLst/>
            <a:rect l="l" t="t" r="r" b="b"/>
            <a:pathLst>
              <a:path w="3214097" h="3162551">
                <a:moveTo>
                  <a:pt x="1014592" y="2306036"/>
                </a:moveTo>
                <a:cubicBezTo>
                  <a:pt x="854868" y="2306036"/>
                  <a:pt x="725386" y="2435518"/>
                  <a:pt x="725386" y="2595242"/>
                </a:cubicBezTo>
                <a:cubicBezTo>
                  <a:pt x="725386" y="2754966"/>
                  <a:pt x="854868" y="2884448"/>
                  <a:pt x="1014592" y="2884448"/>
                </a:cubicBezTo>
                <a:cubicBezTo>
                  <a:pt x="1174316" y="2884448"/>
                  <a:pt x="1303798" y="2754966"/>
                  <a:pt x="1303798" y="2595242"/>
                </a:cubicBezTo>
                <a:cubicBezTo>
                  <a:pt x="1303798" y="2435518"/>
                  <a:pt x="1174316" y="2306036"/>
                  <a:pt x="1014592" y="2306036"/>
                </a:cubicBezTo>
                <a:close/>
                <a:moveTo>
                  <a:pt x="481275" y="1691816"/>
                </a:moveTo>
                <a:cubicBezTo>
                  <a:pt x="321551" y="1691816"/>
                  <a:pt x="192069" y="1821298"/>
                  <a:pt x="192069" y="1981022"/>
                </a:cubicBezTo>
                <a:cubicBezTo>
                  <a:pt x="192069" y="2140746"/>
                  <a:pt x="321551" y="2270228"/>
                  <a:pt x="481275" y="2270228"/>
                </a:cubicBezTo>
                <a:cubicBezTo>
                  <a:pt x="640999" y="2270228"/>
                  <a:pt x="770481" y="2140746"/>
                  <a:pt x="770481" y="1981022"/>
                </a:cubicBezTo>
                <a:cubicBezTo>
                  <a:pt x="770481" y="1821298"/>
                  <a:pt x="640999" y="1691816"/>
                  <a:pt x="481275" y="1691816"/>
                </a:cubicBezTo>
                <a:close/>
                <a:moveTo>
                  <a:pt x="2764751" y="1113404"/>
                </a:moveTo>
                <a:cubicBezTo>
                  <a:pt x="2605027" y="1113404"/>
                  <a:pt x="2475545" y="1242886"/>
                  <a:pt x="2475545" y="1402610"/>
                </a:cubicBezTo>
                <a:cubicBezTo>
                  <a:pt x="2475545" y="1562334"/>
                  <a:pt x="2605027" y="1691816"/>
                  <a:pt x="2764751" y="1691816"/>
                </a:cubicBezTo>
                <a:cubicBezTo>
                  <a:pt x="2924475" y="1691816"/>
                  <a:pt x="3053957" y="1562334"/>
                  <a:pt x="3053957" y="1402610"/>
                </a:cubicBezTo>
                <a:cubicBezTo>
                  <a:pt x="3053957" y="1242886"/>
                  <a:pt x="2924475" y="1113404"/>
                  <a:pt x="2764751" y="1113404"/>
                </a:cubicBezTo>
                <a:close/>
                <a:moveTo>
                  <a:pt x="532503" y="881964"/>
                </a:moveTo>
                <a:cubicBezTo>
                  <a:pt x="372779" y="881964"/>
                  <a:pt x="243297" y="1011446"/>
                  <a:pt x="243297" y="1171170"/>
                </a:cubicBezTo>
                <a:cubicBezTo>
                  <a:pt x="243297" y="1330894"/>
                  <a:pt x="372779" y="1460376"/>
                  <a:pt x="532503" y="1460376"/>
                </a:cubicBezTo>
                <a:cubicBezTo>
                  <a:pt x="692227" y="1460376"/>
                  <a:pt x="821709" y="1330894"/>
                  <a:pt x="821709" y="1171170"/>
                </a:cubicBezTo>
                <a:cubicBezTo>
                  <a:pt x="821709" y="1011446"/>
                  <a:pt x="692227" y="881964"/>
                  <a:pt x="532503" y="881964"/>
                </a:cubicBezTo>
                <a:close/>
                <a:moveTo>
                  <a:pt x="1162143" y="321316"/>
                </a:moveTo>
                <a:cubicBezTo>
                  <a:pt x="1002419" y="321316"/>
                  <a:pt x="872937" y="450798"/>
                  <a:pt x="872937" y="610522"/>
                </a:cubicBezTo>
                <a:cubicBezTo>
                  <a:pt x="872937" y="770246"/>
                  <a:pt x="1002419" y="899728"/>
                  <a:pt x="1162143" y="899728"/>
                </a:cubicBezTo>
                <a:cubicBezTo>
                  <a:pt x="1321867" y="899728"/>
                  <a:pt x="1451349" y="770246"/>
                  <a:pt x="1451349" y="610522"/>
                </a:cubicBezTo>
                <a:cubicBezTo>
                  <a:pt x="1451349" y="450798"/>
                  <a:pt x="1321867" y="321316"/>
                  <a:pt x="1162143" y="321316"/>
                </a:cubicBezTo>
                <a:close/>
                <a:moveTo>
                  <a:pt x="1963447" y="177300"/>
                </a:moveTo>
                <a:cubicBezTo>
                  <a:pt x="1803723" y="177300"/>
                  <a:pt x="1674241" y="306782"/>
                  <a:pt x="1674241" y="466506"/>
                </a:cubicBezTo>
                <a:cubicBezTo>
                  <a:pt x="1674241" y="626230"/>
                  <a:pt x="1803723" y="755712"/>
                  <a:pt x="1963447" y="755712"/>
                </a:cubicBezTo>
                <a:cubicBezTo>
                  <a:pt x="2123171" y="755712"/>
                  <a:pt x="2252653" y="626230"/>
                  <a:pt x="2252653" y="466506"/>
                </a:cubicBezTo>
                <a:cubicBezTo>
                  <a:pt x="2252653" y="306782"/>
                  <a:pt x="2123171" y="177300"/>
                  <a:pt x="1963447" y="177300"/>
                </a:cubicBezTo>
                <a:close/>
                <a:moveTo>
                  <a:pt x="1752672" y="312"/>
                </a:moveTo>
                <a:cubicBezTo>
                  <a:pt x="1817888" y="-690"/>
                  <a:pt x="1885249" y="703"/>
                  <a:pt x="1954799" y="4657"/>
                </a:cubicBezTo>
                <a:cubicBezTo>
                  <a:pt x="2504015" y="53541"/>
                  <a:pt x="2975590" y="412975"/>
                  <a:pt x="3145244" y="944937"/>
                </a:cubicBezTo>
                <a:cubicBezTo>
                  <a:pt x="3412664" y="2126757"/>
                  <a:pt x="2837568" y="2017487"/>
                  <a:pt x="2506889" y="1867964"/>
                </a:cubicBezTo>
                <a:cubicBezTo>
                  <a:pt x="1580987" y="1673869"/>
                  <a:pt x="2725425" y="3197869"/>
                  <a:pt x="1014520" y="3161925"/>
                </a:cubicBezTo>
                <a:cubicBezTo>
                  <a:pt x="-14898" y="3061283"/>
                  <a:pt x="-138545" y="1873713"/>
                  <a:pt x="108747" y="1100212"/>
                </a:cubicBezTo>
                <a:cubicBezTo>
                  <a:pt x="278579" y="569148"/>
                  <a:pt x="774429" y="15339"/>
                  <a:pt x="1752672" y="312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0" name="Rectangle 30">
            <a:extLst>
              <a:ext uri="{FF2B5EF4-FFF2-40B4-BE49-F238E27FC236}">
                <a16:creationId xmlns:a16="http://schemas.microsoft.com/office/drawing/2014/main" id="{3BFEE74E-183A-4C32-9BDF-AC2573B061E0}"/>
              </a:ext>
            </a:extLst>
          </p:cNvPr>
          <p:cNvSpPr/>
          <p:nvPr/>
        </p:nvSpPr>
        <p:spPr>
          <a:xfrm>
            <a:off x="11063701" y="3600566"/>
            <a:ext cx="464493" cy="463135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1" name="Rectangle 7">
            <a:extLst>
              <a:ext uri="{FF2B5EF4-FFF2-40B4-BE49-F238E27FC236}">
                <a16:creationId xmlns:a16="http://schemas.microsoft.com/office/drawing/2014/main" id="{A2454068-D6A0-42C7-BCE1-D03833DCF2E4}"/>
              </a:ext>
            </a:extLst>
          </p:cNvPr>
          <p:cNvSpPr/>
          <p:nvPr/>
        </p:nvSpPr>
        <p:spPr>
          <a:xfrm>
            <a:off x="6950824" y="1518716"/>
            <a:ext cx="471567" cy="471567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01869" y="2055482"/>
                </a:moveTo>
                <a:lnTo>
                  <a:pt x="869869" y="2055482"/>
                </a:lnTo>
                <a:lnTo>
                  <a:pt x="869869" y="2919482"/>
                </a:lnTo>
                <a:lnTo>
                  <a:pt x="401869" y="2919482"/>
                </a:lnTo>
                <a:close/>
                <a:moveTo>
                  <a:pt x="1121949" y="1695482"/>
                </a:moveTo>
                <a:lnTo>
                  <a:pt x="1589949" y="1695482"/>
                </a:lnTo>
                <a:lnTo>
                  <a:pt x="1589949" y="2919482"/>
                </a:lnTo>
                <a:lnTo>
                  <a:pt x="1121949" y="2919482"/>
                </a:lnTo>
                <a:close/>
                <a:moveTo>
                  <a:pt x="1842029" y="1335482"/>
                </a:moveTo>
                <a:lnTo>
                  <a:pt x="2310029" y="1335482"/>
                </a:lnTo>
                <a:lnTo>
                  <a:pt x="2310029" y="2919482"/>
                </a:lnTo>
                <a:lnTo>
                  <a:pt x="1842029" y="2919482"/>
                </a:lnTo>
                <a:close/>
                <a:moveTo>
                  <a:pt x="2562109" y="975482"/>
                </a:moveTo>
                <a:lnTo>
                  <a:pt x="3030109" y="975482"/>
                </a:lnTo>
                <a:lnTo>
                  <a:pt x="3030109" y="2919482"/>
                </a:lnTo>
                <a:lnTo>
                  <a:pt x="2562109" y="2919482"/>
                </a:lnTo>
                <a:close/>
                <a:moveTo>
                  <a:pt x="2321888" y="224805"/>
                </a:moveTo>
                <a:lnTo>
                  <a:pt x="2880631" y="247420"/>
                </a:lnTo>
                <a:lnTo>
                  <a:pt x="2620844" y="742612"/>
                </a:lnTo>
                <a:lnTo>
                  <a:pt x="2546105" y="613161"/>
                </a:lnTo>
                <a:lnTo>
                  <a:pt x="541555" y="1770488"/>
                </a:lnTo>
                <a:lnTo>
                  <a:pt x="392077" y="1511585"/>
                </a:lnTo>
                <a:lnTo>
                  <a:pt x="2396627" y="354257"/>
                </a:lnTo>
                <a:close/>
                <a:moveTo>
                  <a:pt x="0" y="0"/>
                </a:moveTo>
                <a:lnTo>
                  <a:pt x="180000" y="0"/>
                </a:lnTo>
                <a:lnTo>
                  <a:pt x="180000" y="3059999"/>
                </a:lnTo>
                <a:lnTo>
                  <a:pt x="3240000" y="3059999"/>
                </a:lnTo>
                <a:lnTo>
                  <a:pt x="3240000" y="3239999"/>
                </a:lnTo>
                <a:lnTo>
                  <a:pt x="180000" y="3239999"/>
                </a:lnTo>
                <a:lnTo>
                  <a:pt x="180000" y="3240000"/>
                </a:lnTo>
                <a:lnTo>
                  <a:pt x="0" y="3240000"/>
                </a:lnTo>
                <a:lnTo>
                  <a:pt x="0" y="3239999"/>
                </a:lnTo>
                <a:lnTo>
                  <a:pt x="0" y="305999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2" name="Rectangle 15">
            <a:extLst>
              <a:ext uri="{FF2B5EF4-FFF2-40B4-BE49-F238E27FC236}">
                <a16:creationId xmlns:a16="http://schemas.microsoft.com/office/drawing/2014/main" id="{ECBB7944-2021-44C3-960E-8480CFC6DEF9}"/>
              </a:ext>
            </a:extLst>
          </p:cNvPr>
          <p:cNvSpPr/>
          <p:nvPr/>
        </p:nvSpPr>
        <p:spPr>
          <a:xfrm rot="5400000">
            <a:off x="7737684" y="1518715"/>
            <a:ext cx="472195" cy="471568"/>
          </a:xfrm>
          <a:custGeom>
            <a:avLst/>
            <a:gdLst/>
            <a:ahLst/>
            <a:cxnLst/>
            <a:rect l="l" t="t" r="r" b="b"/>
            <a:pathLst>
              <a:path w="3244313" h="3240000">
                <a:moveTo>
                  <a:pt x="2055482" y="677891"/>
                </a:moveTo>
                <a:lnTo>
                  <a:pt x="2055482" y="209891"/>
                </a:lnTo>
                <a:lnTo>
                  <a:pt x="2919482" y="209891"/>
                </a:lnTo>
                <a:lnTo>
                  <a:pt x="2919482" y="677891"/>
                </a:lnTo>
                <a:close/>
                <a:moveTo>
                  <a:pt x="1695482" y="1397971"/>
                </a:moveTo>
                <a:lnTo>
                  <a:pt x="1695482" y="929971"/>
                </a:lnTo>
                <a:lnTo>
                  <a:pt x="2919482" y="929971"/>
                </a:lnTo>
                <a:lnTo>
                  <a:pt x="2919482" y="1397971"/>
                </a:lnTo>
                <a:close/>
                <a:moveTo>
                  <a:pt x="1335482" y="2118051"/>
                </a:moveTo>
                <a:lnTo>
                  <a:pt x="1335482" y="1650051"/>
                </a:lnTo>
                <a:lnTo>
                  <a:pt x="2919482" y="1650051"/>
                </a:lnTo>
                <a:lnTo>
                  <a:pt x="2919482" y="2118051"/>
                </a:lnTo>
                <a:close/>
                <a:moveTo>
                  <a:pt x="975482" y="2838131"/>
                </a:moveTo>
                <a:lnTo>
                  <a:pt x="975482" y="2370131"/>
                </a:lnTo>
                <a:lnTo>
                  <a:pt x="2919482" y="2370131"/>
                </a:lnTo>
                <a:lnTo>
                  <a:pt x="2919482" y="2838131"/>
                </a:lnTo>
                <a:close/>
                <a:moveTo>
                  <a:pt x="10788" y="2651034"/>
                </a:moveTo>
                <a:lnTo>
                  <a:pt x="1168116" y="646484"/>
                </a:lnTo>
                <a:lnTo>
                  <a:pt x="1038664" y="571745"/>
                </a:lnTo>
                <a:lnTo>
                  <a:pt x="1533856" y="311959"/>
                </a:lnTo>
                <a:lnTo>
                  <a:pt x="1556471" y="870701"/>
                </a:lnTo>
                <a:lnTo>
                  <a:pt x="1427019" y="795962"/>
                </a:lnTo>
                <a:lnTo>
                  <a:pt x="269691" y="2800512"/>
                </a:lnTo>
                <a:close/>
                <a:moveTo>
                  <a:pt x="0" y="3240000"/>
                </a:moveTo>
                <a:lnTo>
                  <a:pt x="0" y="3060000"/>
                </a:lnTo>
                <a:lnTo>
                  <a:pt x="3064313" y="3060000"/>
                </a:lnTo>
                <a:lnTo>
                  <a:pt x="3064313" y="0"/>
                </a:lnTo>
                <a:lnTo>
                  <a:pt x="3244313" y="0"/>
                </a:lnTo>
                <a:lnTo>
                  <a:pt x="3244313" y="3240000"/>
                </a:lnTo>
                <a:lnTo>
                  <a:pt x="3240000" y="3240000"/>
                </a:lnTo>
                <a:lnTo>
                  <a:pt x="3064313" y="3240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3" name="Pie 24">
            <a:extLst>
              <a:ext uri="{FF2B5EF4-FFF2-40B4-BE49-F238E27FC236}">
                <a16:creationId xmlns:a16="http://schemas.microsoft.com/office/drawing/2014/main" id="{DB38F196-AF37-4B00-AA3E-183F9372FBAD}"/>
              </a:ext>
            </a:extLst>
          </p:cNvPr>
          <p:cNvSpPr/>
          <p:nvPr/>
        </p:nvSpPr>
        <p:spPr>
          <a:xfrm>
            <a:off x="6809927" y="4618984"/>
            <a:ext cx="513183" cy="510342"/>
          </a:xfrm>
          <a:custGeom>
            <a:avLst/>
            <a:gdLst/>
            <a:ahLst/>
            <a:cxnLst/>
            <a:rect l="l" t="t" r="r" b="b"/>
            <a:pathLst>
              <a:path w="3228711" h="3210836">
                <a:moveTo>
                  <a:pt x="351626" y="695968"/>
                </a:moveTo>
                <a:lnTo>
                  <a:pt x="1548007" y="1678300"/>
                </a:lnTo>
                <a:lnTo>
                  <a:pt x="236194" y="2500159"/>
                </a:lnTo>
                <a:cubicBezTo>
                  <a:pt x="-116985" y="1936431"/>
                  <a:pt x="-70514" y="1210092"/>
                  <a:pt x="351626" y="695968"/>
                </a:cubicBezTo>
                <a:close/>
                <a:moveTo>
                  <a:pt x="1957429" y="262366"/>
                </a:moveTo>
                <a:cubicBezTo>
                  <a:pt x="2634256" y="359480"/>
                  <a:pt x="3156733" y="907132"/>
                  <a:pt x="3221913" y="1587776"/>
                </a:cubicBezTo>
                <a:cubicBezTo>
                  <a:pt x="3287093" y="2268421"/>
                  <a:pt x="2878048" y="2905277"/>
                  <a:pt x="2231953" y="3129078"/>
                </a:cubicBezTo>
                <a:cubicBezTo>
                  <a:pt x="1585858" y="3352879"/>
                  <a:pt x="870522" y="3105497"/>
                  <a:pt x="500715" y="2530372"/>
                </a:cubicBezTo>
                <a:lnTo>
                  <a:pt x="1746987" y="1729019"/>
                </a:lnTo>
                <a:close/>
                <a:moveTo>
                  <a:pt x="1604447" y="200"/>
                </a:moveTo>
                <a:cubicBezTo>
                  <a:pt x="1665125" y="-778"/>
                  <a:pt x="1726175" y="1809"/>
                  <a:pt x="1787307" y="8072"/>
                </a:cubicBezTo>
                <a:lnTo>
                  <a:pt x="1629532" y="1548011"/>
                </a:lnTo>
                <a:lnTo>
                  <a:pt x="483856" y="506987"/>
                </a:lnTo>
                <a:cubicBezTo>
                  <a:pt x="773141" y="188622"/>
                  <a:pt x="1179697" y="7051"/>
                  <a:pt x="1604447" y="20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4" name="Parallelogram 30">
            <a:extLst>
              <a:ext uri="{FF2B5EF4-FFF2-40B4-BE49-F238E27FC236}">
                <a16:creationId xmlns:a16="http://schemas.microsoft.com/office/drawing/2014/main" id="{07A9DF64-EAEC-4F98-A0C9-E2239CA0F425}"/>
              </a:ext>
            </a:extLst>
          </p:cNvPr>
          <p:cNvSpPr/>
          <p:nvPr/>
        </p:nvSpPr>
        <p:spPr>
          <a:xfrm flipH="1">
            <a:off x="11038458" y="2527766"/>
            <a:ext cx="514976" cy="516250"/>
          </a:xfrm>
          <a:custGeom>
            <a:avLst/>
            <a:gdLst/>
            <a:ahLst/>
            <a:cxnLst/>
            <a:rect l="l" t="t" r="r" b="b"/>
            <a:pathLst>
              <a:path w="3240000" h="3248012">
                <a:moveTo>
                  <a:pt x="712553" y="858820"/>
                </a:moveTo>
                <a:cubicBezTo>
                  <a:pt x="727950" y="858820"/>
                  <a:pt x="743348" y="864694"/>
                  <a:pt x="755096" y="876443"/>
                </a:cubicBezTo>
                <a:lnTo>
                  <a:pt x="1193671" y="1315016"/>
                </a:lnTo>
                <a:lnTo>
                  <a:pt x="1509169" y="999517"/>
                </a:lnTo>
                <a:cubicBezTo>
                  <a:pt x="1509517" y="999169"/>
                  <a:pt x="1509868" y="998827"/>
                  <a:pt x="1510414" y="998691"/>
                </a:cubicBezTo>
                <a:lnTo>
                  <a:pt x="1518932" y="988592"/>
                </a:lnTo>
                <a:cubicBezTo>
                  <a:pt x="1531945" y="978263"/>
                  <a:pt x="1547912" y="974188"/>
                  <a:pt x="1563209" y="975946"/>
                </a:cubicBezTo>
                <a:cubicBezTo>
                  <a:pt x="1578505" y="977705"/>
                  <a:pt x="1593131" y="985299"/>
                  <a:pt x="1603459" y="998313"/>
                </a:cubicBezTo>
                <a:lnTo>
                  <a:pt x="1892346" y="1362277"/>
                </a:lnTo>
                <a:lnTo>
                  <a:pt x="2149759" y="1177067"/>
                </a:lnTo>
                <a:lnTo>
                  <a:pt x="2151621" y="1174867"/>
                </a:lnTo>
                <a:cubicBezTo>
                  <a:pt x="2159033" y="1169006"/>
                  <a:pt x="2167397" y="1165168"/>
                  <a:pt x="2176160" y="1163802"/>
                </a:cubicBezTo>
                <a:cubicBezTo>
                  <a:pt x="2177188" y="1163485"/>
                  <a:pt x="2178237" y="1163269"/>
                  <a:pt x="2179375" y="1163558"/>
                </a:cubicBezTo>
                <a:cubicBezTo>
                  <a:pt x="2184768" y="1161771"/>
                  <a:pt x="2190389" y="1161654"/>
                  <a:pt x="2195921" y="1162300"/>
                </a:cubicBezTo>
                <a:cubicBezTo>
                  <a:pt x="2196662" y="1162386"/>
                  <a:pt x="2197402" y="1162487"/>
                  <a:pt x="2198081" y="1162987"/>
                </a:cubicBezTo>
                <a:cubicBezTo>
                  <a:pt x="2202197" y="1163290"/>
                  <a:pt x="2206218" y="1164270"/>
                  <a:pt x="2209739" y="1166702"/>
                </a:cubicBezTo>
                <a:cubicBezTo>
                  <a:pt x="2213116" y="1166857"/>
                  <a:pt x="2216051" y="1168231"/>
                  <a:pt x="2218766" y="1170038"/>
                </a:cubicBezTo>
                <a:cubicBezTo>
                  <a:pt x="2225342" y="1173160"/>
                  <a:pt x="2231151" y="1177875"/>
                  <a:pt x="2235489" y="1184194"/>
                </a:cubicBezTo>
                <a:lnTo>
                  <a:pt x="2236132" y="1184737"/>
                </a:lnTo>
                <a:lnTo>
                  <a:pt x="2236287" y="1184934"/>
                </a:lnTo>
                <a:lnTo>
                  <a:pt x="2238712" y="1187183"/>
                </a:lnTo>
                <a:cubicBezTo>
                  <a:pt x="2239115" y="1187744"/>
                  <a:pt x="2239507" y="1188310"/>
                  <a:pt x="2239574" y="1189090"/>
                </a:cubicBezTo>
                <a:lnTo>
                  <a:pt x="2540580" y="1569705"/>
                </a:lnTo>
                <a:cubicBezTo>
                  <a:pt x="2561191" y="1595768"/>
                  <a:pt x="2556772" y="1633604"/>
                  <a:pt x="2530710" y="1654215"/>
                </a:cubicBezTo>
                <a:cubicBezTo>
                  <a:pt x="2504647" y="1674827"/>
                  <a:pt x="2466811" y="1670408"/>
                  <a:pt x="2446199" y="1644345"/>
                </a:cubicBezTo>
                <a:lnTo>
                  <a:pt x="2177884" y="1305067"/>
                </a:lnTo>
                <a:lnTo>
                  <a:pt x="1934804" y="1479967"/>
                </a:lnTo>
                <a:cubicBezTo>
                  <a:pt x="1927367" y="1485317"/>
                  <a:pt x="1919123" y="1488726"/>
                  <a:pt x="1910598" y="1489881"/>
                </a:cubicBezTo>
                <a:cubicBezTo>
                  <a:pt x="1885257" y="1507791"/>
                  <a:pt x="1850121" y="1502627"/>
                  <a:pt x="1830495" y="1477903"/>
                </a:cubicBezTo>
                <a:lnTo>
                  <a:pt x="1551924" y="1126933"/>
                </a:lnTo>
                <a:lnTo>
                  <a:pt x="1239041" y="1439816"/>
                </a:lnTo>
                <a:cubicBezTo>
                  <a:pt x="1226569" y="1452288"/>
                  <a:pt x="1209983" y="1458139"/>
                  <a:pt x="1193674" y="1456888"/>
                </a:cubicBezTo>
                <a:cubicBezTo>
                  <a:pt x="1177363" y="1458142"/>
                  <a:pt x="1160774" y="1452290"/>
                  <a:pt x="1148301" y="1439816"/>
                </a:cubicBezTo>
                <a:lnTo>
                  <a:pt x="670011" y="961527"/>
                </a:lnTo>
                <a:cubicBezTo>
                  <a:pt x="646515" y="938031"/>
                  <a:pt x="646515" y="899938"/>
                  <a:pt x="670011" y="876442"/>
                </a:cubicBezTo>
                <a:cubicBezTo>
                  <a:pt x="681760" y="864694"/>
                  <a:pt x="697157" y="858820"/>
                  <a:pt x="712553" y="858820"/>
                </a:cubicBezTo>
                <a:close/>
                <a:moveTo>
                  <a:pt x="2790000" y="699581"/>
                </a:moveTo>
                <a:lnTo>
                  <a:pt x="450000" y="699581"/>
                </a:lnTo>
                <a:lnTo>
                  <a:pt x="450000" y="1851581"/>
                </a:lnTo>
                <a:lnTo>
                  <a:pt x="2790000" y="1851581"/>
                </a:lnTo>
                <a:close/>
                <a:moveTo>
                  <a:pt x="2987972" y="519497"/>
                </a:moveTo>
                <a:lnTo>
                  <a:pt x="2987972" y="2031665"/>
                </a:lnTo>
                <a:lnTo>
                  <a:pt x="252028" y="2031665"/>
                </a:lnTo>
                <a:lnTo>
                  <a:pt x="252028" y="519497"/>
                </a:lnTo>
                <a:close/>
                <a:moveTo>
                  <a:pt x="1620000" y="0"/>
                </a:moveTo>
                <a:cubicBezTo>
                  <a:pt x="1540462" y="0"/>
                  <a:pt x="1475984" y="64478"/>
                  <a:pt x="1475984" y="144016"/>
                </a:cubicBezTo>
                <a:lnTo>
                  <a:pt x="1475984" y="267469"/>
                </a:lnTo>
                <a:lnTo>
                  <a:pt x="0" y="267469"/>
                </a:lnTo>
                <a:lnTo>
                  <a:pt x="0" y="2283693"/>
                </a:lnTo>
                <a:lnTo>
                  <a:pt x="852101" y="2283693"/>
                </a:lnTo>
                <a:lnTo>
                  <a:pt x="323771" y="3248012"/>
                </a:lnTo>
                <a:lnTo>
                  <a:pt x="621526" y="3248012"/>
                </a:lnTo>
                <a:lnTo>
                  <a:pt x="1149856" y="2283693"/>
                </a:lnTo>
                <a:lnTo>
                  <a:pt x="2090146" y="2283693"/>
                </a:lnTo>
                <a:lnTo>
                  <a:pt x="2618476" y="3248012"/>
                </a:lnTo>
                <a:lnTo>
                  <a:pt x="2916231" y="3248012"/>
                </a:lnTo>
                <a:lnTo>
                  <a:pt x="2387901" y="2283693"/>
                </a:lnTo>
                <a:lnTo>
                  <a:pt x="3240000" y="2283693"/>
                </a:lnTo>
                <a:lnTo>
                  <a:pt x="3240000" y="267469"/>
                </a:lnTo>
                <a:lnTo>
                  <a:pt x="1764016" y="267469"/>
                </a:lnTo>
                <a:lnTo>
                  <a:pt x="1764016" y="144016"/>
                </a:lnTo>
                <a:cubicBezTo>
                  <a:pt x="1764016" y="64478"/>
                  <a:pt x="1699538" y="0"/>
                  <a:pt x="16200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5" name="Block Arc 14">
            <a:extLst>
              <a:ext uri="{FF2B5EF4-FFF2-40B4-BE49-F238E27FC236}">
                <a16:creationId xmlns:a16="http://schemas.microsoft.com/office/drawing/2014/main" id="{F84CC100-88A8-4E3E-8091-D49E44C308ED}"/>
              </a:ext>
            </a:extLst>
          </p:cNvPr>
          <p:cNvSpPr/>
          <p:nvPr/>
        </p:nvSpPr>
        <p:spPr>
          <a:xfrm rot="16200000">
            <a:off x="8525358" y="1470612"/>
            <a:ext cx="567400" cy="567774"/>
          </a:xfrm>
          <a:custGeom>
            <a:avLst/>
            <a:gdLst/>
            <a:ahLst/>
            <a:cxnLst/>
            <a:rect l="l" t="t" r="r" b="b"/>
            <a:pathLst>
              <a:path w="3185463" h="3187558">
                <a:moveTo>
                  <a:pt x="764000" y="2343999"/>
                </a:moveTo>
                <a:cubicBezTo>
                  <a:pt x="566798" y="2256389"/>
                  <a:pt x="385374" y="2134753"/>
                  <a:pt x="230072" y="1981662"/>
                </a:cubicBezTo>
                <a:cubicBezTo>
                  <a:pt x="297001" y="2223876"/>
                  <a:pt x="428049" y="2439341"/>
                  <a:pt x="603989" y="2608945"/>
                </a:cubicBezTo>
                <a:cubicBezTo>
                  <a:pt x="667739" y="2525681"/>
                  <a:pt x="720588" y="2436567"/>
                  <a:pt x="764000" y="2343999"/>
                </a:cubicBezTo>
                <a:close/>
                <a:moveTo>
                  <a:pt x="783530" y="862903"/>
                </a:moveTo>
                <a:cubicBezTo>
                  <a:pt x="737619" y="760936"/>
                  <a:pt x="681240" y="662513"/>
                  <a:pt x="611676" y="571152"/>
                </a:cubicBezTo>
                <a:cubicBezTo>
                  <a:pt x="419218" y="754019"/>
                  <a:pt x="279227" y="991173"/>
                  <a:pt x="215545" y="1258034"/>
                </a:cubicBezTo>
                <a:cubicBezTo>
                  <a:pt x="378729" y="1090139"/>
                  <a:pt x="571934" y="956907"/>
                  <a:pt x="783530" y="862903"/>
                </a:cubicBezTo>
                <a:close/>
                <a:moveTo>
                  <a:pt x="935657" y="1673146"/>
                </a:moveTo>
                <a:lnTo>
                  <a:pt x="227023" y="1673146"/>
                </a:lnTo>
                <a:cubicBezTo>
                  <a:pt x="393068" y="1882941"/>
                  <a:pt x="605618" y="2045968"/>
                  <a:pt x="844267" y="2153109"/>
                </a:cubicBezTo>
                <a:cubicBezTo>
                  <a:pt x="897907" y="1997390"/>
                  <a:pt x="928862" y="1835739"/>
                  <a:pt x="935657" y="1673146"/>
                </a:cubicBezTo>
                <a:close/>
                <a:moveTo>
                  <a:pt x="935928" y="1493146"/>
                </a:moveTo>
                <a:cubicBezTo>
                  <a:pt x="928922" y="1345638"/>
                  <a:pt x="902278" y="1198995"/>
                  <a:pt x="856775" y="1056956"/>
                </a:cubicBezTo>
                <a:cubicBezTo>
                  <a:pt x="636768" y="1156959"/>
                  <a:pt x="439487" y="1304654"/>
                  <a:pt x="281464" y="1493146"/>
                </a:cubicBezTo>
                <a:close/>
                <a:moveTo>
                  <a:pt x="1469785" y="2515107"/>
                </a:moveTo>
                <a:cubicBezTo>
                  <a:pt x="1283000" y="2508124"/>
                  <a:pt x="1100523" y="2472287"/>
                  <a:pt x="927628" y="2411229"/>
                </a:cubicBezTo>
                <a:cubicBezTo>
                  <a:pt x="876831" y="2520843"/>
                  <a:pt x="814172" y="2626182"/>
                  <a:pt x="738220" y="2724387"/>
                </a:cubicBezTo>
                <a:cubicBezTo>
                  <a:pt x="944637" y="2881665"/>
                  <a:pt x="1196120" y="2982471"/>
                  <a:pt x="1469785" y="3005418"/>
                </a:cubicBezTo>
                <a:close/>
                <a:moveTo>
                  <a:pt x="1469785" y="1673146"/>
                </a:moveTo>
                <a:lnTo>
                  <a:pt x="1112275" y="1673146"/>
                </a:lnTo>
                <a:cubicBezTo>
                  <a:pt x="1105327" y="1858153"/>
                  <a:pt x="1070032" y="2042144"/>
                  <a:pt x="1008001" y="2219039"/>
                </a:cubicBezTo>
                <a:cubicBezTo>
                  <a:pt x="1155519" y="2270408"/>
                  <a:pt x="1310845" y="2300826"/>
                  <a:pt x="1469785" y="2307834"/>
                </a:cubicBezTo>
                <a:close/>
                <a:moveTo>
                  <a:pt x="1469785" y="898989"/>
                </a:moveTo>
                <a:cubicBezTo>
                  <a:pt x="1315103" y="907762"/>
                  <a:pt x="1164166" y="938783"/>
                  <a:pt x="1020939" y="990066"/>
                </a:cubicBezTo>
                <a:cubicBezTo>
                  <a:pt x="1074574" y="1153655"/>
                  <a:pt x="1105461" y="1322925"/>
                  <a:pt x="1112368" y="1493146"/>
                </a:cubicBezTo>
                <a:lnTo>
                  <a:pt x="1469785" y="1493146"/>
                </a:lnTo>
                <a:close/>
                <a:moveTo>
                  <a:pt x="1469785" y="182141"/>
                </a:moveTo>
                <a:cubicBezTo>
                  <a:pt x="1199839" y="204777"/>
                  <a:pt x="951477" y="303168"/>
                  <a:pt x="746615" y="456764"/>
                </a:cubicBezTo>
                <a:cubicBezTo>
                  <a:pt x="828296" y="562801"/>
                  <a:pt x="894225" y="677310"/>
                  <a:pt x="947434" y="796072"/>
                </a:cubicBezTo>
                <a:cubicBezTo>
                  <a:pt x="1113886" y="736067"/>
                  <a:pt x="1289644" y="700323"/>
                  <a:pt x="1469785" y="691530"/>
                </a:cubicBezTo>
                <a:close/>
                <a:moveTo>
                  <a:pt x="2150063" y="992171"/>
                </a:moveTo>
                <a:cubicBezTo>
                  <a:pt x="1990712" y="935501"/>
                  <a:pt x="1822242" y="902595"/>
                  <a:pt x="1649785" y="897224"/>
                </a:cubicBezTo>
                <a:lnTo>
                  <a:pt x="1649785" y="1493146"/>
                </a:lnTo>
                <a:lnTo>
                  <a:pt x="2063712" y="1493146"/>
                </a:lnTo>
                <a:cubicBezTo>
                  <a:pt x="2069089" y="1323887"/>
                  <a:pt x="2098366" y="1155330"/>
                  <a:pt x="2150063" y="992171"/>
                </a:cubicBezTo>
                <a:close/>
                <a:moveTo>
                  <a:pt x="2168848" y="2199110"/>
                </a:moveTo>
                <a:cubicBezTo>
                  <a:pt x="2108555" y="2028681"/>
                  <a:pt x="2073581" y="1851532"/>
                  <a:pt x="2065295" y="1673146"/>
                </a:cubicBezTo>
                <a:lnTo>
                  <a:pt x="1649785" y="1673146"/>
                </a:lnTo>
                <a:lnTo>
                  <a:pt x="1649785" y="2307299"/>
                </a:lnTo>
                <a:cubicBezTo>
                  <a:pt x="1829404" y="2299517"/>
                  <a:pt x="2004315" y="2261965"/>
                  <a:pt x="2168848" y="2199110"/>
                </a:cubicBezTo>
                <a:close/>
                <a:moveTo>
                  <a:pt x="2422394" y="446879"/>
                </a:moveTo>
                <a:cubicBezTo>
                  <a:pt x="2204309" y="287209"/>
                  <a:pt x="1938140" y="189883"/>
                  <a:pt x="1649785" y="178919"/>
                </a:cubicBezTo>
                <a:lnTo>
                  <a:pt x="1649785" y="689876"/>
                </a:lnTo>
                <a:cubicBezTo>
                  <a:pt x="1846998" y="695154"/>
                  <a:pt x="2039668" y="732502"/>
                  <a:pt x="2221721" y="797410"/>
                </a:cubicBezTo>
                <a:cubicBezTo>
                  <a:pt x="2275056" y="675360"/>
                  <a:pt x="2341760" y="557662"/>
                  <a:pt x="2422394" y="446879"/>
                </a:cubicBezTo>
                <a:close/>
                <a:moveTo>
                  <a:pt x="2447278" y="2722123"/>
                </a:moveTo>
                <a:cubicBezTo>
                  <a:pt x="2366121" y="2618714"/>
                  <a:pt x="2299534" y="2507403"/>
                  <a:pt x="2246145" y="2391362"/>
                </a:cubicBezTo>
                <a:cubicBezTo>
                  <a:pt x="2057375" y="2464119"/>
                  <a:pt x="1856285" y="2506958"/>
                  <a:pt x="1649785" y="2514779"/>
                </a:cubicBezTo>
                <a:lnTo>
                  <a:pt x="1649785" y="3008639"/>
                </a:lnTo>
                <a:cubicBezTo>
                  <a:pt x="1949198" y="2997255"/>
                  <a:pt x="2224691" y="2892757"/>
                  <a:pt x="2447278" y="2722123"/>
                </a:cubicBezTo>
                <a:close/>
                <a:moveTo>
                  <a:pt x="2878934" y="1493146"/>
                </a:moveTo>
                <a:cubicBezTo>
                  <a:pt x="2723190" y="1307255"/>
                  <a:pt x="2529440" y="1161128"/>
                  <a:pt x="2313862" y="1060620"/>
                </a:cubicBezTo>
                <a:cubicBezTo>
                  <a:pt x="2270535" y="1201714"/>
                  <a:pt x="2245604" y="1347104"/>
                  <a:pt x="2240109" y="1493146"/>
                </a:cubicBezTo>
                <a:close/>
                <a:moveTo>
                  <a:pt x="2890636" y="1673146"/>
                </a:moveTo>
                <a:lnTo>
                  <a:pt x="2241814" y="1673146"/>
                </a:lnTo>
                <a:cubicBezTo>
                  <a:pt x="2249736" y="1827102"/>
                  <a:pt x="2279520" y="1979973"/>
                  <a:pt x="2329964" y="2127513"/>
                </a:cubicBezTo>
                <a:cubicBezTo>
                  <a:pt x="2545677" y="2019923"/>
                  <a:pt x="2738160" y="1866413"/>
                  <a:pt x="2890636" y="1673146"/>
                </a:cubicBezTo>
                <a:close/>
                <a:moveTo>
                  <a:pt x="2973035" y="1284386"/>
                </a:moveTo>
                <a:cubicBezTo>
                  <a:pt x="2912066" y="1001840"/>
                  <a:pt x="2765308" y="751379"/>
                  <a:pt x="2561381" y="561108"/>
                </a:cubicBezTo>
                <a:cubicBezTo>
                  <a:pt x="2489321" y="656437"/>
                  <a:pt x="2431363" y="759225"/>
                  <a:pt x="2384553" y="865647"/>
                </a:cubicBezTo>
                <a:cubicBezTo>
                  <a:pt x="2604520" y="964977"/>
                  <a:pt x="2804622" y="1106677"/>
                  <a:pt x="2973035" y="1284386"/>
                </a:cubicBezTo>
                <a:close/>
                <a:moveTo>
                  <a:pt x="2974277" y="1897328"/>
                </a:moveTo>
                <a:cubicBezTo>
                  <a:pt x="2812488" y="2073933"/>
                  <a:pt x="2619878" y="2216690"/>
                  <a:pt x="2407486" y="2319665"/>
                </a:cubicBezTo>
                <a:cubicBezTo>
                  <a:pt x="2454169" y="2420503"/>
                  <a:pt x="2511856" y="2517376"/>
                  <a:pt x="2582047" y="2607468"/>
                </a:cubicBezTo>
                <a:cubicBezTo>
                  <a:pt x="2776399" y="2417974"/>
                  <a:pt x="2916061" y="2172750"/>
                  <a:pt x="2974277" y="1897328"/>
                </a:cubicBezTo>
                <a:close/>
                <a:moveTo>
                  <a:pt x="3185463" y="1593779"/>
                </a:moveTo>
                <a:cubicBezTo>
                  <a:pt x="3185463" y="2473999"/>
                  <a:pt x="2471904" y="3187558"/>
                  <a:pt x="1591684" y="3187558"/>
                </a:cubicBezTo>
                <a:cubicBezTo>
                  <a:pt x="738111" y="3187558"/>
                  <a:pt x="41261" y="2516549"/>
                  <a:pt x="1913" y="1673146"/>
                </a:cubicBezTo>
                <a:lnTo>
                  <a:pt x="0" y="1673146"/>
                </a:lnTo>
                <a:lnTo>
                  <a:pt x="0" y="1493146"/>
                </a:lnTo>
                <a:lnTo>
                  <a:pt x="2750" y="1493146"/>
                </a:lnTo>
                <a:cubicBezTo>
                  <a:pt x="50490" y="700174"/>
                  <a:pt x="679654" y="64473"/>
                  <a:pt x="1469785" y="6156"/>
                </a:cubicBezTo>
                <a:lnTo>
                  <a:pt x="1469785" y="0"/>
                </a:lnTo>
                <a:lnTo>
                  <a:pt x="1591684" y="0"/>
                </a:lnTo>
                <a:lnTo>
                  <a:pt x="1649785" y="0"/>
                </a:lnTo>
                <a:lnTo>
                  <a:pt x="1649785" y="2934"/>
                </a:lnTo>
                <a:cubicBezTo>
                  <a:pt x="2503127" y="31654"/>
                  <a:pt x="3185463" y="733032"/>
                  <a:pt x="3185463" y="159377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6" name="Block Arc 41">
            <a:extLst>
              <a:ext uri="{FF2B5EF4-FFF2-40B4-BE49-F238E27FC236}">
                <a16:creationId xmlns:a16="http://schemas.microsoft.com/office/drawing/2014/main" id="{39949893-05ED-44C7-999C-84CE9B52D118}"/>
              </a:ext>
            </a:extLst>
          </p:cNvPr>
          <p:cNvSpPr/>
          <p:nvPr/>
        </p:nvSpPr>
        <p:spPr>
          <a:xfrm>
            <a:off x="9408551" y="1424302"/>
            <a:ext cx="473301" cy="660394"/>
          </a:xfrm>
          <a:custGeom>
            <a:avLst/>
            <a:gdLst/>
            <a:ahLst/>
            <a:cxnLst/>
            <a:rect l="l" t="t" r="r" b="b"/>
            <a:pathLst>
              <a:path w="2512265" h="3505352">
                <a:moveTo>
                  <a:pt x="1276582" y="2106401"/>
                </a:moveTo>
                <a:cubicBezTo>
                  <a:pt x="1154832" y="2195007"/>
                  <a:pt x="1018024" y="2262207"/>
                  <a:pt x="871321" y="2302645"/>
                </a:cubicBezTo>
                <a:cubicBezTo>
                  <a:pt x="1041049" y="2346709"/>
                  <a:pt x="1216984" y="2342691"/>
                  <a:pt x="1380867" y="2295542"/>
                </a:cubicBezTo>
                <a:cubicBezTo>
                  <a:pt x="1352791" y="2227964"/>
                  <a:pt x="1317377" y="2164934"/>
                  <a:pt x="1276582" y="2106401"/>
                </a:cubicBezTo>
                <a:close/>
                <a:moveTo>
                  <a:pt x="931061" y="1768598"/>
                </a:moveTo>
                <a:lnTo>
                  <a:pt x="785084" y="2021438"/>
                </a:lnTo>
                <a:lnTo>
                  <a:pt x="684448" y="2196711"/>
                </a:lnTo>
                <a:cubicBezTo>
                  <a:pt x="868931" y="2169533"/>
                  <a:pt x="1041385" y="2098006"/>
                  <a:pt x="1189228" y="1991290"/>
                </a:cubicBezTo>
                <a:cubicBezTo>
                  <a:pt x="1113839" y="1904543"/>
                  <a:pt x="1026949" y="1829435"/>
                  <a:pt x="931061" y="1768598"/>
                </a:cubicBezTo>
                <a:close/>
                <a:moveTo>
                  <a:pt x="1626242" y="1739577"/>
                </a:moveTo>
                <a:cubicBezTo>
                  <a:pt x="1556851" y="1850020"/>
                  <a:pt x="1471526" y="1947792"/>
                  <a:pt x="1374302" y="2030973"/>
                </a:cubicBezTo>
                <a:cubicBezTo>
                  <a:pt x="1422822" y="2099916"/>
                  <a:pt x="1464618" y="2174537"/>
                  <a:pt x="1497466" y="2254701"/>
                </a:cubicBezTo>
                <a:cubicBezTo>
                  <a:pt x="1664534" y="2184833"/>
                  <a:pt x="1813198" y="2068027"/>
                  <a:pt x="1922549" y="1910651"/>
                </a:cubicBezTo>
                <a:close/>
                <a:moveTo>
                  <a:pt x="531158" y="1601275"/>
                </a:moveTo>
                <a:cubicBezTo>
                  <a:pt x="514831" y="1769123"/>
                  <a:pt x="535254" y="1939877"/>
                  <a:pt x="594029" y="2101141"/>
                </a:cubicBezTo>
                <a:lnTo>
                  <a:pt x="822377" y="1705631"/>
                </a:lnTo>
                <a:cubicBezTo>
                  <a:pt x="730789" y="1658398"/>
                  <a:pt x="632873" y="1623335"/>
                  <a:pt x="531158" y="1601275"/>
                </a:cubicBezTo>
                <a:close/>
                <a:moveTo>
                  <a:pt x="270885" y="1572115"/>
                </a:moveTo>
                <a:cubicBezTo>
                  <a:pt x="231457" y="1572339"/>
                  <a:pt x="191799" y="1574812"/>
                  <a:pt x="152057" y="1579894"/>
                </a:cubicBezTo>
                <a:cubicBezTo>
                  <a:pt x="195418" y="1760005"/>
                  <a:pt x="289893" y="1927350"/>
                  <a:pt x="428945" y="2058945"/>
                </a:cubicBezTo>
                <a:cubicBezTo>
                  <a:pt x="384418" y="1901749"/>
                  <a:pt x="371313" y="1738504"/>
                  <a:pt x="388331" y="1577832"/>
                </a:cubicBezTo>
                <a:cubicBezTo>
                  <a:pt x="349511" y="1573916"/>
                  <a:pt x="310313" y="1571891"/>
                  <a:pt x="270885" y="1572115"/>
                </a:cubicBezTo>
                <a:close/>
                <a:moveTo>
                  <a:pt x="1117422" y="1445810"/>
                </a:moveTo>
                <a:lnTo>
                  <a:pt x="992684" y="1661863"/>
                </a:lnTo>
                <a:cubicBezTo>
                  <a:pt x="1102065" y="1730612"/>
                  <a:pt x="1200940" y="1816138"/>
                  <a:pt x="1286200" y="1915345"/>
                </a:cubicBezTo>
                <a:cubicBezTo>
                  <a:pt x="1368713" y="1844119"/>
                  <a:pt x="1441290" y="1760865"/>
                  <a:pt x="1500981" y="1667258"/>
                </a:cubicBezTo>
                <a:close/>
                <a:moveTo>
                  <a:pt x="2092402" y="1221082"/>
                </a:moveTo>
                <a:cubicBezTo>
                  <a:pt x="2001593" y="1234047"/>
                  <a:pt x="1911092" y="1235450"/>
                  <a:pt x="1822337" y="1227227"/>
                </a:cubicBezTo>
                <a:cubicBezTo>
                  <a:pt x="1800443" y="1366691"/>
                  <a:pt x="1756170" y="1503162"/>
                  <a:pt x="1688847" y="1630684"/>
                </a:cubicBezTo>
                <a:lnTo>
                  <a:pt x="1987299" y="1802996"/>
                </a:lnTo>
                <a:cubicBezTo>
                  <a:pt x="2084887" y="1618081"/>
                  <a:pt x="2117858" y="1415133"/>
                  <a:pt x="2092402" y="1221082"/>
                </a:cubicBezTo>
                <a:close/>
                <a:moveTo>
                  <a:pt x="649579" y="1175701"/>
                </a:moveTo>
                <a:cubicBezTo>
                  <a:pt x="600911" y="1272240"/>
                  <a:pt x="566994" y="1374279"/>
                  <a:pt x="548013" y="1478728"/>
                </a:cubicBezTo>
                <a:cubicBezTo>
                  <a:pt x="665588" y="1503392"/>
                  <a:pt x="778659" y="1543786"/>
                  <a:pt x="883938" y="1599004"/>
                </a:cubicBezTo>
                <a:lnTo>
                  <a:pt x="1008644" y="1383007"/>
                </a:lnTo>
                <a:close/>
                <a:moveTo>
                  <a:pt x="1325201" y="1085928"/>
                </a:moveTo>
                <a:lnTo>
                  <a:pt x="1180226" y="1337032"/>
                </a:lnTo>
                <a:lnTo>
                  <a:pt x="1563461" y="1558293"/>
                </a:lnTo>
                <a:cubicBezTo>
                  <a:pt x="1621429" y="1447029"/>
                  <a:pt x="1659763" y="1328223"/>
                  <a:pt x="1679185" y="1206861"/>
                </a:cubicBezTo>
                <a:cubicBezTo>
                  <a:pt x="1555153" y="1183834"/>
                  <a:pt x="1435895" y="1143161"/>
                  <a:pt x="1325201" y="1085928"/>
                </a:cubicBezTo>
                <a:close/>
                <a:moveTo>
                  <a:pt x="216369" y="925587"/>
                </a:moveTo>
                <a:cubicBezTo>
                  <a:pt x="135862" y="1096620"/>
                  <a:pt x="108667" y="1281041"/>
                  <a:pt x="130011" y="1458436"/>
                </a:cubicBezTo>
                <a:cubicBezTo>
                  <a:pt x="222591" y="1446071"/>
                  <a:pt x="314795" y="1446181"/>
                  <a:pt x="405131" y="1455463"/>
                </a:cubicBezTo>
                <a:cubicBezTo>
                  <a:pt x="426945" y="1333935"/>
                  <a:pt x="466667" y="1215249"/>
                  <a:pt x="524206" y="1103317"/>
                </a:cubicBezTo>
                <a:close/>
                <a:moveTo>
                  <a:pt x="943246" y="797103"/>
                </a:moveTo>
                <a:cubicBezTo>
                  <a:pt x="853400" y="873630"/>
                  <a:pt x="774733" y="963960"/>
                  <a:pt x="711316" y="1066306"/>
                </a:cubicBezTo>
                <a:lnTo>
                  <a:pt x="1071447" y="1274228"/>
                </a:lnTo>
                <a:lnTo>
                  <a:pt x="1215869" y="1024081"/>
                </a:lnTo>
                <a:cubicBezTo>
                  <a:pt x="1115458" y="961776"/>
                  <a:pt x="1023809" y="885272"/>
                  <a:pt x="943246" y="797103"/>
                </a:cubicBezTo>
                <a:close/>
                <a:moveTo>
                  <a:pt x="1777831" y="614825"/>
                </a:moveTo>
                <a:cubicBezTo>
                  <a:pt x="1828108" y="774217"/>
                  <a:pt x="1847177" y="940426"/>
                  <a:pt x="1835302" y="1104709"/>
                </a:cubicBezTo>
                <a:cubicBezTo>
                  <a:pt x="1912529" y="1111680"/>
                  <a:pt x="1991200" y="1110618"/>
                  <a:pt x="2070135" y="1099634"/>
                </a:cubicBezTo>
                <a:cubicBezTo>
                  <a:pt x="2023430" y="916066"/>
                  <a:pt x="1923963" y="746103"/>
                  <a:pt x="1777831" y="614825"/>
                </a:cubicBezTo>
                <a:close/>
                <a:moveTo>
                  <a:pt x="1613169" y="587153"/>
                </a:moveTo>
                <a:lnTo>
                  <a:pt x="1386789" y="979253"/>
                </a:lnTo>
                <a:cubicBezTo>
                  <a:pt x="1482593" y="1028182"/>
                  <a:pt x="1585369" y="1063521"/>
                  <a:pt x="1692132" y="1084514"/>
                </a:cubicBezTo>
                <a:cubicBezTo>
                  <a:pt x="1702376" y="916614"/>
                  <a:pt x="1676765" y="746730"/>
                  <a:pt x="1613169" y="587153"/>
                </a:cubicBezTo>
                <a:close/>
                <a:moveTo>
                  <a:pt x="1500307" y="531421"/>
                </a:moveTo>
                <a:cubicBezTo>
                  <a:pt x="1333628" y="560682"/>
                  <a:pt x="1177718" y="626786"/>
                  <a:pt x="1041762" y="721997"/>
                </a:cubicBezTo>
                <a:cubicBezTo>
                  <a:pt x="1111912" y="797410"/>
                  <a:pt x="1191076" y="863204"/>
                  <a:pt x="1277416" y="917480"/>
                </a:cubicBezTo>
                <a:close/>
                <a:moveTo>
                  <a:pt x="708730" y="442269"/>
                </a:moveTo>
                <a:cubicBezTo>
                  <a:pt x="536145" y="518354"/>
                  <a:pt x="384460" y="645249"/>
                  <a:pt x="277225" y="815684"/>
                </a:cubicBezTo>
                <a:lnTo>
                  <a:pt x="586010" y="993961"/>
                </a:lnTo>
                <a:cubicBezTo>
                  <a:pt x="658009" y="876621"/>
                  <a:pt x="747803" y="773217"/>
                  <a:pt x="850548" y="685844"/>
                </a:cubicBezTo>
                <a:cubicBezTo>
                  <a:pt x="795399" y="611028"/>
                  <a:pt x="747545" y="529652"/>
                  <a:pt x="708730" y="442269"/>
                </a:cubicBezTo>
                <a:close/>
                <a:moveTo>
                  <a:pt x="1114411" y="355452"/>
                </a:moveTo>
                <a:cubicBezTo>
                  <a:pt x="1016499" y="355167"/>
                  <a:pt x="919324" y="369705"/>
                  <a:pt x="826255" y="398131"/>
                </a:cubicBezTo>
                <a:cubicBezTo>
                  <a:pt x="858722" y="474940"/>
                  <a:pt x="900618" y="545829"/>
                  <a:pt x="948599" y="611249"/>
                </a:cubicBezTo>
                <a:cubicBezTo>
                  <a:pt x="1085375" y="512974"/>
                  <a:pt x="1240825" y="441488"/>
                  <a:pt x="1406980" y="401715"/>
                </a:cubicBezTo>
                <a:cubicBezTo>
                  <a:pt x="1310969" y="370847"/>
                  <a:pt x="1212322" y="355738"/>
                  <a:pt x="1114411" y="355452"/>
                </a:cubicBezTo>
                <a:close/>
                <a:moveTo>
                  <a:pt x="1776283" y="295101"/>
                </a:moveTo>
                <a:lnTo>
                  <a:pt x="1710896" y="408983"/>
                </a:lnTo>
                <a:cubicBezTo>
                  <a:pt x="2209777" y="726145"/>
                  <a:pt x="2373723" y="1383396"/>
                  <a:pt x="2075153" y="1900534"/>
                </a:cubicBezTo>
                <a:cubicBezTo>
                  <a:pt x="1777480" y="2416119"/>
                  <a:pt x="1129323" y="2603192"/>
                  <a:pt x="606057" y="2333243"/>
                </a:cubicBezTo>
                <a:lnTo>
                  <a:pt x="534769" y="2457402"/>
                </a:lnTo>
                <a:cubicBezTo>
                  <a:pt x="1115347" y="2755664"/>
                  <a:pt x="1834151" y="2554240"/>
                  <a:pt x="2173557" y="1987198"/>
                </a:cubicBezTo>
                <a:cubicBezTo>
                  <a:pt x="2520801" y="1407062"/>
                  <a:pt x="2343129" y="657734"/>
                  <a:pt x="1776283" y="295101"/>
                </a:cubicBezTo>
                <a:close/>
                <a:moveTo>
                  <a:pt x="1831804" y="0"/>
                </a:moveTo>
                <a:cubicBezTo>
                  <a:pt x="1881515" y="0"/>
                  <a:pt x="1921814" y="40299"/>
                  <a:pt x="1921814" y="90010"/>
                </a:cubicBezTo>
                <a:cubicBezTo>
                  <a:pt x="1921814" y="123853"/>
                  <a:pt x="1903137" y="153333"/>
                  <a:pt x="1874873" y="167531"/>
                </a:cubicBezTo>
                <a:cubicBezTo>
                  <a:pt x="2505724" y="579432"/>
                  <a:pt x="2701456" y="1419035"/>
                  <a:pt x="2311836" y="2069966"/>
                </a:cubicBezTo>
                <a:cubicBezTo>
                  <a:pt x="2067801" y="2477672"/>
                  <a:pt x="1650037" y="2717958"/>
                  <a:pt x="1209422" y="2750781"/>
                </a:cubicBezTo>
                <a:lnTo>
                  <a:pt x="1209422" y="3191198"/>
                </a:lnTo>
                <a:cubicBezTo>
                  <a:pt x="1228953" y="3190691"/>
                  <a:pt x="1248332" y="3191937"/>
                  <a:pt x="1267595" y="3193449"/>
                </a:cubicBezTo>
                <a:cubicBezTo>
                  <a:pt x="1660899" y="3224325"/>
                  <a:pt x="1926978" y="3358049"/>
                  <a:pt x="1884661" y="3503570"/>
                </a:cubicBezTo>
                <a:lnTo>
                  <a:pt x="318693" y="3505352"/>
                </a:lnTo>
                <a:cubicBezTo>
                  <a:pt x="273700" y="3359367"/>
                  <a:pt x="539657" y="3224666"/>
                  <a:pt x="934393" y="3193515"/>
                </a:cubicBezTo>
                <a:lnTo>
                  <a:pt x="993398" y="3191208"/>
                </a:lnTo>
                <a:lnTo>
                  <a:pt x="993398" y="2750894"/>
                </a:lnTo>
                <a:cubicBezTo>
                  <a:pt x="812915" y="2737642"/>
                  <a:pt x="632784" y="2688481"/>
                  <a:pt x="463078" y="2601537"/>
                </a:cubicBezTo>
                <a:cubicBezTo>
                  <a:pt x="463677" y="2602537"/>
                  <a:pt x="463694" y="2603560"/>
                  <a:pt x="463694" y="2604587"/>
                </a:cubicBezTo>
                <a:cubicBezTo>
                  <a:pt x="463694" y="2654298"/>
                  <a:pt x="423395" y="2694597"/>
                  <a:pt x="373684" y="2694597"/>
                </a:cubicBezTo>
                <a:cubicBezTo>
                  <a:pt x="323973" y="2694597"/>
                  <a:pt x="283674" y="2654298"/>
                  <a:pt x="283674" y="2604587"/>
                </a:cubicBezTo>
                <a:cubicBezTo>
                  <a:pt x="283674" y="2554876"/>
                  <a:pt x="323973" y="2514577"/>
                  <a:pt x="373684" y="2514577"/>
                </a:cubicBezTo>
                <a:lnTo>
                  <a:pt x="377019" y="2515250"/>
                </a:lnTo>
                <a:lnTo>
                  <a:pt x="511820" y="2280472"/>
                </a:lnTo>
                <a:lnTo>
                  <a:pt x="495824" y="2271237"/>
                </a:lnTo>
                <a:lnTo>
                  <a:pt x="496783" y="2269575"/>
                </a:lnTo>
                <a:cubicBezTo>
                  <a:pt x="34226" y="1964050"/>
                  <a:pt x="-130424" y="1362029"/>
                  <a:pt x="110016" y="864184"/>
                </a:cubicBezTo>
                <a:lnTo>
                  <a:pt x="106296" y="862036"/>
                </a:lnTo>
                <a:lnTo>
                  <a:pt x="148828" y="788370"/>
                </a:lnTo>
                <a:lnTo>
                  <a:pt x="169099" y="753258"/>
                </a:lnTo>
                <a:lnTo>
                  <a:pt x="170873" y="754281"/>
                </a:lnTo>
                <a:cubicBezTo>
                  <a:pt x="475914" y="264737"/>
                  <a:pt x="1106018" y="92008"/>
                  <a:pt x="1617242" y="355196"/>
                </a:cubicBezTo>
                <a:lnTo>
                  <a:pt x="1748044" y="127384"/>
                </a:lnTo>
                <a:lnTo>
                  <a:pt x="1751959" y="129632"/>
                </a:lnTo>
                <a:cubicBezTo>
                  <a:pt x="1745165" y="117975"/>
                  <a:pt x="1741794" y="104386"/>
                  <a:pt x="1741794" y="90010"/>
                </a:cubicBezTo>
                <a:cubicBezTo>
                  <a:pt x="1741794" y="40299"/>
                  <a:pt x="1782093" y="0"/>
                  <a:pt x="183180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7" name="Right Triangle 17">
            <a:extLst>
              <a:ext uri="{FF2B5EF4-FFF2-40B4-BE49-F238E27FC236}">
                <a16:creationId xmlns:a16="http://schemas.microsoft.com/office/drawing/2014/main" id="{6ADCC979-BA1C-4251-B6F5-CE5AA2B72FD0}"/>
              </a:ext>
            </a:extLst>
          </p:cNvPr>
          <p:cNvSpPr/>
          <p:nvPr/>
        </p:nvSpPr>
        <p:spPr>
          <a:xfrm>
            <a:off x="7705746" y="4600959"/>
            <a:ext cx="385790" cy="546392"/>
          </a:xfrm>
          <a:custGeom>
            <a:avLst/>
            <a:gdLst/>
            <a:ahLst/>
            <a:cxnLst/>
            <a:rect l="l" t="t" r="r" b="b"/>
            <a:pathLst>
              <a:path w="2387678" h="3240000">
                <a:moveTo>
                  <a:pt x="1645041" y="17032"/>
                </a:moveTo>
                <a:lnTo>
                  <a:pt x="2376264" y="17032"/>
                </a:lnTo>
                <a:lnTo>
                  <a:pt x="2376264" y="17033"/>
                </a:lnTo>
                <a:lnTo>
                  <a:pt x="1645042" y="17033"/>
                </a:lnTo>
                <a:close/>
                <a:moveTo>
                  <a:pt x="0" y="17032"/>
                </a:moveTo>
                <a:lnTo>
                  <a:pt x="1379678" y="17032"/>
                </a:lnTo>
                <a:lnTo>
                  <a:pt x="1379678" y="996125"/>
                </a:lnTo>
                <a:lnTo>
                  <a:pt x="2376264" y="996125"/>
                </a:lnTo>
                <a:lnTo>
                  <a:pt x="2376264" y="3240000"/>
                </a:lnTo>
                <a:lnTo>
                  <a:pt x="0" y="3240000"/>
                </a:lnTo>
                <a:close/>
                <a:moveTo>
                  <a:pt x="1498869" y="0"/>
                </a:moveTo>
                <a:lnTo>
                  <a:pt x="2387678" y="888809"/>
                </a:lnTo>
                <a:lnTo>
                  <a:pt x="1498869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8" name="Oval 27">
            <a:extLst>
              <a:ext uri="{FF2B5EF4-FFF2-40B4-BE49-F238E27FC236}">
                <a16:creationId xmlns:a16="http://schemas.microsoft.com/office/drawing/2014/main" id="{7DB6E0EE-B33A-443E-887E-C319F0DAF534}"/>
              </a:ext>
            </a:extLst>
          </p:cNvPr>
          <p:cNvSpPr/>
          <p:nvPr/>
        </p:nvSpPr>
        <p:spPr>
          <a:xfrm>
            <a:off x="4418496" y="5469184"/>
            <a:ext cx="409732" cy="779216"/>
          </a:xfrm>
          <a:custGeom>
            <a:avLst/>
            <a:gdLst/>
            <a:ahLst/>
            <a:cxnLst/>
            <a:rect l="l" t="t" r="r" b="b"/>
            <a:pathLst>
              <a:path w="1703664" h="3240001">
                <a:moveTo>
                  <a:pt x="952533" y="2024463"/>
                </a:moveTo>
                <a:lnTo>
                  <a:pt x="856710" y="2024464"/>
                </a:lnTo>
                <a:lnTo>
                  <a:pt x="649879" y="2143878"/>
                </a:lnTo>
                <a:lnTo>
                  <a:pt x="728753" y="2280491"/>
                </a:lnTo>
                <a:lnTo>
                  <a:pt x="800462" y="2239090"/>
                </a:lnTo>
                <a:lnTo>
                  <a:pt x="800462" y="2476837"/>
                </a:lnTo>
                <a:lnTo>
                  <a:pt x="649878" y="2476837"/>
                </a:lnTo>
                <a:lnTo>
                  <a:pt x="649878" y="2634602"/>
                </a:lnTo>
                <a:lnTo>
                  <a:pt x="1067658" y="2634602"/>
                </a:lnTo>
                <a:lnTo>
                  <a:pt x="1067657" y="2476837"/>
                </a:lnTo>
                <a:lnTo>
                  <a:pt x="952532" y="2476837"/>
                </a:lnTo>
                <a:lnTo>
                  <a:pt x="952532" y="2151292"/>
                </a:lnTo>
                <a:lnTo>
                  <a:pt x="952534" y="2151291"/>
                </a:lnTo>
                <a:close/>
                <a:moveTo>
                  <a:pt x="851832" y="1776101"/>
                </a:moveTo>
                <a:cubicBezTo>
                  <a:pt x="1189868" y="1776101"/>
                  <a:pt x="1463900" y="2050133"/>
                  <a:pt x="1463900" y="2388169"/>
                </a:cubicBezTo>
                <a:cubicBezTo>
                  <a:pt x="1463900" y="2726205"/>
                  <a:pt x="1189868" y="3000237"/>
                  <a:pt x="851832" y="3000237"/>
                </a:cubicBezTo>
                <a:cubicBezTo>
                  <a:pt x="513796" y="3000237"/>
                  <a:pt x="239764" y="2726205"/>
                  <a:pt x="239764" y="2388169"/>
                </a:cubicBezTo>
                <a:cubicBezTo>
                  <a:pt x="239764" y="2050133"/>
                  <a:pt x="513796" y="1776101"/>
                  <a:pt x="851832" y="1776101"/>
                </a:cubicBezTo>
                <a:close/>
                <a:moveTo>
                  <a:pt x="851832" y="1689019"/>
                </a:moveTo>
                <a:cubicBezTo>
                  <a:pt x="465702" y="1689019"/>
                  <a:pt x="152682" y="2002039"/>
                  <a:pt x="152682" y="2388169"/>
                </a:cubicBezTo>
                <a:cubicBezTo>
                  <a:pt x="152682" y="2774299"/>
                  <a:pt x="465702" y="3087319"/>
                  <a:pt x="851832" y="3087319"/>
                </a:cubicBezTo>
                <a:cubicBezTo>
                  <a:pt x="1237962" y="3087319"/>
                  <a:pt x="1550982" y="2774299"/>
                  <a:pt x="1550982" y="2388169"/>
                </a:cubicBezTo>
                <a:cubicBezTo>
                  <a:pt x="1550982" y="2002039"/>
                  <a:pt x="1237962" y="1689019"/>
                  <a:pt x="851832" y="1689019"/>
                </a:cubicBezTo>
                <a:close/>
                <a:moveTo>
                  <a:pt x="851832" y="1536337"/>
                </a:moveTo>
                <a:cubicBezTo>
                  <a:pt x="1322286" y="1536337"/>
                  <a:pt x="1703664" y="1917715"/>
                  <a:pt x="1703664" y="2388169"/>
                </a:cubicBezTo>
                <a:cubicBezTo>
                  <a:pt x="1703664" y="2858623"/>
                  <a:pt x="1322286" y="3240001"/>
                  <a:pt x="851832" y="3240001"/>
                </a:cubicBezTo>
                <a:cubicBezTo>
                  <a:pt x="381378" y="3240001"/>
                  <a:pt x="0" y="2858623"/>
                  <a:pt x="0" y="2388169"/>
                </a:cubicBezTo>
                <a:cubicBezTo>
                  <a:pt x="0" y="1917715"/>
                  <a:pt x="381378" y="1536337"/>
                  <a:pt x="851832" y="1536337"/>
                </a:cubicBezTo>
                <a:close/>
                <a:moveTo>
                  <a:pt x="1173126" y="1"/>
                </a:moveTo>
                <a:lnTo>
                  <a:pt x="1383673" y="1"/>
                </a:lnTo>
                <a:lnTo>
                  <a:pt x="1383673" y="954514"/>
                </a:lnTo>
                <a:lnTo>
                  <a:pt x="1173126" y="1187717"/>
                </a:lnTo>
                <a:close/>
                <a:moveTo>
                  <a:pt x="619488" y="0"/>
                </a:moveTo>
                <a:lnTo>
                  <a:pt x="1099698" y="0"/>
                </a:lnTo>
                <a:lnTo>
                  <a:pt x="1099698" y="1265464"/>
                </a:lnTo>
                <a:lnTo>
                  <a:pt x="859593" y="1532640"/>
                </a:lnTo>
                <a:lnTo>
                  <a:pt x="619488" y="1265464"/>
                </a:lnTo>
                <a:close/>
                <a:moveTo>
                  <a:pt x="335512" y="0"/>
                </a:moveTo>
                <a:lnTo>
                  <a:pt x="546059" y="0"/>
                </a:lnTo>
                <a:lnTo>
                  <a:pt x="546059" y="1166181"/>
                </a:lnTo>
                <a:lnTo>
                  <a:pt x="335512" y="92745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9" name="Parallelogram 15">
            <a:extLst>
              <a:ext uri="{FF2B5EF4-FFF2-40B4-BE49-F238E27FC236}">
                <a16:creationId xmlns:a16="http://schemas.microsoft.com/office/drawing/2014/main" id="{24ABDD0B-564D-4579-ACF2-A3B23447A0E6}"/>
              </a:ext>
            </a:extLst>
          </p:cNvPr>
          <p:cNvSpPr/>
          <p:nvPr/>
        </p:nvSpPr>
        <p:spPr>
          <a:xfrm rot="16200000">
            <a:off x="8536863" y="3545131"/>
            <a:ext cx="598764" cy="648141"/>
          </a:xfrm>
          <a:custGeom>
            <a:avLst/>
            <a:gdLst/>
            <a:ahLst/>
            <a:cxnLst/>
            <a:rect l="l" t="t" r="r" b="b"/>
            <a:pathLst>
              <a:path w="2993176" h="3240001">
                <a:moveTo>
                  <a:pt x="1299907" y="647892"/>
                </a:moveTo>
                <a:lnTo>
                  <a:pt x="665509" y="1620000"/>
                </a:lnTo>
                <a:lnTo>
                  <a:pt x="1299907" y="2592108"/>
                </a:lnTo>
                <a:lnTo>
                  <a:pt x="634398" y="2592108"/>
                </a:lnTo>
                <a:lnTo>
                  <a:pt x="0" y="1620000"/>
                </a:lnTo>
                <a:lnTo>
                  <a:pt x="634398" y="647892"/>
                </a:lnTo>
                <a:close/>
                <a:moveTo>
                  <a:pt x="2993176" y="1620001"/>
                </a:moveTo>
                <a:lnTo>
                  <a:pt x="1913056" y="3240001"/>
                </a:lnTo>
                <a:lnTo>
                  <a:pt x="1782206" y="3043749"/>
                </a:lnTo>
                <a:lnTo>
                  <a:pt x="1110064" y="3043749"/>
                </a:lnTo>
                <a:cubicBezTo>
                  <a:pt x="1089036" y="3096599"/>
                  <a:pt x="1037333" y="3133759"/>
                  <a:pt x="976952" y="3133759"/>
                </a:cubicBezTo>
                <a:cubicBezTo>
                  <a:pt x="923853" y="3133759"/>
                  <a:pt x="877466" y="3105022"/>
                  <a:pt x="854540" y="3061058"/>
                </a:cubicBezTo>
                <a:lnTo>
                  <a:pt x="302383" y="3169763"/>
                </a:lnTo>
                <a:lnTo>
                  <a:pt x="302383" y="2809723"/>
                </a:lnTo>
                <a:lnTo>
                  <a:pt x="854540" y="2918427"/>
                </a:lnTo>
                <a:cubicBezTo>
                  <a:pt x="877466" y="2874463"/>
                  <a:pt x="923853" y="2845727"/>
                  <a:pt x="976952" y="2845727"/>
                </a:cubicBezTo>
                <a:cubicBezTo>
                  <a:pt x="1037333" y="2845727"/>
                  <a:pt x="1089036" y="2882887"/>
                  <a:pt x="1110064" y="2935737"/>
                </a:cubicBezTo>
                <a:lnTo>
                  <a:pt x="1710190" y="2935737"/>
                </a:lnTo>
                <a:lnTo>
                  <a:pt x="832936" y="1620001"/>
                </a:lnTo>
                <a:lnTo>
                  <a:pt x="191305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0" name="Round Same Side Corner Rectangle 21">
            <a:extLst>
              <a:ext uri="{FF2B5EF4-FFF2-40B4-BE49-F238E27FC236}">
                <a16:creationId xmlns:a16="http://schemas.microsoft.com/office/drawing/2014/main" id="{A705FB8C-4E2D-4F93-8F3B-7B97C7830918}"/>
              </a:ext>
            </a:extLst>
          </p:cNvPr>
          <p:cNvSpPr/>
          <p:nvPr/>
        </p:nvSpPr>
        <p:spPr>
          <a:xfrm rot="10800000">
            <a:off x="9311063" y="2543932"/>
            <a:ext cx="386665" cy="436639"/>
          </a:xfrm>
          <a:custGeom>
            <a:avLst/>
            <a:gdLst/>
            <a:ahLst/>
            <a:cxnLst/>
            <a:rect l="l" t="t" r="r" b="b"/>
            <a:pathLst>
              <a:path w="2880320" h="3252576">
                <a:moveTo>
                  <a:pt x="612726" y="2220771"/>
                </a:moveTo>
                <a:cubicBezTo>
                  <a:pt x="662432" y="2220771"/>
                  <a:pt x="702726" y="2180477"/>
                  <a:pt x="702726" y="2130771"/>
                </a:cubicBezTo>
                <a:lnTo>
                  <a:pt x="702726" y="438771"/>
                </a:lnTo>
                <a:cubicBezTo>
                  <a:pt x="702726" y="389065"/>
                  <a:pt x="662432" y="348771"/>
                  <a:pt x="612726" y="348771"/>
                </a:cubicBezTo>
                <a:cubicBezTo>
                  <a:pt x="563020" y="348771"/>
                  <a:pt x="522726" y="389065"/>
                  <a:pt x="522726" y="438771"/>
                </a:cubicBezTo>
                <a:lnTo>
                  <a:pt x="522726" y="2130771"/>
                </a:lnTo>
                <a:cubicBezTo>
                  <a:pt x="522726" y="2180477"/>
                  <a:pt x="563020" y="2220771"/>
                  <a:pt x="612726" y="2220771"/>
                </a:cubicBezTo>
                <a:close/>
                <a:moveTo>
                  <a:pt x="1188790" y="2220771"/>
                </a:moveTo>
                <a:cubicBezTo>
                  <a:pt x="1238496" y="2220771"/>
                  <a:pt x="1278790" y="2180477"/>
                  <a:pt x="1278790" y="2130771"/>
                </a:cubicBezTo>
                <a:lnTo>
                  <a:pt x="1278790" y="438771"/>
                </a:lnTo>
                <a:cubicBezTo>
                  <a:pt x="1278790" y="389065"/>
                  <a:pt x="1238496" y="348771"/>
                  <a:pt x="1188790" y="348771"/>
                </a:cubicBezTo>
                <a:cubicBezTo>
                  <a:pt x="1139084" y="348771"/>
                  <a:pt x="1098790" y="389065"/>
                  <a:pt x="1098790" y="438771"/>
                </a:cubicBezTo>
                <a:lnTo>
                  <a:pt x="1098790" y="2130771"/>
                </a:lnTo>
                <a:cubicBezTo>
                  <a:pt x="1098790" y="2180477"/>
                  <a:pt x="1139084" y="2220771"/>
                  <a:pt x="1188790" y="2220771"/>
                </a:cubicBezTo>
                <a:close/>
                <a:moveTo>
                  <a:pt x="1764854" y="2220771"/>
                </a:moveTo>
                <a:cubicBezTo>
                  <a:pt x="1814560" y="2220771"/>
                  <a:pt x="1854854" y="2180477"/>
                  <a:pt x="1854854" y="2130771"/>
                </a:cubicBezTo>
                <a:lnTo>
                  <a:pt x="1854854" y="438771"/>
                </a:lnTo>
                <a:cubicBezTo>
                  <a:pt x="1854854" y="389065"/>
                  <a:pt x="1814560" y="348771"/>
                  <a:pt x="1764854" y="348771"/>
                </a:cubicBezTo>
                <a:cubicBezTo>
                  <a:pt x="1715148" y="348771"/>
                  <a:pt x="1674854" y="389065"/>
                  <a:pt x="1674854" y="438771"/>
                </a:cubicBezTo>
                <a:lnTo>
                  <a:pt x="1674854" y="2130771"/>
                </a:lnTo>
                <a:cubicBezTo>
                  <a:pt x="1674854" y="2180477"/>
                  <a:pt x="1715148" y="2220771"/>
                  <a:pt x="1764854" y="2220771"/>
                </a:cubicBezTo>
                <a:close/>
                <a:moveTo>
                  <a:pt x="2340918" y="2220771"/>
                </a:moveTo>
                <a:cubicBezTo>
                  <a:pt x="2390624" y="2220771"/>
                  <a:pt x="2430918" y="2180477"/>
                  <a:pt x="2430918" y="2130771"/>
                </a:cubicBezTo>
                <a:lnTo>
                  <a:pt x="2430918" y="438771"/>
                </a:lnTo>
                <a:cubicBezTo>
                  <a:pt x="2430918" y="389065"/>
                  <a:pt x="2390624" y="348771"/>
                  <a:pt x="2340918" y="348771"/>
                </a:cubicBezTo>
                <a:cubicBezTo>
                  <a:pt x="2291212" y="348771"/>
                  <a:pt x="2250918" y="389065"/>
                  <a:pt x="2250918" y="438771"/>
                </a:cubicBezTo>
                <a:lnTo>
                  <a:pt x="2250918" y="2130771"/>
                </a:lnTo>
                <a:cubicBezTo>
                  <a:pt x="2250918" y="2180477"/>
                  <a:pt x="2291212" y="2220771"/>
                  <a:pt x="2340918" y="2220771"/>
                </a:cubicBezTo>
                <a:close/>
                <a:moveTo>
                  <a:pt x="2784182" y="2519920"/>
                </a:moveTo>
                <a:lnTo>
                  <a:pt x="96136" y="2519920"/>
                </a:lnTo>
                <a:lnTo>
                  <a:pt x="96136" y="419995"/>
                </a:lnTo>
                <a:cubicBezTo>
                  <a:pt x="96136" y="188038"/>
                  <a:pt x="284174" y="0"/>
                  <a:pt x="516131" y="0"/>
                </a:cubicBezTo>
                <a:lnTo>
                  <a:pt x="2364187" y="0"/>
                </a:lnTo>
                <a:cubicBezTo>
                  <a:pt x="2596144" y="0"/>
                  <a:pt x="2784182" y="188038"/>
                  <a:pt x="2784182" y="419995"/>
                </a:cubicBezTo>
                <a:close/>
                <a:moveTo>
                  <a:pt x="1687966" y="3252576"/>
                </a:moveTo>
                <a:lnTo>
                  <a:pt x="1192350" y="3252576"/>
                </a:lnTo>
                <a:cubicBezTo>
                  <a:pt x="1129224" y="3252576"/>
                  <a:pt x="1078050" y="3201402"/>
                  <a:pt x="1078050" y="3138276"/>
                </a:cubicBezTo>
                <a:lnTo>
                  <a:pt x="1078050" y="3023976"/>
                </a:lnTo>
                <a:lnTo>
                  <a:pt x="60008" y="3023976"/>
                </a:lnTo>
                <a:cubicBezTo>
                  <a:pt x="26866" y="3023976"/>
                  <a:pt x="0" y="2997110"/>
                  <a:pt x="0" y="2963968"/>
                </a:cubicBezTo>
                <a:lnTo>
                  <a:pt x="0" y="2723944"/>
                </a:lnTo>
                <a:cubicBezTo>
                  <a:pt x="0" y="2690802"/>
                  <a:pt x="26866" y="2663936"/>
                  <a:pt x="60008" y="2663936"/>
                </a:cubicBezTo>
                <a:lnTo>
                  <a:pt x="2820312" y="2663936"/>
                </a:lnTo>
                <a:cubicBezTo>
                  <a:pt x="2853454" y="2663936"/>
                  <a:pt x="2880320" y="2690802"/>
                  <a:pt x="2880320" y="2723944"/>
                </a:cubicBezTo>
                <a:lnTo>
                  <a:pt x="2880320" y="2963968"/>
                </a:lnTo>
                <a:cubicBezTo>
                  <a:pt x="2880320" y="2997110"/>
                  <a:pt x="2853454" y="3023976"/>
                  <a:pt x="2820312" y="3023976"/>
                </a:cubicBezTo>
                <a:lnTo>
                  <a:pt x="1802266" y="3023976"/>
                </a:lnTo>
                <a:lnTo>
                  <a:pt x="1802266" y="3138276"/>
                </a:lnTo>
                <a:cubicBezTo>
                  <a:pt x="1802266" y="3201402"/>
                  <a:pt x="1751092" y="3252576"/>
                  <a:pt x="1687966" y="325257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1" name="Oval 26">
            <a:extLst>
              <a:ext uri="{FF2B5EF4-FFF2-40B4-BE49-F238E27FC236}">
                <a16:creationId xmlns:a16="http://schemas.microsoft.com/office/drawing/2014/main" id="{A8611118-4553-45C9-837B-A5EA5C617D63}"/>
              </a:ext>
            </a:extLst>
          </p:cNvPr>
          <p:cNvSpPr/>
          <p:nvPr/>
        </p:nvSpPr>
        <p:spPr>
          <a:xfrm>
            <a:off x="6966942" y="3587275"/>
            <a:ext cx="472482" cy="563852"/>
          </a:xfrm>
          <a:custGeom>
            <a:avLst/>
            <a:gdLst/>
            <a:ahLst/>
            <a:cxnLst/>
            <a:rect l="l" t="t" r="r" b="b"/>
            <a:pathLst>
              <a:path w="2543357" h="3035197">
                <a:moveTo>
                  <a:pt x="1932497" y="885460"/>
                </a:moveTo>
                <a:lnTo>
                  <a:pt x="1858608" y="981586"/>
                </a:lnTo>
                <a:cubicBezTo>
                  <a:pt x="2087948" y="1157874"/>
                  <a:pt x="2221364" y="1431493"/>
                  <a:pt x="2219022" y="1720748"/>
                </a:cubicBezTo>
                <a:lnTo>
                  <a:pt x="2340261" y="1721729"/>
                </a:lnTo>
                <a:cubicBezTo>
                  <a:pt x="2342911" y="1394473"/>
                  <a:pt x="2191967" y="1084907"/>
                  <a:pt x="1932497" y="885460"/>
                </a:cubicBezTo>
                <a:close/>
                <a:moveTo>
                  <a:pt x="1028922" y="281987"/>
                </a:moveTo>
                <a:cubicBezTo>
                  <a:pt x="1157068" y="321344"/>
                  <a:pt x="1128134" y="299573"/>
                  <a:pt x="1193247" y="332230"/>
                </a:cubicBezTo>
                <a:cubicBezTo>
                  <a:pt x="1269854" y="451410"/>
                  <a:pt x="1301375" y="602654"/>
                  <a:pt x="1295736" y="739575"/>
                </a:cubicBezTo>
                <a:cubicBezTo>
                  <a:pt x="1418781" y="730097"/>
                  <a:pt x="1391656" y="622269"/>
                  <a:pt x="1842154" y="674175"/>
                </a:cubicBezTo>
                <a:cubicBezTo>
                  <a:pt x="2251963" y="725703"/>
                  <a:pt x="2543357" y="1202505"/>
                  <a:pt x="2543357" y="1911138"/>
                </a:cubicBezTo>
                <a:cubicBezTo>
                  <a:pt x="2543357" y="2619771"/>
                  <a:pt x="2228290" y="3174439"/>
                  <a:pt x="1189012" y="3004227"/>
                </a:cubicBezTo>
                <a:cubicBezTo>
                  <a:pt x="266689" y="3142266"/>
                  <a:pt x="99973" y="2479414"/>
                  <a:pt x="24671" y="2089269"/>
                </a:cubicBezTo>
                <a:cubicBezTo>
                  <a:pt x="-50631" y="1699124"/>
                  <a:pt x="9514" y="922425"/>
                  <a:pt x="737199" y="663358"/>
                </a:cubicBezTo>
                <a:cubicBezTo>
                  <a:pt x="1021153" y="585721"/>
                  <a:pt x="1093645" y="690425"/>
                  <a:pt x="1216376" y="728497"/>
                </a:cubicBezTo>
                <a:cubicBezTo>
                  <a:pt x="1183268" y="569368"/>
                  <a:pt x="1135766" y="458984"/>
                  <a:pt x="1028922" y="281987"/>
                </a:cubicBezTo>
                <a:close/>
                <a:moveTo>
                  <a:pt x="1919942" y="47"/>
                </a:moveTo>
                <a:cubicBezTo>
                  <a:pt x="2086542" y="1491"/>
                  <a:pt x="2263938" y="35583"/>
                  <a:pt x="2350876" y="60453"/>
                </a:cubicBezTo>
                <a:cubicBezTo>
                  <a:pt x="2672784" y="174000"/>
                  <a:pt x="2321773" y="213881"/>
                  <a:pt x="2220060" y="345654"/>
                </a:cubicBezTo>
                <a:cubicBezTo>
                  <a:pt x="2118347" y="477427"/>
                  <a:pt x="2005019" y="609932"/>
                  <a:pt x="1770740" y="609932"/>
                </a:cubicBezTo>
                <a:lnTo>
                  <a:pt x="1326444" y="614956"/>
                </a:lnTo>
                <a:lnTo>
                  <a:pt x="1346541" y="320533"/>
                </a:lnTo>
                <a:cubicBezTo>
                  <a:pt x="1401807" y="115484"/>
                  <a:pt x="1563158" y="44336"/>
                  <a:pt x="1760692" y="11037"/>
                </a:cubicBezTo>
                <a:cubicBezTo>
                  <a:pt x="1810076" y="2712"/>
                  <a:pt x="1864409" y="-434"/>
                  <a:pt x="1919942" y="47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2" name="Freeform 32">
            <a:extLst>
              <a:ext uri="{FF2B5EF4-FFF2-40B4-BE49-F238E27FC236}">
                <a16:creationId xmlns:a16="http://schemas.microsoft.com/office/drawing/2014/main" id="{9C5A04AA-A50B-457A-A783-D941E78BCCDF}"/>
              </a:ext>
            </a:extLst>
          </p:cNvPr>
          <p:cNvSpPr/>
          <p:nvPr/>
        </p:nvSpPr>
        <p:spPr>
          <a:xfrm>
            <a:off x="4360223" y="1480860"/>
            <a:ext cx="597487" cy="547278"/>
          </a:xfrm>
          <a:custGeom>
            <a:avLst/>
            <a:gdLst/>
            <a:ahLst/>
            <a:cxnLst/>
            <a:rect l="l" t="t" r="r" b="b"/>
            <a:pathLst>
              <a:path w="3210745" h="2940925">
                <a:moveTo>
                  <a:pt x="340528" y="2526682"/>
                </a:moveTo>
                <a:cubicBezTo>
                  <a:pt x="280875" y="2526682"/>
                  <a:pt x="232516" y="2575041"/>
                  <a:pt x="232516" y="2634694"/>
                </a:cubicBezTo>
                <a:cubicBezTo>
                  <a:pt x="232516" y="2694347"/>
                  <a:pt x="280875" y="2742706"/>
                  <a:pt x="340528" y="2742706"/>
                </a:cubicBezTo>
                <a:cubicBezTo>
                  <a:pt x="400181" y="2742706"/>
                  <a:pt x="448540" y="2694347"/>
                  <a:pt x="448540" y="2634694"/>
                </a:cubicBezTo>
                <a:cubicBezTo>
                  <a:pt x="448540" y="2575041"/>
                  <a:pt x="400181" y="2526682"/>
                  <a:pt x="340528" y="2526682"/>
                </a:cubicBezTo>
                <a:close/>
                <a:moveTo>
                  <a:pt x="1821636" y="152"/>
                </a:moveTo>
                <a:cubicBezTo>
                  <a:pt x="1920275" y="-4956"/>
                  <a:pt x="2051571" y="119306"/>
                  <a:pt x="2102482" y="278737"/>
                </a:cubicBezTo>
                <a:cubicBezTo>
                  <a:pt x="2192513" y="649582"/>
                  <a:pt x="1575154" y="1213351"/>
                  <a:pt x="2006019" y="1236931"/>
                </a:cubicBezTo>
                <a:cubicBezTo>
                  <a:pt x="2310412" y="1206920"/>
                  <a:pt x="2473326" y="1176910"/>
                  <a:pt x="2803442" y="1166192"/>
                </a:cubicBezTo>
                <a:cubicBezTo>
                  <a:pt x="3103547" y="1170479"/>
                  <a:pt x="3152850" y="1361260"/>
                  <a:pt x="3002798" y="1564903"/>
                </a:cubicBezTo>
                <a:cubicBezTo>
                  <a:pt x="3191435" y="1575621"/>
                  <a:pt x="3347919" y="1869296"/>
                  <a:pt x="3022090" y="1989338"/>
                </a:cubicBezTo>
                <a:cubicBezTo>
                  <a:pt x="3332913" y="2182262"/>
                  <a:pt x="3154994" y="2426634"/>
                  <a:pt x="2977074" y="2471650"/>
                </a:cubicBezTo>
                <a:cubicBezTo>
                  <a:pt x="3127127" y="2606697"/>
                  <a:pt x="3109978" y="2709590"/>
                  <a:pt x="2957782" y="2793191"/>
                </a:cubicBezTo>
                <a:cubicBezTo>
                  <a:pt x="2620164" y="2932526"/>
                  <a:pt x="1747715" y="3028988"/>
                  <a:pt x="1253613" y="2818914"/>
                </a:cubicBezTo>
                <a:cubicBezTo>
                  <a:pt x="1018944" y="2738561"/>
                  <a:pt x="869067" y="2654318"/>
                  <a:pt x="700568" y="2648441"/>
                </a:cubicBezTo>
                <a:lnTo>
                  <a:pt x="700568" y="2796242"/>
                </a:lnTo>
                <a:cubicBezTo>
                  <a:pt x="700568" y="2860729"/>
                  <a:pt x="648291" y="2913006"/>
                  <a:pt x="583804" y="2913006"/>
                </a:cubicBezTo>
                <a:lnTo>
                  <a:pt x="0" y="2913006"/>
                </a:lnTo>
                <a:lnTo>
                  <a:pt x="0" y="1400838"/>
                </a:lnTo>
                <a:lnTo>
                  <a:pt x="583804" y="1400838"/>
                </a:lnTo>
                <a:cubicBezTo>
                  <a:pt x="648291" y="1400838"/>
                  <a:pt x="700568" y="1453115"/>
                  <a:pt x="700568" y="1517602"/>
                </a:cubicBezTo>
                <a:lnTo>
                  <a:pt x="700568" y="1571674"/>
                </a:lnTo>
                <a:cubicBezTo>
                  <a:pt x="721537" y="1568378"/>
                  <a:pt x="746526" y="1559634"/>
                  <a:pt x="784162" y="1539180"/>
                </a:cubicBezTo>
                <a:cubicBezTo>
                  <a:pt x="831321" y="1421281"/>
                  <a:pt x="890271" y="1323747"/>
                  <a:pt x="1034964" y="1191915"/>
                </a:cubicBezTo>
                <a:cubicBezTo>
                  <a:pt x="1257900" y="851081"/>
                  <a:pt x="1628744" y="677449"/>
                  <a:pt x="1703770" y="169413"/>
                </a:cubicBezTo>
                <a:cubicBezTo>
                  <a:pt x="1715024" y="52855"/>
                  <a:pt x="1762452" y="3217"/>
                  <a:pt x="1821636" y="15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3" name="Rounded Rectangle 10">
            <a:extLst>
              <a:ext uri="{FF2B5EF4-FFF2-40B4-BE49-F238E27FC236}">
                <a16:creationId xmlns:a16="http://schemas.microsoft.com/office/drawing/2014/main" id="{B55467B8-5BFB-46FE-82D2-AA896BC192F1}"/>
              </a:ext>
            </a:extLst>
          </p:cNvPr>
          <p:cNvSpPr/>
          <p:nvPr/>
        </p:nvSpPr>
        <p:spPr>
          <a:xfrm>
            <a:off x="8534202" y="2515987"/>
            <a:ext cx="372169" cy="492524"/>
          </a:xfrm>
          <a:custGeom>
            <a:avLst/>
            <a:gdLst/>
            <a:ahLst/>
            <a:cxnLst/>
            <a:rect l="l" t="t" r="r" b="b"/>
            <a:pathLst>
              <a:path w="2448272" h="3240000">
                <a:moveTo>
                  <a:pt x="1358676" y="2676152"/>
                </a:moveTo>
                <a:cubicBezTo>
                  <a:pt x="1327753" y="2676152"/>
                  <a:pt x="1302685" y="2701220"/>
                  <a:pt x="1302685" y="2732143"/>
                </a:cubicBezTo>
                <a:lnTo>
                  <a:pt x="1302685" y="2956101"/>
                </a:lnTo>
                <a:cubicBezTo>
                  <a:pt x="1302685" y="2987024"/>
                  <a:pt x="1327753" y="3012092"/>
                  <a:pt x="1358676" y="3012092"/>
                </a:cubicBezTo>
                <a:lnTo>
                  <a:pt x="1582634" y="3012092"/>
                </a:lnTo>
                <a:cubicBezTo>
                  <a:pt x="1613557" y="3012092"/>
                  <a:pt x="1638625" y="2987024"/>
                  <a:pt x="1638625" y="2956101"/>
                </a:cubicBezTo>
                <a:lnTo>
                  <a:pt x="1638625" y="2732143"/>
                </a:lnTo>
                <a:cubicBezTo>
                  <a:pt x="1638625" y="2701220"/>
                  <a:pt x="1613557" y="2676152"/>
                  <a:pt x="1582634" y="2676152"/>
                </a:cubicBezTo>
                <a:close/>
                <a:moveTo>
                  <a:pt x="837062" y="2676152"/>
                </a:moveTo>
                <a:cubicBezTo>
                  <a:pt x="806139" y="2676152"/>
                  <a:pt x="781071" y="2701220"/>
                  <a:pt x="781071" y="2732143"/>
                </a:cubicBezTo>
                <a:lnTo>
                  <a:pt x="781071" y="2956101"/>
                </a:lnTo>
                <a:cubicBezTo>
                  <a:pt x="781071" y="2987024"/>
                  <a:pt x="806139" y="3012092"/>
                  <a:pt x="837062" y="3012092"/>
                </a:cubicBezTo>
                <a:lnTo>
                  <a:pt x="1061020" y="3012092"/>
                </a:lnTo>
                <a:cubicBezTo>
                  <a:pt x="1091943" y="3012092"/>
                  <a:pt x="1117011" y="2987024"/>
                  <a:pt x="1117011" y="2956101"/>
                </a:cubicBezTo>
                <a:lnTo>
                  <a:pt x="1117011" y="2732143"/>
                </a:lnTo>
                <a:cubicBezTo>
                  <a:pt x="1117011" y="2701220"/>
                  <a:pt x="1091943" y="2676152"/>
                  <a:pt x="1061020" y="2676152"/>
                </a:cubicBezTo>
                <a:close/>
                <a:moveTo>
                  <a:pt x="315448" y="2676152"/>
                </a:moveTo>
                <a:cubicBezTo>
                  <a:pt x="284525" y="2676152"/>
                  <a:pt x="259457" y="2701220"/>
                  <a:pt x="259457" y="2732143"/>
                </a:cubicBezTo>
                <a:lnTo>
                  <a:pt x="259457" y="2956101"/>
                </a:lnTo>
                <a:cubicBezTo>
                  <a:pt x="259457" y="2987024"/>
                  <a:pt x="284525" y="3012092"/>
                  <a:pt x="315448" y="3012092"/>
                </a:cubicBezTo>
                <a:lnTo>
                  <a:pt x="539406" y="3012092"/>
                </a:lnTo>
                <a:cubicBezTo>
                  <a:pt x="570329" y="3012092"/>
                  <a:pt x="595397" y="2987024"/>
                  <a:pt x="595397" y="2956101"/>
                </a:cubicBezTo>
                <a:lnTo>
                  <a:pt x="595397" y="2732143"/>
                </a:lnTo>
                <a:cubicBezTo>
                  <a:pt x="595397" y="2701220"/>
                  <a:pt x="570329" y="2676152"/>
                  <a:pt x="539406" y="2676152"/>
                </a:cubicBezTo>
                <a:close/>
                <a:moveTo>
                  <a:pt x="1880291" y="2179832"/>
                </a:moveTo>
                <a:cubicBezTo>
                  <a:pt x="1849368" y="2179832"/>
                  <a:pt x="1824300" y="2204900"/>
                  <a:pt x="1824300" y="2235823"/>
                </a:cubicBezTo>
                <a:lnTo>
                  <a:pt x="1824300" y="2956101"/>
                </a:lnTo>
                <a:cubicBezTo>
                  <a:pt x="1824300" y="2987024"/>
                  <a:pt x="1849368" y="3012092"/>
                  <a:pt x="1880291" y="3012092"/>
                </a:cubicBezTo>
                <a:lnTo>
                  <a:pt x="2104249" y="3012092"/>
                </a:lnTo>
                <a:cubicBezTo>
                  <a:pt x="2135172" y="3012092"/>
                  <a:pt x="2160240" y="2987024"/>
                  <a:pt x="2160240" y="2956101"/>
                </a:cubicBezTo>
                <a:lnTo>
                  <a:pt x="2160240" y="2235823"/>
                </a:lnTo>
                <a:cubicBezTo>
                  <a:pt x="2160240" y="2204900"/>
                  <a:pt x="2135172" y="2179832"/>
                  <a:pt x="2104249" y="2179832"/>
                </a:cubicBezTo>
                <a:close/>
                <a:moveTo>
                  <a:pt x="1358676" y="2179832"/>
                </a:moveTo>
                <a:cubicBezTo>
                  <a:pt x="1327753" y="2179832"/>
                  <a:pt x="1302685" y="2204900"/>
                  <a:pt x="1302685" y="2235823"/>
                </a:cubicBezTo>
                <a:lnTo>
                  <a:pt x="1302685" y="2459781"/>
                </a:lnTo>
                <a:cubicBezTo>
                  <a:pt x="1302685" y="2490704"/>
                  <a:pt x="1327753" y="2515772"/>
                  <a:pt x="1358676" y="2515772"/>
                </a:cubicBezTo>
                <a:lnTo>
                  <a:pt x="1582634" y="2515772"/>
                </a:lnTo>
                <a:cubicBezTo>
                  <a:pt x="1613557" y="2515772"/>
                  <a:pt x="1638625" y="2490704"/>
                  <a:pt x="1638625" y="2459781"/>
                </a:cubicBezTo>
                <a:lnTo>
                  <a:pt x="1638625" y="2235823"/>
                </a:lnTo>
                <a:cubicBezTo>
                  <a:pt x="1638625" y="2204900"/>
                  <a:pt x="1613557" y="2179832"/>
                  <a:pt x="1582634" y="2179832"/>
                </a:cubicBezTo>
                <a:close/>
                <a:moveTo>
                  <a:pt x="837062" y="2179832"/>
                </a:moveTo>
                <a:cubicBezTo>
                  <a:pt x="806139" y="2179832"/>
                  <a:pt x="781071" y="2204900"/>
                  <a:pt x="781071" y="2235823"/>
                </a:cubicBezTo>
                <a:lnTo>
                  <a:pt x="781071" y="2459781"/>
                </a:lnTo>
                <a:cubicBezTo>
                  <a:pt x="781071" y="2490704"/>
                  <a:pt x="806139" y="2515772"/>
                  <a:pt x="837062" y="2515772"/>
                </a:cubicBezTo>
                <a:lnTo>
                  <a:pt x="1061020" y="2515772"/>
                </a:lnTo>
                <a:cubicBezTo>
                  <a:pt x="1091943" y="2515772"/>
                  <a:pt x="1117011" y="2490704"/>
                  <a:pt x="1117011" y="2459781"/>
                </a:cubicBezTo>
                <a:lnTo>
                  <a:pt x="1117011" y="2235823"/>
                </a:lnTo>
                <a:cubicBezTo>
                  <a:pt x="1117011" y="2204900"/>
                  <a:pt x="1091943" y="2179832"/>
                  <a:pt x="1061020" y="2179832"/>
                </a:cubicBezTo>
                <a:close/>
                <a:moveTo>
                  <a:pt x="315448" y="2179832"/>
                </a:moveTo>
                <a:cubicBezTo>
                  <a:pt x="284525" y="2179832"/>
                  <a:pt x="259457" y="2204900"/>
                  <a:pt x="259457" y="2235823"/>
                </a:cubicBezTo>
                <a:lnTo>
                  <a:pt x="259457" y="2459781"/>
                </a:lnTo>
                <a:cubicBezTo>
                  <a:pt x="259457" y="2490704"/>
                  <a:pt x="284525" y="2515772"/>
                  <a:pt x="315448" y="2515772"/>
                </a:cubicBezTo>
                <a:lnTo>
                  <a:pt x="539406" y="2515772"/>
                </a:lnTo>
                <a:cubicBezTo>
                  <a:pt x="570329" y="2515772"/>
                  <a:pt x="595397" y="2490704"/>
                  <a:pt x="595397" y="2459781"/>
                </a:cubicBezTo>
                <a:lnTo>
                  <a:pt x="595397" y="2235823"/>
                </a:lnTo>
                <a:cubicBezTo>
                  <a:pt x="595397" y="2204900"/>
                  <a:pt x="570329" y="2179832"/>
                  <a:pt x="539406" y="2179832"/>
                </a:cubicBezTo>
                <a:close/>
                <a:moveTo>
                  <a:pt x="1880291" y="1683512"/>
                </a:moveTo>
                <a:cubicBezTo>
                  <a:pt x="1849368" y="1683512"/>
                  <a:pt x="1824300" y="1708580"/>
                  <a:pt x="1824300" y="1739503"/>
                </a:cubicBezTo>
                <a:lnTo>
                  <a:pt x="1824300" y="1963461"/>
                </a:lnTo>
                <a:cubicBezTo>
                  <a:pt x="1824300" y="1994384"/>
                  <a:pt x="1849368" y="2019452"/>
                  <a:pt x="1880291" y="2019452"/>
                </a:cubicBezTo>
                <a:lnTo>
                  <a:pt x="2104249" y="2019452"/>
                </a:lnTo>
                <a:cubicBezTo>
                  <a:pt x="2135172" y="2019452"/>
                  <a:pt x="2160240" y="1994384"/>
                  <a:pt x="2160240" y="1963461"/>
                </a:cubicBezTo>
                <a:lnTo>
                  <a:pt x="2160240" y="1739503"/>
                </a:lnTo>
                <a:cubicBezTo>
                  <a:pt x="2160240" y="1708580"/>
                  <a:pt x="2135172" y="1683512"/>
                  <a:pt x="2104249" y="1683512"/>
                </a:cubicBezTo>
                <a:close/>
                <a:moveTo>
                  <a:pt x="1358676" y="1683512"/>
                </a:moveTo>
                <a:cubicBezTo>
                  <a:pt x="1327753" y="1683512"/>
                  <a:pt x="1302685" y="1708580"/>
                  <a:pt x="1302685" y="1739503"/>
                </a:cubicBezTo>
                <a:lnTo>
                  <a:pt x="1302685" y="1963461"/>
                </a:lnTo>
                <a:cubicBezTo>
                  <a:pt x="1302685" y="1994384"/>
                  <a:pt x="1327753" y="2019452"/>
                  <a:pt x="1358676" y="2019452"/>
                </a:cubicBezTo>
                <a:lnTo>
                  <a:pt x="1582634" y="2019452"/>
                </a:lnTo>
                <a:cubicBezTo>
                  <a:pt x="1613557" y="2019452"/>
                  <a:pt x="1638625" y="1994384"/>
                  <a:pt x="1638625" y="1963461"/>
                </a:cubicBezTo>
                <a:lnTo>
                  <a:pt x="1638625" y="1739503"/>
                </a:lnTo>
                <a:cubicBezTo>
                  <a:pt x="1638625" y="1708580"/>
                  <a:pt x="1613557" y="1683512"/>
                  <a:pt x="1582634" y="1683512"/>
                </a:cubicBezTo>
                <a:close/>
                <a:moveTo>
                  <a:pt x="837062" y="1683512"/>
                </a:moveTo>
                <a:cubicBezTo>
                  <a:pt x="806139" y="1683512"/>
                  <a:pt x="781071" y="1708580"/>
                  <a:pt x="781071" y="1739503"/>
                </a:cubicBezTo>
                <a:lnTo>
                  <a:pt x="781071" y="1963461"/>
                </a:lnTo>
                <a:cubicBezTo>
                  <a:pt x="781071" y="1994384"/>
                  <a:pt x="806139" y="2019452"/>
                  <a:pt x="837062" y="2019452"/>
                </a:cubicBezTo>
                <a:lnTo>
                  <a:pt x="1061020" y="2019452"/>
                </a:lnTo>
                <a:cubicBezTo>
                  <a:pt x="1091943" y="2019452"/>
                  <a:pt x="1117011" y="1994384"/>
                  <a:pt x="1117011" y="1963461"/>
                </a:cubicBezTo>
                <a:lnTo>
                  <a:pt x="1117011" y="1739503"/>
                </a:lnTo>
                <a:cubicBezTo>
                  <a:pt x="1117011" y="1708580"/>
                  <a:pt x="1091943" y="1683512"/>
                  <a:pt x="1061020" y="1683512"/>
                </a:cubicBezTo>
                <a:close/>
                <a:moveTo>
                  <a:pt x="315448" y="1683512"/>
                </a:moveTo>
                <a:cubicBezTo>
                  <a:pt x="284525" y="1683512"/>
                  <a:pt x="259457" y="1708580"/>
                  <a:pt x="259457" y="1739503"/>
                </a:cubicBezTo>
                <a:lnTo>
                  <a:pt x="259457" y="1963461"/>
                </a:lnTo>
                <a:cubicBezTo>
                  <a:pt x="259457" y="1994384"/>
                  <a:pt x="284525" y="2019452"/>
                  <a:pt x="315448" y="2019452"/>
                </a:cubicBezTo>
                <a:lnTo>
                  <a:pt x="539406" y="2019452"/>
                </a:lnTo>
                <a:cubicBezTo>
                  <a:pt x="570329" y="2019452"/>
                  <a:pt x="595397" y="1994384"/>
                  <a:pt x="595397" y="1963461"/>
                </a:cubicBezTo>
                <a:lnTo>
                  <a:pt x="595397" y="1739503"/>
                </a:lnTo>
                <a:cubicBezTo>
                  <a:pt x="595397" y="1708580"/>
                  <a:pt x="570329" y="1683512"/>
                  <a:pt x="539406" y="1683512"/>
                </a:cubicBezTo>
                <a:close/>
                <a:moveTo>
                  <a:pt x="1880291" y="1187192"/>
                </a:moveTo>
                <a:cubicBezTo>
                  <a:pt x="1849368" y="1187192"/>
                  <a:pt x="1824300" y="1212260"/>
                  <a:pt x="1824300" y="1243183"/>
                </a:cubicBezTo>
                <a:lnTo>
                  <a:pt x="1824300" y="1467141"/>
                </a:lnTo>
                <a:cubicBezTo>
                  <a:pt x="1824300" y="1498064"/>
                  <a:pt x="1849368" y="1523132"/>
                  <a:pt x="1880291" y="1523132"/>
                </a:cubicBezTo>
                <a:lnTo>
                  <a:pt x="2104249" y="1523132"/>
                </a:lnTo>
                <a:cubicBezTo>
                  <a:pt x="2135172" y="1523132"/>
                  <a:pt x="2160240" y="1498064"/>
                  <a:pt x="2160240" y="1467141"/>
                </a:cubicBezTo>
                <a:lnTo>
                  <a:pt x="2160240" y="1243183"/>
                </a:lnTo>
                <a:cubicBezTo>
                  <a:pt x="2160240" y="1212260"/>
                  <a:pt x="2135172" y="1187192"/>
                  <a:pt x="2104249" y="1187192"/>
                </a:cubicBezTo>
                <a:close/>
                <a:moveTo>
                  <a:pt x="1358676" y="1187192"/>
                </a:moveTo>
                <a:cubicBezTo>
                  <a:pt x="1327753" y="1187192"/>
                  <a:pt x="1302685" y="1212260"/>
                  <a:pt x="1302685" y="1243183"/>
                </a:cubicBezTo>
                <a:lnTo>
                  <a:pt x="1302685" y="1467141"/>
                </a:lnTo>
                <a:cubicBezTo>
                  <a:pt x="1302685" y="1498064"/>
                  <a:pt x="1327753" y="1523132"/>
                  <a:pt x="1358676" y="1523132"/>
                </a:cubicBezTo>
                <a:lnTo>
                  <a:pt x="1582634" y="1523132"/>
                </a:lnTo>
                <a:cubicBezTo>
                  <a:pt x="1613557" y="1523132"/>
                  <a:pt x="1638625" y="1498064"/>
                  <a:pt x="1638625" y="1467141"/>
                </a:cubicBezTo>
                <a:lnTo>
                  <a:pt x="1638625" y="1243183"/>
                </a:lnTo>
                <a:cubicBezTo>
                  <a:pt x="1638625" y="1212260"/>
                  <a:pt x="1613557" y="1187192"/>
                  <a:pt x="1582634" y="1187192"/>
                </a:cubicBezTo>
                <a:close/>
                <a:moveTo>
                  <a:pt x="837062" y="1187192"/>
                </a:moveTo>
                <a:cubicBezTo>
                  <a:pt x="806139" y="1187192"/>
                  <a:pt x="781071" y="1212260"/>
                  <a:pt x="781071" y="1243183"/>
                </a:cubicBezTo>
                <a:lnTo>
                  <a:pt x="781071" y="1467141"/>
                </a:lnTo>
                <a:cubicBezTo>
                  <a:pt x="781071" y="1498064"/>
                  <a:pt x="806139" y="1523132"/>
                  <a:pt x="837062" y="1523132"/>
                </a:cubicBezTo>
                <a:lnTo>
                  <a:pt x="1061020" y="1523132"/>
                </a:lnTo>
                <a:cubicBezTo>
                  <a:pt x="1091943" y="1523132"/>
                  <a:pt x="1117011" y="1498064"/>
                  <a:pt x="1117011" y="1467141"/>
                </a:cubicBezTo>
                <a:lnTo>
                  <a:pt x="1117011" y="1243183"/>
                </a:lnTo>
                <a:cubicBezTo>
                  <a:pt x="1117011" y="1212260"/>
                  <a:pt x="1091943" y="1187192"/>
                  <a:pt x="1061020" y="1187192"/>
                </a:cubicBezTo>
                <a:close/>
                <a:moveTo>
                  <a:pt x="315448" y="1187192"/>
                </a:moveTo>
                <a:cubicBezTo>
                  <a:pt x="284525" y="1187192"/>
                  <a:pt x="259457" y="1212260"/>
                  <a:pt x="259457" y="1243183"/>
                </a:cubicBezTo>
                <a:lnTo>
                  <a:pt x="259457" y="1467141"/>
                </a:lnTo>
                <a:cubicBezTo>
                  <a:pt x="259457" y="1498064"/>
                  <a:pt x="284525" y="1523132"/>
                  <a:pt x="315448" y="1523132"/>
                </a:cubicBezTo>
                <a:lnTo>
                  <a:pt x="539406" y="1523132"/>
                </a:lnTo>
                <a:cubicBezTo>
                  <a:pt x="570329" y="1523132"/>
                  <a:pt x="595397" y="1498064"/>
                  <a:pt x="595397" y="1467141"/>
                </a:cubicBezTo>
                <a:lnTo>
                  <a:pt x="595397" y="1243183"/>
                </a:lnTo>
                <a:cubicBezTo>
                  <a:pt x="595397" y="1212260"/>
                  <a:pt x="570329" y="1187192"/>
                  <a:pt x="539406" y="1187192"/>
                </a:cubicBezTo>
                <a:close/>
                <a:moveTo>
                  <a:pt x="348041" y="163575"/>
                </a:moveTo>
                <a:cubicBezTo>
                  <a:pt x="275130" y="163575"/>
                  <a:pt x="216024" y="222681"/>
                  <a:pt x="216024" y="295592"/>
                </a:cubicBezTo>
                <a:lnTo>
                  <a:pt x="216024" y="823646"/>
                </a:lnTo>
                <a:cubicBezTo>
                  <a:pt x="216024" y="896557"/>
                  <a:pt x="275130" y="955663"/>
                  <a:pt x="348041" y="955663"/>
                </a:cubicBezTo>
                <a:lnTo>
                  <a:pt x="2100231" y="955663"/>
                </a:lnTo>
                <a:cubicBezTo>
                  <a:pt x="2173142" y="955663"/>
                  <a:pt x="2232248" y="896557"/>
                  <a:pt x="2232248" y="823646"/>
                </a:cubicBezTo>
                <a:lnTo>
                  <a:pt x="2232248" y="295592"/>
                </a:lnTo>
                <a:cubicBezTo>
                  <a:pt x="2232248" y="222681"/>
                  <a:pt x="2173142" y="163575"/>
                  <a:pt x="2100231" y="163575"/>
                </a:cubicBezTo>
                <a:close/>
                <a:moveTo>
                  <a:pt x="265172" y="0"/>
                </a:moveTo>
                <a:lnTo>
                  <a:pt x="2183100" y="0"/>
                </a:lnTo>
                <a:cubicBezTo>
                  <a:pt x="2329550" y="0"/>
                  <a:pt x="2448272" y="118722"/>
                  <a:pt x="2448272" y="265172"/>
                </a:cubicBezTo>
                <a:lnTo>
                  <a:pt x="2448272" y="2974828"/>
                </a:lnTo>
                <a:cubicBezTo>
                  <a:pt x="2448272" y="3121278"/>
                  <a:pt x="2329550" y="3240000"/>
                  <a:pt x="2183100" y="3240000"/>
                </a:cubicBezTo>
                <a:lnTo>
                  <a:pt x="265172" y="3240000"/>
                </a:lnTo>
                <a:cubicBezTo>
                  <a:pt x="118722" y="3240000"/>
                  <a:pt x="0" y="3121278"/>
                  <a:pt x="0" y="2974828"/>
                </a:cubicBezTo>
                <a:lnTo>
                  <a:pt x="0" y="265172"/>
                </a:lnTo>
                <a:cubicBezTo>
                  <a:pt x="0" y="118722"/>
                  <a:pt x="118722" y="0"/>
                  <a:pt x="26517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4" name="Rounded Rectangle 32">
            <a:extLst>
              <a:ext uri="{FF2B5EF4-FFF2-40B4-BE49-F238E27FC236}">
                <a16:creationId xmlns:a16="http://schemas.microsoft.com/office/drawing/2014/main" id="{A7C45BCB-0B8E-4E0E-842A-DD554B68B1C0}"/>
              </a:ext>
            </a:extLst>
          </p:cNvPr>
          <p:cNvSpPr/>
          <p:nvPr/>
        </p:nvSpPr>
        <p:spPr>
          <a:xfrm>
            <a:off x="10179594" y="3623455"/>
            <a:ext cx="491492" cy="49149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19696" y="2510955"/>
                </a:moveTo>
                <a:lnTo>
                  <a:pt x="2019696" y="2797359"/>
                </a:lnTo>
                <a:lnTo>
                  <a:pt x="2914589" y="2797359"/>
                </a:lnTo>
                <a:lnTo>
                  <a:pt x="2914589" y="2510955"/>
                </a:lnTo>
                <a:close/>
                <a:moveTo>
                  <a:pt x="2019696" y="2081348"/>
                </a:moveTo>
                <a:lnTo>
                  <a:pt x="2019696" y="2367752"/>
                </a:lnTo>
                <a:lnTo>
                  <a:pt x="2914589" y="2367752"/>
                </a:lnTo>
                <a:lnTo>
                  <a:pt x="2914589" y="2081348"/>
                </a:lnTo>
                <a:close/>
                <a:moveTo>
                  <a:pt x="580710" y="2021703"/>
                </a:moveTo>
                <a:lnTo>
                  <a:pt x="378191" y="2224222"/>
                </a:lnTo>
                <a:lnTo>
                  <a:pt x="593323" y="2439354"/>
                </a:lnTo>
                <a:lnTo>
                  <a:pt x="378191" y="2654485"/>
                </a:lnTo>
                <a:lnTo>
                  <a:pt x="580710" y="2857004"/>
                </a:lnTo>
                <a:lnTo>
                  <a:pt x="795842" y="2641872"/>
                </a:lnTo>
                <a:lnTo>
                  <a:pt x="1010973" y="2857004"/>
                </a:lnTo>
                <a:lnTo>
                  <a:pt x="1213492" y="2654485"/>
                </a:lnTo>
                <a:lnTo>
                  <a:pt x="998360" y="2439354"/>
                </a:lnTo>
                <a:lnTo>
                  <a:pt x="1213492" y="2224222"/>
                </a:lnTo>
                <a:lnTo>
                  <a:pt x="1010973" y="2021703"/>
                </a:lnTo>
                <a:lnTo>
                  <a:pt x="795842" y="2236835"/>
                </a:lnTo>
                <a:close/>
                <a:moveTo>
                  <a:pt x="1656000" y="1656001"/>
                </a:moveTo>
                <a:lnTo>
                  <a:pt x="3240000" y="1656001"/>
                </a:lnTo>
                <a:lnTo>
                  <a:pt x="3240000" y="2699989"/>
                </a:lnTo>
                <a:cubicBezTo>
                  <a:pt x="3240000" y="2998229"/>
                  <a:pt x="2998229" y="3240000"/>
                  <a:pt x="2699989" y="3240000"/>
                </a:cubicBezTo>
                <a:lnTo>
                  <a:pt x="1656000" y="3240000"/>
                </a:lnTo>
                <a:close/>
                <a:moveTo>
                  <a:pt x="0" y="1656001"/>
                </a:moveTo>
                <a:lnTo>
                  <a:pt x="1584000" y="1656001"/>
                </a:lnTo>
                <a:lnTo>
                  <a:pt x="1584000" y="3240000"/>
                </a:lnTo>
                <a:lnTo>
                  <a:pt x="540011" y="3240000"/>
                </a:lnTo>
                <a:cubicBezTo>
                  <a:pt x="241771" y="3240000"/>
                  <a:pt x="0" y="2998229"/>
                  <a:pt x="0" y="2699989"/>
                </a:cubicBezTo>
                <a:close/>
                <a:moveTo>
                  <a:pt x="2467143" y="957859"/>
                </a:moveTo>
                <a:cubicBezTo>
                  <a:pt x="2388055" y="957859"/>
                  <a:pt x="2323941" y="1021973"/>
                  <a:pt x="2323941" y="1101061"/>
                </a:cubicBezTo>
                <a:cubicBezTo>
                  <a:pt x="2323941" y="1180149"/>
                  <a:pt x="2388055" y="1244263"/>
                  <a:pt x="2467143" y="1244263"/>
                </a:cubicBezTo>
                <a:cubicBezTo>
                  <a:pt x="2546231" y="1244263"/>
                  <a:pt x="2610345" y="1180149"/>
                  <a:pt x="2610345" y="1101061"/>
                </a:cubicBezTo>
                <a:cubicBezTo>
                  <a:pt x="2610345" y="1021973"/>
                  <a:pt x="2546231" y="957859"/>
                  <a:pt x="2467143" y="957859"/>
                </a:cubicBezTo>
                <a:close/>
                <a:moveTo>
                  <a:pt x="2019696" y="635775"/>
                </a:moveTo>
                <a:lnTo>
                  <a:pt x="2019696" y="922180"/>
                </a:lnTo>
                <a:lnTo>
                  <a:pt x="2914589" y="922180"/>
                </a:lnTo>
                <a:lnTo>
                  <a:pt x="2914589" y="635775"/>
                </a:lnTo>
                <a:close/>
                <a:moveTo>
                  <a:pt x="652639" y="331531"/>
                </a:moveTo>
                <a:lnTo>
                  <a:pt x="652639" y="635775"/>
                </a:lnTo>
                <a:lnTo>
                  <a:pt x="348395" y="635775"/>
                </a:lnTo>
                <a:lnTo>
                  <a:pt x="348395" y="922180"/>
                </a:lnTo>
                <a:lnTo>
                  <a:pt x="652639" y="922180"/>
                </a:lnTo>
                <a:lnTo>
                  <a:pt x="652639" y="1226424"/>
                </a:lnTo>
                <a:lnTo>
                  <a:pt x="939044" y="1226424"/>
                </a:lnTo>
                <a:lnTo>
                  <a:pt x="939044" y="922180"/>
                </a:lnTo>
                <a:lnTo>
                  <a:pt x="1243288" y="922180"/>
                </a:lnTo>
                <a:lnTo>
                  <a:pt x="1243288" y="635775"/>
                </a:lnTo>
                <a:lnTo>
                  <a:pt x="939044" y="635775"/>
                </a:lnTo>
                <a:lnTo>
                  <a:pt x="939044" y="331531"/>
                </a:lnTo>
                <a:close/>
                <a:moveTo>
                  <a:pt x="2467143" y="313692"/>
                </a:moveTo>
                <a:cubicBezTo>
                  <a:pt x="2388055" y="313692"/>
                  <a:pt x="2323941" y="377806"/>
                  <a:pt x="2323941" y="456894"/>
                </a:cubicBezTo>
                <a:cubicBezTo>
                  <a:pt x="2323941" y="535982"/>
                  <a:pt x="2388055" y="600096"/>
                  <a:pt x="2467143" y="600096"/>
                </a:cubicBezTo>
                <a:cubicBezTo>
                  <a:pt x="2546231" y="600096"/>
                  <a:pt x="2610345" y="535982"/>
                  <a:pt x="2610345" y="456894"/>
                </a:cubicBezTo>
                <a:cubicBezTo>
                  <a:pt x="2610345" y="377806"/>
                  <a:pt x="2546231" y="313692"/>
                  <a:pt x="2467143" y="313692"/>
                </a:cubicBezTo>
                <a:close/>
                <a:moveTo>
                  <a:pt x="540011" y="0"/>
                </a:moveTo>
                <a:lnTo>
                  <a:pt x="2699989" y="0"/>
                </a:lnTo>
                <a:cubicBezTo>
                  <a:pt x="2998229" y="0"/>
                  <a:pt x="3240000" y="241771"/>
                  <a:pt x="3240000" y="540011"/>
                </a:cubicBezTo>
                <a:lnTo>
                  <a:pt x="3240000" y="1584001"/>
                </a:lnTo>
                <a:lnTo>
                  <a:pt x="1656000" y="1584001"/>
                </a:lnTo>
                <a:lnTo>
                  <a:pt x="1656000" y="1"/>
                </a:lnTo>
                <a:lnTo>
                  <a:pt x="1584000" y="1"/>
                </a:lnTo>
                <a:lnTo>
                  <a:pt x="1584000" y="1584001"/>
                </a:lnTo>
                <a:lnTo>
                  <a:pt x="0" y="1584001"/>
                </a:lnTo>
                <a:lnTo>
                  <a:pt x="0" y="540011"/>
                </a:lnTo>
                <a:cubicBezTo>
                  <a:pt x="0" y="241771"/>
                  <a:pt x="241771" y="0"/>
                  <a:pt x="54001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5" name="Trapezoid 13">
            <a:extLst>
              <a:ext uri="{FF2B5EF4-FFF2-40B4-BE49-F238E27FC236}">
                <a16:creationId xmlns:a16="http://schemas.microsoft.com/office/drawing/2014/main" id="{EAB635DE-58EF-4585-A0F5-0790A1957A5B}"/>
              </a:ext>
            </a:extLst>
          </p:cNvPr>
          <p:cNvSpPr/>
          <p:nvPr/>
        </p:nvSpPr>
        <p:spPr>
          <a:xfrm>
            <a:off x="5324216" y="2538243"/>
            <a:ext cx="529844" cy="448015"/>
          </a:xfrm>
          <a:custGeom>
            <a:avLst/>
            <a:gdLst/>
            <a:ahLst/>
            <a:cxnLst/>
            <a:rect l="l" t="t" r="r" b="b"/>
            <a:pathLst>
              <a:path w="2736304" h="2313707">
                <a:moveTo>
                  <a:pt x="1046195" y="1945901"/>
                </a:moveTo>
                <a:lnTo>
                  <a:pt x="998316" y="2093032"/>
                </a:lnTo>
                <a:lnTo>
                  <a:pt x="1737988" y="2093032"/>
                </a:lnTo>
                <a:lnTo>
                  <a:pt x="1690109" y="1945901"/>
                </a:lnTo>
                <a:close/>
                <a:moveTo>
                  <a:pt x="396044" y="89541"/>
                </a:moveTo>
                <a:lnTo>
                  <a:pt x="396044" y="1241668"/>
                </a:lnTo>
                <a:lnTo>
                  <a:pt x="2340260" y="1241668"/>
                </a:lnTo>
                <a:lnTo>
                  <a:pt x="2340260" y="89541"/>
                </a:lnTo>
                <a:close/>
                <a:moveTo>
                  <a:pt x="252028" y="0"/>
                </a:moveTo>
                <a:lnTo>
                  <a:pt x="2484276" y="0"/>
                </a:lnTo>
                <a:lnTo>
                  <a:pt x="2484276" y="1331208"/>
                </a:lnTo>
                <a:lnTo>
                  <a:pt x="2484679" y="1331208"/>
                </a:lnTo>
                <a:lnTo>
                  <a:pt x="2736304" y="2195304"/>
                </a:lnTo>
                <a:lnTo>
                  <a:pt x="2736304" y="2313707"/>
                </a:lnTo>
                <a:lnTo>
                  <a:pt x="0" y="2313707"/>
                </a:lnTo>
                <a:lnTo>
                  <a:pt x="0" y="2195304"/>
                </a:lnTo>
                <a:lnTo>
                  <a:pt x="251625" y="1331208"/>
                </a:lnTo>
                <a:lnTo>
                  <a:pt x="252028" y="1331208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6" name="Rounded Rectangle 7">
            <a:extLst>
              <a:ext uri="{FF2B5EF4-FFF2-40B4-BE49-F238E27FC236}">
                <a16:creationId xmlns:a16="http://schemas.microsoft.com/office/drawing/2014/main" id="{890A206E-8EB0-46CB-87E5-BB62DA827BE4}"/>
              </a:ext>
            </a:extLst>
          </p:cNvPr>
          <p:cNvSpPr/>
          <p:nvPr/>
        </p:nvSpPr>
        <p:spPr>
          <a:xfrm>
            <a:off x="7858216" y="2527504"/>
            <a:ext cx="271294" cy="469495"/>
          </a:xfrm>
          <a:custGeom>
            <a:avLst/>
            <a:gdLst/>
            <a:ahLst/>
            <a:cxnLst/>
            <a:rect l="l" t="t" r="r" b="b"/>
            <a:pathLst>
              <a:path w="1872208" h="3240000">
                <a:moveTo>
                  <a:pt x="936104" y="2852499"/>
                </a:moveTo>
                <a:cubicBezTo>
                  <a:pt x="861605" y="2852499"/>
                  <a:pt x="801211" y="2912893"/>
                  <a:pt x="801211" y="2987392"/>
                </a:cubicBezTo>
                <a:cubicBezTo>
                  <a:pt x="801211" y="3061891"/>
                  <a:pt x="861605" y="3122285"/>
                  <a:pt x="936104" y="3122285"/>
                </a:cubicBezTo>
                <a:cubicBezTo>
                  <a:pt x="1010603" y="3122285"/>
                  <a:pt x="1070997" y="3061891"/>
                  <a:pt x="1070997" y="2987392"/>
                </a:cubicBezTo>
                <a:cubicBezTo>
                  <a:pt x="1070997" y="2912893"/>
                  <a:pt x="1010603" y="2852499"/>
                  <a:pt x="936104" y="2852499"/>
                </a:cubicBezTo>
                <a:close/>
                <a:moveTo>
                  <a:pt x="144016" y="323096"/>
                </a:moveTo>
                <a:lnTo>
                  <a:pt x="144016" y="2699360"/>
                </a:lnTo>
                <a:lnTo>
                  <a:pt x="1728192" y="2699360"/>
                </a:lnTo>
                <a:lnTo>
                  <a:pt x="1728192" y="323096"/>
                </a:lnTo>
                <a:close/>
                <a:moveTo>
                  <a:pt x="720104" y="107072"/>
                </a:moveTo>
                <a:cubicBezTo>
                  <a:pt x="690281" y="107072"/>
                  <a:pt x="666104" y="131249"/>
                  <a:pt x="666104" y="161072"/>
                </a:cubicBezTo>
                <a:cubicBezTo>
                  <a:pt x="666104" y="190895"/>
                  <a:pt x="690281" y="215072"/>
                  <a:pt x="720104" y="215072"/>
                </a:cubicBezTo>
                <a:lnTo>
                  <a:pt x="1152104" y="215072"/>
                </a:lnTo>
                <a:cubicBezTo>
                  <a:pt x="1181927" y="215072"/>
                  <a:pt x="1206104" y="190895"/>
                  <a:pt x="1206104" y="161072"/>
                </a:cubicBezTo>
                <a:cubicBezTo>
                  <a:pt x="1206104" y="131249"/>
                  <a:pt x="1181927" y="107072"/>
                  <a:pt x="1152104" y="107072"/>
                </a:cubicBezTo>
                <a:close/>
                <a:moveTo>
                  <a:pt x="312041" y="0"/>
                </a:moveTo>
                <a:lnTo>
                  <a:pt x="1560167" y="0"/>
                </a:lnTo>
                <a:cubicBezTo>
                  <a:pt x="1732502" y="0"/>
                  <a:pt x="1872208" y="139706"/>
                  <a:pt x="1872208" y="312041"/>
                </a:cubicBezTo>
                <a:lnTo>
                  <a:pt x="1872208" y="2927959"/>
                </a:lnTo>
                <a:cubicBezTo>
                  <a:pt x="1872208" y="3100294"/>
                  <a:pt x="1732502" y="3240000"/>
                  <a:pt x="1560167" y="3240000"/>
                </a:cubicBezTo>
                <a:lnTo>
                  <a:pt x="312041" y="3240000"/>
                </a:lnTo>
                <a:cubicBezTo>
                  <a:pt x="139706" y="3240000"/>
                  <a:pt x="0" y="3100294"/>
                  <a:pt x="0" y="2927959"/>
                </a:cubicBezTo>
                <a:lnTo>
                  <a:pt x="0" y="312041"/>
                </a:lnTo>
                <a:cubicBezTo>
                  <a:pt x="0" y="139706"/>
                  <a:pt x="139706" y="0"/>
                  <a:pt x="31204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7" name="Rectangle 18">
            <a:extLst>
              <a:ext uri="{FF2B5EF4-FFF2-40B4-BE49-F238E27FC236}">
                <a16:creationId xmlns:a16="http://schemas.microsoft.com/office/drawing/2014/main" id="{D8BFBE69-EC90-491A-A905-789398F4B3A8}"/>
              </a:ext>
            </a:extLst>
          </p:cNvPr>
          <p:cNvSpPr/>
          <p:nvPr/>
        </p:nvSpPr>
        <p:spPr>
          <a:xfrm>
            <a:off x="6258752" y="2567175"/>
            <a:ext cx="491054" cy="390153"/>
          </a:xfrm>
          <a:custGeom>
            <a:avLst/>
            <a:gdLst/>
            <a:ahLst/>
            <a:cxnLst/>
            <a:rect l="l" t="t" r="r" b="b"/>
            <a:pathLst>
              <a:path w="3240000" h="2574247">
                <a:moveTo>
                  <a:pt x="2393400" y="1814089"/>
                </a:moveTo>
                <a:cubicBezTo>
                  <a:pt x="2363577" y="1814089"/>
                  <a:pt x="2339400" y="1838266"/>
                  <a:pt x="2339400" y="1868089"/>
                </a:cubicBezTo>
                <a:cubicBezTo>
                  <a:pt x="2339400" y="1897912"/>
                  <a:pt x="2363577" y="1922089"/>
                  <a:pt x="2393400" y="1922089"/>
                </a:cubicBezTo>
                <a:lnTo>
                  <a:pt x="2573400" y="1922089"/>
                </a:lnTo>
                <a:cubicBezTo>
                  <a:pt x="2603223" y="1922089"/>
                  <a:pt x="2627400" y="1897912"/>
                  <a:pt x="2627400" y="1868089"/>
                </a:cubicBezTo>
                <a:cubicBezTo>
                  <a:pt x="2627400" y="1838266"/>
                  <a:pt x="2603223" y="1814089"/>
                  <a:pt x="2573400" y="1814089"/>
                </a:cubicBezTo>
                <a:close/>
                <a:moveTo>
                  <a:pt x="173344" y="1814089"/>
                </a:moveTo>
                <a:cubicBezTo>
                  <a:pt x="143521" y="1814089"/>
                  <a:pt x="119344" y="1838266"/>
                  <a:pt x="119344" y="1868089"/>
                </a:cubicBezTo>
                <a:cubicBezTo>
                  <a:pt x="119344" y="1897912"/>
                  <a:pt x="143521" y="1922089"/>
                  <a:pt x="173344" y="1922089"/>
                </a:cubicBezTo>
                <a:lnTo>
                  <a:pt x="353344" y="1922089"/>
                </a:lnTo>
                <a:cubicBezTo>
                  <a:pt x="383167" y="1922089"/>
                  <a:pt x="407344" y="1897912"/>
                  <a:pt x="407344" y="1868089"/>
                </a:cubicBezTo>
                <a:cubicBezTo>
                  <a:pt x="407344" y="1838266"/>
                  <a:pt x="383167" y="1814089"/>
                  <a:pt x="353344" y="1814089"/>
                </a:cubicBezTo>
                <a:close/>
                <a:moveTo>
                  <a:pt x="2933496" y="1796081"/>
                </a:moveTo>
                <a:cubicBezTo>
                  <a:pt x="2893727" y="1796081"/>
                  <a:pt x="2861488" y="1828320"/>
                  <a:pt x="2861488" y="1868089"/>
                </a:cubicBezTo>
                <a:cubicBezTo>
                  <a:pt x="2861488" y="1907858"/>
                  <a:pt x="2893727" y="1940097"/>
                  <a:pt x="2933496" y="1940097"/>
                </a:cubicBezTo>
                <a:cubicBezTo>
                  <a:pt x="2973265" y="1940097"/>
                  <a:pt x="3005504" y="1907858"/>
                  <a:pt x="3005504" y="1868089"/>
                </a:cubicBezTo>
                <a:cubicBezTo>
                  <a:pt x="3005504" y="1828320"/>
                  <a:pt x="2973265" y="1796081"/>
                  <a:pt x="2933496" y="1796081"/>
                </a:cubicBezTo>
                <a:close/>
                <a:moveTo>
                  <a:pt x="119344" y="122856"/>
                </a:moveTo>
                <a:lnTo>
                  <a:pt x="119344" y="1728192"/>
                </a:lnTo>
                <a:lnTo>
                  <a:pt x="3120656" y="1728192"/>
                </a:lnTo>
                <a:lnTo>
                  <a:pt x="3120656" y="122856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2016224"/>
                </a:lnTo>
                <a:lnTo>
                  <a:pt x="1812079" y="2016224"/>
                </a:lnTo>
                <a:lnTo>
                  <a:pt x="1857107" y="2320159"/>
                </a:lnTo>
                <a:lnTo>
                  <a:pt x="2357140" y="2320159"/>
                </a:lnTo>
                <a:cubicBezTo>
                  <a:pt x="2427304" y="2320159"/>
                  <a:pt x="2484184" y="2377039"/>
                  <a:pt x="2484184" y="2447203"/>
                </a:cubicBezTo>
                <a:lnTo>
                  <a:pt x="2484184" y="2574247"/>
                </a:lnTo>
                <a:lnTo>
                  <a:pt x="755992" y="2574247"/>
                </a:lnTo>
                <a:lnTo>
                  <a:pt x="755992" y="2447203"/>
                </a:lnTo>
                <a:cubicBezTo>
                  <a:pt x="755992" y="2377039"/>
                  <a:pt x="812872" y="2320159"/>
                  <a:pt x="883036" y="2320159"/>
                </a:cubicBezTo>
                <a:lnTo>
                  <a:pt x="1382894" y="2320159"/>
                </a:lnTo>
                <a:lnTo>
                  <a:pt x="1427922" y="2016224"/>
                </a:lnTo>
                <a:lnTo>
                  <a:pt x="0" y="2016224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8" name="Rounded Rectangle 25">
            <a:extLst>
              <a:ext uri="{FF2B5EF4-FFF2-40B4-BE49-F238E27FC236}">
                <a16:creationId xmlns:a16="http://schemas.microsoft.com/office/drawing/2014/main" id="{4572E89B-D1A8-4A73-807F-C57BE0137D47}"/>
              </a:ext>
            </a:extLst>
          </p:cNvPr>
          <p:cNvSpPr/>
          <p:nvPr/>
        </p:nvSpPr>
        <p:spPr>
          <a:xfrm>
            <a:off x="7154498" y="2552022"/>
            <a:ext cx="299026" cy="420457"/>
          </a:xfrm>
          <a:custGeom>
            <a:avLst/>
            <a:gdLst/>
            <a:ahLst/>
            <a:cxnLst/>
            <a:rect l="l" t="t" r="r" b="b"/>
            <a:pathLst>
              <a:path w="2304256" h="3240000">
                <a:moveTo>
                  <a:pt x="954128" y="3024336"/>
                </a:moveTo>
                <a:cubicBezTo>
                  <a:pt x="924305" y="3024336"/>
                  <a:pt x="900128" y="3048513"/>
                  <a:pt x="900128" y="3078336"/>
                </a:cubicBezTo>
                <a:cubicBezTo>
                  <a:pt x="900128" y="3108159"/>
                  <a:pt x="924305" y="3132336"/>
                  <a:pt x="954128" y="3132336"/>
                </a:cubicBezTo>
                <a:lnTo>
                  <a:pt x="1350128" y="3132336"/>
                </a:lnTo>
                <a:cubicBezTo>
                  <a:pt x="1379951" y="3132336"/>
                  <a:pt x="1404128" y="3108159"/>
                  <a:pt x="1404128" y="3078336"/>
                </a:cubicBezTo>
                <a:cubicBezTo>
                  <a:pt x="1404128" y="3048513"/>
                  <a:pt x="1379951" y="3024336"/>
                  <a:pt x="1350128" y="3024336"/>
                </a:cubicBezTo>
                <a:close/>
                <a:moveTo>
                  <a:pt x="131531" y="224650"/>
                </a:moveTo>
                <a:lnTo>
                  <a:pt x="131531" y="2888946"/>
                </a:lnTo>
                <a:lnTo>
                  <a:pt x="2172725" y="2888946"/>
                </a:lnTo>
                <a:lnTo>
                  <a:pt x="2172725" y="224650"/>
                </a:lnTo>
                <a:close/>
                <a:moveTo>
                  <a:pt x="936128" y="73520"/>
                </a:moveTo>
                <a:cubicBezTo>
                  <a:pt x="916246" y="73520"/>
                  <a:pt x="900128" y="89638"/>
                  <a:pt x="900128" y="109520"/>
                </a:cubicBezTo>
                <a:cubicBezTo>
                  <a:pt x="900128" y="129402"/>
                  <a:pt x="916246" y="145520"/>
                  <a:pt x="936128" y="145520"/>
                </a:cubicBezTo>
                <a:lnTo>
                  <a:pt x="1368128" y="145520"/>
                </a:lnTo>
                <a:cubicBezTo>
                  <a:pt x="1388010" y="145520"/>
                  <a:pt x="1404128" y="129402"/>
                  <a:pt x="1404128" y="109520"/>
                </a:cubicBezTo>
                <a:cubicBezTo>
                  <a:pt x="1404128" y="89638"/>
                  <a:pt x="1388010" y="73520"/>
                  <a:pt x="1368128" y="73520"/>
                </a:cubicBezTo>
                <a:close/>
                <a:moveTo>
                  <a:pt x="155330" y="0"/>
                </a:moveTo>
                <a:lnTo>
                  <a:pt x="2148926" y="0"/>
                </a:lnTo>
                <a:cubicBezTo>
                  <a:pt x="2234712" y="0"/>
                  <a:pt x="2304256" y="69544"/>
                  <a:pt x="2304256" y="155330"/>
                </a:cubicBezTo>
                <a:lnTo>
                  <a:pt x="2304256" y="3084670"/>
                </a:lnTo>
                <a:cubicBezTo>
                  <a:pt x="2304256" y="3170456"/>
                  <a:pt x="2234712" y="3240000"/>
                  <a:pt x="2148926" y="3240000"/>
                </a:cubicBezTo>
                <a:lnTo>
                  <a:pt x="155330" y="3240000"/>
                </a:lnTo>
                <a:cubicBezTo>
                  <a:pt x="69544" y="3240000"/>
                  <a:pt x="0" y="3170456"/>
                  <a:pt x="0" y="3084670"/>
                </a:cubicBezTo>
                <a:lnTo>
                  <a:pt x="0" y="155330"/>
                </a:lnTo>
                <a:cubicBezTo>
                  <a:pt x="0" y="69544"/>
                  <a:pt x="69544" y="0"/>
                  <a:pt x="15533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9" name="Chord 14">
            <a:extLst>
              <a:ext uri="{FF2B5EF4-FFF2-40B4-BE49-F238E27FC236}">
                <a16:creationId xmlns:a16="http://schemas.microsoft.com/office/drawing/2014/main" id="{55CB0732-5078-415F-A13A-7992B69C1679}"/>
              </a:ext>
            </a:extLst>
          </p:cNvPr>
          <p:cNvSpPr/>
          <p:nvPr/>
        </p:nvSpPr>
        <p:spPr>
          <a:xfrm>
            <a:off x="5919945" y="5535338"/>
            <a:ext cx="512639" cy="646909"/>
          </a:xfrm>
          <a:custGeom>
            <a:avLst/>
            <a:gdLst/>
            <a:ahLst/>
            <a:cxnLst/>
            <a:rect l="l" t="t" r="r" b="b"/>
            <a:pathLst>
              <a:path w="2120980" h="2676504">
                <a:moveTo>
                  <a:pt x="824057" y="2198115"/>
                </a:moveTo>
                <a:lnTo>
                  <a:pt x="824057" y="2229022"/>
                </a:lnTo>
                <a:lnTo>
                  <a:pt x="751177" y="2229022"/>
                </a:lnTo>
                <a:lnTo>
                  <a:pt x="751177" y="2510330"/>
                </a:lnTo>
                <a:lnTo>
                  <a:pt x="824057" y="2510330"/>
                </a:lnTo>
                <a:lnTo>
                  <a:pt x="824057" y="2541237"/>
                </a:lnTo>
                <a:lnTo>
                  <a:pt x="1298129" y="2541237"/>
                </a:lnTo>
                <a:lnTo>
                  <a:pt x="1298129" y="2510330"/>
                </a:lnTo>
                <a:lnTo>
                  <a:pt x="1371008" y="2510330"/>
                </a:lnTo>
                <a:lnTo>
                  <a:pt x="1371008" y="2229022"/>
                </a:lnTo>
                <a:lnTo>
                  <a:pt x="1298129" y="2229022"/>
                </a:lnTo>
                <a:lnTo>
                  <a:pt x="1298129" y="2198115"/>
                </a:lnTo>
                <a:close/>
                <a:moveTo>
                  <a:pt x="1933495" y="134375"/>
                </a:moveTo>
                <a:cubicBezTo>
                  <a:pt x="1872496" y="128267"/>
                  <a:pt x="1778964" y="206162"/>
                  <a:pt x="1655092" y="316398"/>
                </a:cubicBezTo>
                <a:lnTo>
                  <a:pt x="1655092" y="762581"/>
                </a:lnTo>
                <a:lnTo>
                  <a:pt x="1651862" y="762581"/>
                </a:lnTo>
                <a:cubicBezTo>
                  <a:pt x="1647824" y="843406"/>
                  <a:pt x="1633793" y="920606"/>
                  <a:pt x="1611266" y="992211"/>
                </a:cubicBezTo>
                <a:cubicBezTo>
                  <a:pt x="1739269" y="1047184"/>
                  <a:pt x="1828260" y="986425"/>
                  <a:pt x="1895778" y="900656"/>
                </a:cubicBezTo>
                <a:cubicBezTo>
                  <a:pt x="1964561" y="813279"/>
                  <a:pt x="2016746" y="624382"/>
                  <a:pt x="2016490" y="465292"/>
                </a:cubicBezTo>
                <a:cubicBezTo>
                  <a:pt x="2023696" y="232949"/>
                  <a:pt x="1995287" y="140561"/>
                  <a:pt x="1933495" y="134375"/>
                </a:cubicBezTo>
                <a:close/>
                <a:moveTo>
                  <a:pt x="187485" y="134375"/>
                </a:moveTo>
                <a:cubicBezTo>
                  <a:pt x="125693" y="140561"/>
                  <a:pt x="97284" y="232949"/>
                  <a:pt x="104490" y="465292"/>
                </a:cubicBezTo>
                <a:cubicBezTo>
                  <a:pt x="104234" y="624382"/>
                  <a:pt x="156419" y="813279"/>
                  <a:pt x="225202" y="900656"/>
                </a:cubicBezTo>
                <a:cubicBezTo>
                  <a:pt x="292944" y="986710"/>
                  <a:pt x="382303" y="1047587"/>
                  <a:pt x="511026" y="991745"/>
                </a:cubicBezTo>
                <a:cubicBezTo>
                  <a:pt x="488627" y="920189"/>
                  <a:pt x="474740" y="843131"/>
                  <a:pt x="470841" y="762581"/>
                </a:cubicBezTo>
                <a:lnTo>
                  <a:pt x="467092" y="762581"/>
                </a:lnTo>
                <a:lnTo>
                  <a:pt x="467092" y="317447"/>
                </a:lnTo>
                <a:cubicBezTo>
                  <a:pt x="342616" y="206663"/>
                  <a:pt x="248680" y="128248"/>
                  <a:pt x="187485" y="134375"/>
                </a:cubicBezTo>
                <a:close/>
                <a:moveTo>
                  <a:pt x="171293" y="338"/>
                </a:moveTo>
                <a:cubicBezTo>
                  <a:pt x="267101" y="7324"/>
                  <a:pt x="383647" y="121035"/>
                  <a:pt x="467092" y="183917"/>
                </a:cubicBezTo>
                <a:lnTo>
                  <a:pt x="467092" y="127304"/>
                </a:lnTo>
                <a:cubicBezTo>
                  <a:pt x="446033" y="120339"/>
                  <a:pt x="431092" y="100383"/>
                  <a:pt x="431092" y="76938"/>
                </a:cubicBezTo>
                <a:cubicBezTo>
                  <a:pt x="431092" y="47115"/>
                  <a:pt x="455269" y="22938"/>
                  <a:pt x="485092" y="22938"/>
                </a:cubicBezTo>
                <a:lnTo>
                  <a:pt x="1637092" y="22938"/>
                </a:lnTo>
                <a:cubicBezTo>
                  <a:pt x="1666915" y="22938"/>
                  <a:pt x="1691092" y="47115"/>
                  <a:pt x="1691092" y="76938"/>
                </a:cubicBezTo>
                <a:cubicBezTo>
                  <a:pt x="1691092" y="100383"/>
                  <a:pt x="1676151" y="120339"/>
                  <a:pt x="1655092" y="127304"/>
                </a:cubicBezTo>
                <a:lnTo>
                  <a:pt x="1655092" y="182958"/>
                </a:lnTo>
                <a:cubicBezTo>
                  <a:pt x="1738474" y="119924"/>
                  <a:pt x="1854348" y="7289"/>
                  <a:pt x="1949687" y="338"/>
                </a:cubicBezTo>
                <a:cubicBezTo>
                  <a:pt x="2046947" y="-6754"/>
                  <a:pt x="2122836" y="96139"/>
                  <a:pt x="2120946" y="473736"/>
                </a:cubicBezTo>
                <a:cubicBezTo>
                  <a:pt x="2117166" y="673942"/>
                  <a:pt x="2058714" y="872497"/>
                  <a:pt x="1966316" y="974360"/>
                </a:cubicBezTo>
                <a:cubicBezTo>
                  <a:pt x="1875288" y="1074712"/>
                  <a:pt x="1740706" y="1159472"/>
                  <a:pt x="1574365" y="1087619"/>
                </a:cubicBezTo>
                <a:cubicBezTo>
                  <a:pt x="1498402" y="1256706"/>
                  <a:pt x="1371540" y="1383225"/>
                  <a:pt x="1220432" y="1434843"/>
                </a:cubicBezTo>
                <a:lnTo>
                  <a:pt x="1220432" y="1524098"/>
                </a:lnTo>
                <a:cubicBezTo>
                  <a:pt x="1242816" y="1529237"/>
                  <a:pt x="1259092" y="1549488"/>
                  <a:pt x="1259092" y="1573540"/>
                </a:cubicBezTo>
                <a:lnTo>
                  <a:pt x="1259092" y="1782216"/>
                </a:lnTo>
                <a:cubicBezTo>
                  <a:pt x="1259092" y="1806269"/>
                  <a:pt x="1242816" y="1826519"/>
                  <a:pt x="1220432" y="1831659"/>
                </a:cubicBezTo>
                <a:lnTo>
                  <a:pt x="1220432" y="1899972"/>
                </a:lnTo>
                <a:cubicBezTo>
                  <a:pt x="1220432" y="1908643"/>
                  <a:pt x="1218317" y="1916820"/>
                  <a:pt x="1214011" y="1923722"/>
                </a:cubicBezTo>
                <a:cubicBezTo>
                  <a:pt x="1480406" y="1939701"/>
                  <a:pt x="1673079" y="1996147"/>
                  <a:pt x="1682229" y="2062848"/>
                </a:cubicBezTo>
                <a:lnTo>
                  <a:pt x="1925188" y="2062848"/>
                </a:lnTo>
                <a:lnTo>
                  <a:pt x="1925188" y="2676504"/>
                </a:lnTo>
                <a:lnTo>
                  <a:pt x="196996" y="2676504"/>
                </a:lnTo>
                <a:lnTo>
                  <a:pt x="196996" y="2062848"/>
                </a:lnTo>
                <a:lnTo>
                  <a:pt x="427501" y="2062848"/>
                </a:lnTo>
                <a:cubicBezTo>
                  <a:pt x="436455" y="1995236"/>
                  <a:pt x="634470" y="1937990"/>
                  <a:pt x="907722" y="1923052"/>
                </a:cubicBezTo>
                <a:cubicBezTo>
                  <a:pt x="903729" y="1916275"/>
                  <a:pt x="901752" y="1908354"/>
                  <a:pt x="901752" y="1899972"/>
                </a:cubicBezTo>
                <a:lnTo>
                  <a:pt x="901752" y="1831659"/>
                </a:lnTo>
                <a:cubicBezTo>
                  <a:pt x="879369" y="1826519"/>
                  <a:pt x="863092" y="1806269"/>
                  <a:pt x="863092" y="1782216"/>
                </a:cubicBezTo>
                <a:lnTo>
                  <a:pt x="863092" y="1573540"/>
                </a:lnTo>
                <a:cubicBezTo>
                  <a:pt x="863092" y="1549488"/>
                  <a:pt x="879369" y="1529237"/>
                  <a:pt x="901752" y="1524098"/>
                </a:cubicBezTo>
                <a:lnTo>
                  <a:pt x="901752" y="1435225"/>
                </a:lnTo>
                <a:cubicBezTo>
                  <a:pt x="750211" y="1383280"/>
                  <a:pt x="623484" y="1256276"/>
                  <a:pt x="547795" y="1087211"/>
                </a:cubicBezTo>
                <a:cubicBezTo>
                  <a:pt x="380891" y="1159861"/>
                  <a:pt x="245901" y="1074942"/>
                  <a:pt x="154664" y="974360"/>
                </a:cubicBezTo>
                <a:cubicBezTo>
                  <a:pt x="62266" y="872497"/>
                  <a:pt x="3814" y="673942"/>
                  <a:pt x="34" y="473736"/>
                </a:cubicBezTo>
                <a:cubicBezTo>
                  <a:pt x="-1856" y="96139"/>
                  <a:pt x="74033" y="-6754"/>
                  <a:pt x="171293" y="3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0" name="Rounded Rectangle 6">
            <a:extLst>
              <a:ext uri="{FF2B5EF4-FFF2-40B4-BE49-F238E27FC236}">
                <a16:creationId xmlns:a16="http://schemas.microsoft.com/office/drawing/2014/main" id="{11DB8BB9-D675-470D-AC1D-C9EF80405172}"/>
              </a:ext>
            </a:extLst>
          </p:cNvPr>
          <p:cNvSpPr/>
          <p:nvPr/>
        </p:nvSpPr>
        <p:spPr>
          <a:xfrm>
            <a:off x="4411373" y="2471636"/>
            <a:ext cx="508153" cy="516633"/>
          </a:xfrm>
          <a:custGeom>
            <a:avLst/>
            <a:gdLst/>
            <a:ahLst/>
            <a:cxnLst/>
            <a:rect l="l" t="t" r="r" b="b"/>
            <a:pathLst>
              <a:path w="3186824" h="3060919">
                <a:moveTo>
                  <a:pt x="1045874" y="2696689"/>
                </a:moveTo>
                <a:lnTo>
                  <a:pt x="2125874" y="2696689"/>
                </a:lnTo>
                <a:lnTo>
                  <a:pt x="2125874" y="2804689"/>
                </a:lnTo>
                <a:lnTo>
                  <a:pt x="1045874" y="2804689"/>
                </a:lnTo>
                <a:close/>
                <a:moveTo>
                  <a:pt x="1045874" y="2410468"/>
                </a:moveTo>
                <a:lnTo>
                  <a:pt x="2125874" y="2410468"/>
                </a:lnTo>
                <a:lnTo>
                  <a:pt x="2125874" y="2518468"/>
                </a:lnTo>
                <a:lnTo>
                  <a:pt x="1045874" y="2518468"/>
                </a:lnTo>
                <a:close/>
                <a:moveTo>
                  <a:pt x="1045874" y="2124247"/>
                </a:moveTo>
                <a:lnTo>
                  <a:pt x="2125874" y="2124247"/>
                </a:lnTo>
                <a:lnTo>
                  <a:pt x="2125874" y="2232247"/>
                </a:lnTo>
                <a:lnTo>
                  <a:pt x="1045874" y="2232247"/>
                </a:lnTo>
                <a:close/>
                <a:moveTo>
                  <a:pt x="902547" y="1956791"/>
                </a:moveTo>
                <a:lnTo>
                  <a:pt x="902547" y="2109191"/>
                </a:lnTo>
                <a:lnTo>
                  <a:pt x="902547" y="2185391"/>
                </a:lnTo>
                <a:lnTo>
                  <a:pt x="902547" y="2376263"/>
                </a:lnTo>
                <a:lnTo>
                  <a:pt x="902547" y="2973921"/>
                </a:lnTo>
                <a:lnTo>
                  <a:pt x="2284277" y="2973921"/>
                </a:lnTo>
                <a:lnTo>
                  <a:pt x="2284277" y="2376263"/>
                </a:lnTo>
                <a:lnTo>
                  <a:pt x="2284277" y="2185391"/>
                </a:lnTo>
                <a:lnTo>
                  <a:pt x="2284277" y="2109191"/>
                </a:lnTo>
                <a:lnTo>
                  <a:pt x="2284277" y="1956791"/>
                </a:lnTo>
                <a:close/>
                <a:moveTo>
                  <a:pt x="469172" y="1728191"/>
                </a:moveTo>
                <a:lnTo>
                  <a:pt x="469172" y="2185391"/>
                </a:lnTo>
                <a:lnTo>
                  <a:pt x="767127" y="2185391"/>
                </a:lnTo>
                <a:lnTo>
                  <a:pt x="767127" y="2109191"/>
                </a:lnTo>
                <a:lnTo>
                  <a:pt x="545372" y="2109191"/>
                </a:lnTo>
                <a:lnTo>
                  <a:pt x="545372" y="1804391"/>
                </a:lnTo>
                <a:lnTo>
                  <a:pt x="2641452" y="1804391"/>
                </a:lnTo>
                <a:lnTo>
                  <a:pt x="2641452" y="2109191"/>
                </a:lnTo>
                <a:lnTo>
                  <a:pt x="2419697" y="2109191"/>
                </a:lnTo>
                <a:lnTo>
                  <a:pt x="2419697" y="2185391"/>
                </a:lnTo>
                <a:lnTo>
                  <a:pt x="2717652" y="2185391"/>
                </a:lnTo>
                <a:lnTo>
                  <a:pt x="2717652" y="1728191"/>
                </a:lnTo>
                <a:close/>
                <a:moveTo>
                  <a:pt x="2819005" y="1350909"/>
                </a:moveTo>
                <a:cubicBezTo>
                  <a:pt x="2769294" y="1350909"/>
                  <a:pt x="2728995" y="1391208"/>
                  <a:pt x="2728995" y="1440919"/>
                </a:cubicBezTo>
                <a:cubicBezTo>
                  <a:pt x="2728995" y="1490630"/>
                  <a:pt x="2769294" y="1530929"/>
                  <a:pt x="2819005" y="1530929"/>
                </a:cubicBezTo>
                <a:cubicBezTo>
                  <a:pt x="2868716" y="1530929"/>
                  <a:pt x="2909015" y="1490630"/>
                  <a:pt x="2909015" y="1440919"/>
                </a:cubicBezTo>
                <a:cubicBezTo>
                  <a:pt x="2909015" y="1391208"/>
                  <a:pt x="2868716" y="1350909"/>
                  <a:pt x="2819005" y="1350909"/>
                </a:cubicBezTo>
                <a:close/>
                <a:moveTo>
                  <a:pt x="2509707" y="1350909"/>
                </a:moveTo>
                <a:cubicBezTo>
                  <a:pt x="2459996" y="1350909"/>
                  <a:pt x="2419697" y="1391208"/>
                  <a:pt x="2419697" y="1440919"/>
                </a:cubicBezTo>
                <a:cubicBezTo>
                  <a:pt x="2419697" y="1490630"/>
                  <a:pt x="2459996" y="1530929"/>
                  <a:pt x="2509707" y="1530929"/>
                </a:cubicBezTo>
                <a:cubicBezTo>
                  <a:pt x="2559418" y="1530929"/>
                  <a:pt x="2599717" y="1490630"/>
                  <a:pt x="2599717" y="1440919"/>
                </a:cubicBezTo>
                <a:cubicBezTo>
                  <a:pt x="2599717" y="1391208"/>
                  <a:pt x="2559418" y="1350909"/>
                  <a:pt x="2509707" y="1350909"/>
                </a:cubicBezTo>
                <a:close/>
                <a:moveTo>
                  <a:pt x="195993" y="1200328"/>
                </a:moveTo>
                <a:lnTo>
                  <a:pt x="2990831" y="1200328"/>
                </a:lnTo>
                <a:cubicBezTo>
                  <a:pt x="3099075" y="1200328"/>
                  <a:pt x="3186824" y="1288077"/>
                  <a:pt x="3186824" y="1396321"/>
                </a:cubicBezTo>
                <a:lnTo>
                  <a:pt x="3186824" y="2180270"/>
                </a:lnTo>
                <a:cubicBezTo>
                  <a:pt x="3186824" y="2288514"/>
                  <a:pt x="3099075" y="2376263"/>
                  <a:pt x="2990831" y="2376263"/>
                </a:cubicBezTo>
                <a:lnTo>
                  <a:pt x="2419697" y="2376263"/>
                </a:lnTo>
                <a:lnTo>
                  <a:pt x="2419697" y="3060919"/>
                </a:lnTo>
                <a:lnTo>
                  <a:pt x="767127" y="3060919"/>
                </a:lnTo>
                <a:lnTo>
                  <a:pt x="767127" y="2376263"/>
                </a:lnTo>
                <a:lnTo>
                  <a:pt x="195993" y="2376263"/>
                </a:lnTo>
                <a:cubicBezTo>
                  <a:pt x="87749" y="2376263"/>
                  <a:pt x="0" y="2288514"/>
                  <a:pt x="0" y="2180270"/>
                </a:cubicBezTo>
                <a:lnTo>
                  <a:pt x="0" y="1396321"/>
                </a:lnTo>
                <a:cubicBezTo>
                  <a:pt x="0" y="1288077"/>
                  <a:pt x="87749" y="1200328"/>
                  <a:pt x="195993" y="1200328"/>
                </a:cubicBezTo>
                <a:close/>
                <a:moveTo>
                  <a:pt x="767127" y="0"/>
                </a:moveTo>
                <a:lnTo>
                  <a:pt x="2419697" y="0"/>
                </a:lnTo>
                <a:lnTo>
                  <a:pt x="2419697" y="190589"/>
                </a:lnTo>
                <a:lnTo>
                  <a:pt x="2565249" y="190589"/>
                </a:lnTo>
                <a:cubicBezTo>
                  <a:pt x="2649419" y="190589"/>
                  <a:pt x="2717652" y="258822"/>
                  <a:pt x="2717652" y="342992"/>
                </a:cubicBezTo>
                <a:lnTo>
                  <a:pt x="2717652" y="1104989"/>
                </a:lnTo>
                <a:lnTo>
                  <a:pt x="2284277" y="1104989"/>
                </a:lnTo>
                <a:lnTo>
                  <a:pt x="2284277" y="1104128"/>
                </a:lnTo>
                <a:lnTo>
                  <a:pt x="2284277" y="190589"/>
                </a:lnTo>
                <a:lnTo>
                  <a:pt x="2284277" y="96523"/>
                </a:lnTo>
                <a:lnTo>
                  <a:pt x="902547" y="96523"/>
                </a:lnTo>
                <a:lnTo>
                  <a:pt x="902547" y="190589"/>
                </a:lnTo>
                <a:lnTo>
                  <a:pt x="902547" y="1104128"/>
                </a:lnTo>
                <a:lnTo>
                  <a:pt x="902547" y="1104989"/>
                </a:lnTo>
                <a:lnTo>
                  <a:pt x="469172" y="1104989"/>
                </a:lnTo>
                <a:lnTo>
                  <a:pt x="469172" y="342992"/>
                </a:lnTo>
                <a:cubicBezTo>
                  <a:pt x="469172" y="258822"/>
                  <a:pt x="537405" y="190589"/>
                  <a:pt x="621575" y="190589"/>
                </a:cubicBezTo>
                <a:lnTo>
                  <a:pt x="767127" y="190589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1" name="Oval 66">
            <a:extLst>
              <a:ext uri="{FF2B5EF4-FFF2-40B4-BE49-F238E27FC236}">
                <a16:creationId xmlns:a16="http://schemas.microsoft.com/office/drawing/2014/main" id="{64136ECC-E882-4D1E-8298-06A6A02A6E1A}"/>
              </a:ext>
            </a:extLst>
          </p:cNvPr>
          <p:cNvSpPr/>
          <p:nvPr/>
        </p:nvSpPr>
        <p:spPr>
          <a:xfrm rot="20700000">
            <a:off x="6137536" y="3634206"/>
            <a:ext cx="548680" cy="469988"/>
          </a:xfrm>
          <a:custGeom>
            <a:avLst/>
            <a:gdLst/>
            <a:ahLst/>
            <a:cxnLst/>
            <a:rect l="l" t="t" r="r" b="b"/>
            <a:pathLst>
              <a:path w="2901316" h="2485205">
                <a:moveTo>
                  <a:pt x="2901316" y="8833"/>
                </a:moveTo>
                <a:lnTo>
                  <a:pt x="2885407" y="69738"/>
                </a:lnTo>
                <a:lnTo>
                  <a:pt x="2890344" y="71061"/>
                </a:lnTo>
                <a:lnTo>
                  <a:pt x="2331295" y="2157461"/>
                </a:lnTo>
                <a:lnTo>
                  <a:pt x="2322295" y="2155049"/>
                </a:lnTo>
                <a:cubicBezTo>
                  <a:pt x="2311779" y="2339141"/>
                  <a:pt x="2127696" y="2485205"/>
                  <a:pt x="1902404" y="2485205"/>
                </a:cubicBezTo>
                <a:cubicBezTo>
                  <a:pt x="1669201" y="2485205"/>
                  <a:pt x="1480151" y="2328701"/>
                  <a:pt x="1480150" y="2135644"/>
                </a:cubicBezTo>
                <a:cubicBezTo>
                  <a:pt x="1480150" y="1942587"/>
                  <a:pt x="1669200" y="1786083"/>
                  <a:pt x="1902404" y="1786083"/>
                </a:cubicBezTo>
                <a:cubicBezTo>
                  <a:pt x="2026046" y="1786083"/>
                  <a:pt x="2137276" y="1830075"/>
                  <a:pt x="2213623" y="1901150"/>
                </a:cubicBezTo>
                <a:lnTo>
                  <a:pt x="2586815" y="508378"/>
                </a:lnTo>
                <a:lnTo>
                  <a:pt x="1283297" y="508378"/>
                </a:lnTo>
                <a:lnTo>
                  <a:pt x="847984" y="2132988"/>
                </a:lnTo>
                <a:lnTo>
                  <a:pt x="841776" y="2131324"/>
                </a:lnTo>
                <a:cubicBezTo>
                  <a:pt x="829584" y="2314002"/>
                  <a:pt x="646295" y="2458448"/>
                  <a:pt x="422254" y="2458448"/>
                </a:cubicBezTo>
                <a:cubicBezTo>
                  <a:pt x="189051" y="2458448"/>
                  <a:pt x="1" y="2301944"/>
                  <a:pt x="0" y="2108887"/>
                </a:cubicBezTo>
                <a:cubicBezTo>
                  <a:pt x="0" y="1915830"/>
                  <a:pt x="189051" y="1759326"/>
                  <a:pt x="422255" y="1759326"/>
                </a:cubicBezTo>
                <a:cubicBezTo>
                  <a:pt x="544771" y="1759326"/>
                  <a:pt x="655100" y="1802522"/>
                  <a:pt x="731465" y="1872378"/>
                </a:cubicBezTo>
                <a:lnTo>
                  <a:pt x="1233167" y="0"/>
                </a:lnTo>
                <a:lnTo>
                  <a:pt x="1266129" y="883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2" name="Isosceles Triangle 13">
            <a:extLst>
              <a:ext uri="{FF2B5EF4-FFF2-40B4-BE49-F238E27FC236}">
                <a16:creationId xmlns:a16="http://schemas.microsoft.com/office/drawing/2014/main" id="{A54A6140-C0D9-4440-A5D4-E05BC900724C}"/>
              </a:ext>
            </a:extLst>
          </p:cNvPr>
          <p:cNvSpPr/>
          <p:nvPr/>
        </p:nvSpPr>
        <p:spPr>
          <a:xfrm rot="10800000">
            <a:off x="5188220" y="5485943"/>
            <a:ext cx="376548" cy="745701"/>
          </a:xfrm>
          <a:custGeom>
            <a:avLst/>
            <a:gdLst/>
            <a:ahLst/>
            <a:cxnLst/>
            <a:rect l="l" t="t" r="r" b="b"/>
            <a:pathLst>
              <a:path w="1613569" h="3195455">
                <a:moveTo>
                  <a:pt x="1348422" y="2012960"/>
                </a:moveTo>
                <a:lnTo>
                  <a:pt x="264249" y="2012960"/>
                </a:lnTo>
                <a:cubicBezTo>
                  <a:pt x="99656" y="1932015"/>
                  <a:pt x="172" y="1814225"/>
                  <a:pt x="0" y="1686651"/>
                </a:cubicBezTo>
                <a:lnTo>
                  <a:pt x="716785" y="1678553"/>
                </a:lnTo>
                <a:lnTo>
                  <a:pt x="716785" y="360000"/>
                </a:lnTo>
                <a:lnTo>
                  <a:pt x="716785" y="355479"/>
                </a:lnTo>
                <a:lnTo>
                  <a:pt x="717916" y="355479"/>
                </a:lnTo>
                <a:lnTo>
                  <a:pt x="806785" y="0"/>
                </a:lnTo>
                <a:lnTo>
                  <a:pt x="895655" y="355479"/>
                </a:lnTo>
                <a:lnTo>
                  <a:pt x="896785" y="355479"/>
                </a:lnTo>
                <a:lnTo>
                  <a:pt x="896785" y="360000"/>
                </a:lnTo>
                <a:lnTo>
                  <a:pt x="896785" y="1676520"/>
                </a:lnTo>
                <a:lnTo>
                  <a:pt x="1612906" y="1668429"/>
                </a:lnTo>
                <a:cubicBezTo>
                  <a:pt x="1622778" y="1802631"/>
                  <a:pt x="1521918" y="1928220"/>
                  <a:pt x="1348422" y="2012960"/>
                </a:cubicBezTo>
                <a:close/>
                <a:moveTo>
                  <a:pt x="1175921" y="2908428"/>
                </a:moveTo>
                <a:lnTo>
                  <a:pt x="437641" y="2908428"/>
                </a:lnTo>
                <a:lnTo>
                  <a:pt x="250570" y="2083962"/>
                </a:lnTo>
                <a:lnTo>
                  <a:pt x="1362992" y="2083962"/>
                </a:lnTo>
                <a:close/>
                <a:moveTo>
                  <a:pt x="1155969" y="3195455"/>
                </a:moveTo>
                <a:lnTo>
                  <a:pt x="457593" y="3195455"/>
                </a:lnTo>
                <a:cubicBezTo>
                  <a:pt x="397940" y="3195455"/>
                  <a:pt x="349581" y="3147096"/>
                  <a:pt x="349581" y="3087443"/>
                </a:cubicBezTo>
                <a:cubicBezTo>
                  <a:pt x="349581" y="3027790"/>
                  <a:pt x="397940" y="2979431"/>
                  <a:pt x="457593" y="2979431"/>
                </a:cubicBezTo>
                <a:lnTo>
                  <a:pt x="1155969" y="2979431"/>
                </a:lnTo>
                <a:cubicBezTo>
                  <a:pt x="1215622" y="2979431"/>
                  <a:pt x="1263981" y="3027790"/>
                  <a:pt x="1263981" y="3087443"/>
                </a:cubicBezTo>
                <a:cubicBezTo>
                  <a:pt x="1263981" y="3147096"/>
                  <a:pt x="1215622" y="3195455"/>
                  <a:pt x="1155969" y="319545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3" name="Smiley Face 14">
            <a:extLst>
              <a:ext uri="{FF2B5EF4-FFF2-40B4-BE49-F238E27FC236}">
                <a16:creationId xmlns:a16="http://schemas.microsoft.com/office/drawing/2014/main" id="{BD37565A-D14C-4133-B9E1-D7F8BF1C6551}"/>
              </a:ext>
            </a:extLst>
          </p:cNvPr>
          <p:cNvSpPr/>
          <p:nvPr/>
        </p:nvSpPr>
        <p:spPr>
          <a:xfrm>
            <a:off x="7617042" y="5578826"/>
            <a:ext cx="559934" cy="559934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26698" y="2215122"/>
                </a:moveTo>
                <a:cubicBezTo>
                  <a:pt x="1959656" y="2378616"/>
                  <a:pt x="1801229" y="2486070"/>
                  <a:pt x="1624533" y="2487892"/>
                </a:cubicBezTo>
                <a:cubicBezTo>
                  <a:pt x="1447837" y="2489714"/>
                  <a:pt x="1287227" y="2385551"/>
                  <a:pt x="1216828" y="2223474"/>
                </a:cubicBezTo>
                <a:lnTo>
                  <a:pt x="1039110" y="2300667"/>
                </a:lnTo>
                <a:cubicBezTo>
                  <a:pt x="1140541" y="2534187"/>
                  <a:pt x="1371947" y="2684266"/>
                  <a:pt x="1626531" y="2681641"/>
                </a:cubicBezTo>
                <a:cubicBezTo>
                  <a:pt x="1881115" y="2679016"/>
                  <a:pt x="2109376" y="2524196"/>
                  <a:pt x="2205970" y="2288634"/>
                </a:cubicBezTo>
                <a:close/>
                <a:moveTo>
                  <a:pt x="2165423" y="986226"/>
                </a:moveTo>
                <a:cubicBezTo>
                  <a:pt x="2072622" y="986226"/>
                  <a:pt x="1997392" y="1061456"/>
                  <a:pt x="1997392" y="1154257"/>
                </a:cubicBezTo>
                <a:cubicBezTo>
                  <a:pt x="1997392" y="1247058"/>
                  <a:pt x="2072622" y="1322288"/>
                  <a:pt x="2165423" y="1322288"/>
                </a:cubicBezTo>
                <a:cubicBezTo>
                  <a:pt x="2258224" y="1322288"/>
                  <a:pt x="2333454" y="1247058"/>
                  <a:pt x="2333454" y="1154257"/>
                </a:cubicBezTo>
                <a:cubicBezTo>
                  <a:pt x="2333454" y="1061456"/>
                  <a:pt x="2258224" y="986226"/>
                  <a:pt x="2165423" y="986226"/>
                </a:cubicBezTo>
                <a:close/>
                <a:moveTo>
                  <a:pt x="1107401" y="986226"/>
                </a:moveTo>
                <a:cubicBezTo>
                  <a:pt x="1014600" y="986226"/>
                  <a:pt x="939370" y="1061456"/>
                  <a:pt x="939370" y="1154257"/>
                </a:cubicBezTo>
                <a:cubicBezTo>
                  <a:pt x="939370" y="1247058"/>
                  <a:pt x="1014600" y="1322288"/>
                  <a:pt x="1107401" y="1322288"/>
                </a:cubicBezTo>
                <a:cubicBezTo>
                  <a:pt x="1200202" y="1322288"/>
                  <a:pt x="1275432" y="1247058"/>
                  <a:pt x="1275432" y="1154257"/>
                </a:cubicBezTo>
                <a:cubicBezTo>
                  <a:pt x="1275432" y="1061456"/>
                  <a:pt x="1200202" y="986226"/>
                  <a:pt x="1107401" y="98622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8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7" y="276671"/>
                </a:lnTo>
                <a:lnTo>
                  <a:pt x="2650470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29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29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0" y="2870071"/>
                </a:lnTo>
                <a:lnTo>
                  <a:pt x="2525757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8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2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3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2" y="2802158"/>
                  <a:pt x="474487" y="2765513"/>
                </a:cubicBezTo>
                <a:cubicBezTo>
                  <a:pt x="437842" y="2728868"/>
                  <a:pt x="402944" y="2690475"/>
                  <a:pt x="369929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4" y="2438097"/>
                  <a:pt x="195525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4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4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5" y="847812"/>
                </a:cubicBezTo>
                <a:cubicBezTo>
                  <a:pt x="220464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29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2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3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4" name="Smiley Face 12">
            <a:extLst>
              <a:ext uri="{FF2B5EF4-FFF2-40B4-BE49-F238E27FC236}">
                <a16:creationId xmlns:a16="http://schemas.microsoft.com/office/drawing/2014/main" id="{7F01996A-EF70-44A8-AD2D-1E270513DCED}"/>
              </a:ext>
            </a:extLst>
          </p:cNvPr>
          <p:cNvSpPr/>
          <p:nvPr/>
        </p:nvSpPr>
        <p:spPr>
          <a:xfrm>
            <a:off x="10160622" y="5578826"/>
            <a:ext cx="559934" cy="559934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613470" y="2077417"/>
                </a:moveTo>
                <a:cubicBezTo>
                  <a:pt x="1358886" y="2080042"/>
                  <a:pt x="1130625" y="2234862"/>
                  <a:pt x="1034031" y="2470424"/>
                </a:cubicBezTo>
                <a:lnTo>
                  <a:pt x="1213303" y="2543936"/>
                </a:lnTo>
                <a:cubicBezTo>
                  <a:pt x="1280345" y="2380442"/>
                  <a:pt x="1438772" y="2272988"/>
                  <a:pt x="1615468" y="2271166"/>
                </a:cubicBezTo>
                <a:cubicBezTo>
                  <a:pt x="1792164" y="2269344"/>
                  <a:pt x="1952774" y="2373507"/>
                  <a:pt x="2023173" y="2535584"/>
                </a:cubicBezTo>
                <a:lnTo>
                  <a:pt x="2200891" y="2458391"/>
                </a:lnTo>
                <a:cubicBezTo>
                  <a:pt x="2099460" y="2224871"/>
                  <a:pt x="1868054" y="2074792"/>
                  <a:pt x="1613470" y="2077417"/>
                </a:cubicBezTo>
                <a:close/>
                <a:moveTo>
                  <a:pt x="2165423" y="986226"/>
                </a:moveTo>
                <a:cubicBezTo>
                  <a:pt x="2072622" y="986226"/>
                  <a:pt x="1997392" y="1061456"/>
                  <a:pt x="1997392" y="1154257"/>
                </a:cubicBezTo>
                <a:cubicBezTo>
                  <a:pt x="1997392" y="1247058"/>
                  <a:pt x="2072622" y="1322288"/>
                  <a:pt x="2165423" y="1322288"/>
                </a:cubicBezTo>
                <a:cubicBezTo>
                  <a:pt x="2258224" y="1322288"/>
                  <a:pt x="2333454" y="1247058"/>
                  <a:pt x="2333454" y="1154257"/>
                </a:cubicBezTo>
                <a:cubicBezTo>
                  <a:pt x="2333454" y="1061456"/>
                  <a:pt x="2258224" y="986226"/>
                  <a:pt x="2165423" y="986226"/>
                </a:cubicBezTo>
                <a:close/>
                <a:moveTo>
                  <a:pt x="1107401" y="986226"/>
                </a:moveTo>
                <a:cubicBezTo>
                  <a:pt x="1014600" y="986226"/>
                  <a:pt x="939370" y="1061456"/>
                  <a:pt x="939370" y="1154257"/>
                </a:cubicBezTo>
                <a:cubicBezTo>
                  <a:pt x="939370" y="1247058"/>
                  <a:pt x="1014600" y="1322288"/>
                  <a:pt x="1107401" y="1322288"/>
                </a:cubicBezTo>
                <a:cubicBezTo>
                  <a:pt x="1200202" y="1322288"/>
                  <a:pt x="1275432" y="1247058"/>
                  <a:pt x="1275432" y="1154257"/>
                </a:cubicBezTo>
                <a:cubicBezTo>
                  <a:pt x="1275432" y="1061456"/>
                  <a:pt x="1200202" y="986226"/>
                  <a:pt x="1107401" y="98622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9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8" y="276671"/>
                </a:lnTo>
                <a:lnTo>
                  <a:pt x="2650471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30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30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1" y="2870071"/>
                </a:lnTo>
                <a:lnTo>
                  <a:pt x="2525758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9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3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4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3" y="2802158"/>
                  <a:pt x="474487" y="2765513"/>
                </a:cubicBezTo>
                <a:cubicBezTo>
                  <a:pt x="437842" y="2728868"/>
                  <a:pt x="402944" y="2690475"/>
                  <a:pt x="369930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5" y="2438097"/>
                  <a:pt x="195526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5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5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6" y="847812"/>
                </a:cubicBezTo>
                <a:cubicBezTo>
                  <a:pt x="220465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30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3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4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5" name="Smiley Face 15">
            <a:extLst>
              <a:ext uri="{FF2B5EF4-FFF2-40B4-BE49-F238E27FC236}">
                <a16:creationId xmlns:a16="http://schemas.microsoft.com/office/drawing/2014/main" id="{7DB0A6EE-0534-4660-BA3C-A3E8C9FF112F}"/>
              </a:ext>
            </a:extLst>
          </p:cNvPr>
          <p:cNvSpPr/>
          <p:nvPr/>
        </p:nvSpPr>
        <p:spPr>
          <a:xfrm>
            <a:off x="8468995" y="5581897"/>
            <a:ext cx="553792" cy="55379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298433" y="2114441"/>
                </a:moveTo>
                <a:lnTo>
                  <a:pt x="1355104" y="2367205"/>
                </a:lnTo>
                <a:lnTo>
                  <a:pt x="1411009" y="2575845"/>
                </a:lnTo>
                <a:lnTo>
                  <a:pt x="2354338" y="2323081"/>
                </a:lnTo>
                <a:close/>
                <a:moveTo>
                  <a:pt x="2165423" y="986226"/>
                </a:moveTo>
                <a:cubicBezTo>
                  <a:pt x="2072622" y="986226"/>
                  <a:pt x="1997392" y="1061456"/>
                  <a:pt x="1997392" y="1154257"/>
                </a:cubicBezTo>
                <a:cubicBezTo>
                  <a:pt x="1997392" y="1247058"/>
                  <a:pt x="2072622" y="1322288"/>
                  <a:pt x="2165423" y="1322288"/>
                </a:cubicBezTo>
                <a:cubicBezTo>
                  <a:pt x="2258224" y="1322288"/>
                  <a:pt x="2333454" y="1247058"/>
                  <a:pt x="2333454" y="1154257"/>
                </a:cubicBezTo>
                <a:cubicBezTo>
                  <a:pt x="2333454" y="1061456"/>
                  <a:pt x="2258224" y="986226"/>
                  <a:pt x="2165423" y="986226"/>
                </a:cubicBezTo>
                <a:close/>
                <a:moveTo>
                  <a:pt x="1107401" y="986226"/>
                </a:moveTo>
                <a:cubicBezTo>
                  <a:pt x="1014600" y="986226"/>
                  <a:pt x="939370" y="1061456"/>
                  <a:pt x="939370" y="1154257"/>
                </a:cubicBezTo>
                <a:cubicBezTo>
                  <a:pt x="939370" y="1247058"/>
                  <a:pt x="1014600" y="1322288"/>
                  <a:pt x="1107401" y="1322288"/>
                </a:cubicBezTo>
                <a:cubicBezTo>
                  <a:pt x="1200202" y="1322288"/>
                  <a:pt x="1275432" y="1247058"/>
                  <a:pt x="1275432" y="1154257"/>
                </a:cubicBezTo>
                <a:cubicBezTo>
                  <a:pt x="1275432" y="1061456"/>
                  <a:pt x="1200202" y="986226"/>
                  <a:pt x="1107401" y="98622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8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7" y="276671"/>
                </a:lnTo>
                <a:lnTo>
                  <a:pt x="2650470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29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29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0" y="2870071"/>
                </a:lnTo>
                <a:lnTo>
                  <a:pt x="2525757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8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2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3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2" y="2802158"/>
                  <a:pt x="474487" y="2765513"/>
                </a:cubicBezTo>
                <a:cubicBezTo>
                  <a:pt x="437842" y="2728868"/>
                  <a:pt x="402944" y="2690475"/>
                  <a:pt x="369929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4" y="2438097"/>
                  <a:pt x="195525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4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4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5" y="847812"/>
                </a:cubicBezTo>
                <a:cubicBezTo>
                  <a:pt x="220464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29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2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3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6" name="Oval 37">
            <a:extLst>
              <a:ext uri="{FF2B5EF4-FFF2-40B4-BE49-F238E27FC236}">
                <a16:creationId xmlns:a16="http://schemas.microsoft.com/office/drawing/2014/main" id="{1430B71C-D580-4CA6-A442-26AED5FAE293}"/>
              </a:ext>
            </a:extLst>
          </p:cNvPr>
          <p:cNvSpPr/>
          <p:nvPr/>
        </p:nvSpPr>
        <p:spPr>
          <a:xfrm>
            <a:off x="11012576" y="5575424"/>
            <a:ext cx="566738" cy="566738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249999" y="2117384"/>
                </a:moveTo>
                <a:lnTo>
                  <a:pt x="990192" y="2131776"/>
                </a:lnTo>
                <a:cubicBezTo>
                  <a:pt x="998682" y="2476365"/>
                  <a:pt x="1282526" y="2750154"/>
                  <a:pt x="1627197" y="2746216"/>
                </a:cubicBezTo>
                <a:cubicBezTo>
                  <a:pt x="1971867" y="2742279"/>
                  <a:pt x="2249383" y="2462077"/>
                  <a:pt x="2249999" y="2117384"/>
                </a:cubicBezTo>
                <a:close/>
                <a:moveTo>
                  <a:pt x="2505352" y="784338"/>
                </a:moveTo>
                <a:lnTo>
                  <a:pt x="1869332" y="1428843"/>
                </a:lnTo>
                <a:lnTo>
                  <a:pt x="2505352" y="1522122"/>
                </a:lnTo>
                <a:lnTo>
                  <a:pt x="2505352" y="1378597"/>
                </a:lnTo>
                <a:lnTo>
                  <a:pt x="2187887" y="1332038"/>
                </a:lnTo>
                <a:lnTo>
                  <a:pt x="2505352" y="1010338"/>
                </a:lnTo>
                <a:close/>
                <a:moveTo>
                  <a:pt x="734649" y="784338"/>
                </a:moveTo>
                <a:lnTo>
                  <a:pt x="734649" y="1010338"/>
                </a:lnTo>
                <a:lnTo>
                  <a:pt x="1052115" y="1332038"/>
                </a:lnTo>
                <a:lnTo>
                  <a:pt x="734649" y="1378597"/>
                </a:lnTo>
                <a:lnTo>
                  <a:pt x="734649" y="1522122"/>
                </a:lnTo>
                <a:lnTo>
                  <a:pt x="1370670" y="1428843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7" name="Smiley Face 14">
            <a:extLst>
              <a:ext uri="{FF2B5EF4-FFF2-40B4-BE49-F238E27FC236}">
                <a16:creationId xmlns:a16="http://schemas.microsoft.com/office/drawing/2014/main" id="{77504E11-68B3-460A-979B-D56E2900C922}"/>
              </a:ext>
            </a:extLst>
          </p:cNvPr>
          <p:cNvSpPr/>
          <p:nvPr/>
        </p:nvSpPr>
        <p:spPr>
          <a:xfrm>
            <a:off x="9314808" y="5581897"/>
            <a:ext cx="553792" cy="55379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26698" y="2215122"/>
                </a:moveTo>
                <a:cubicBezTo>
                  <a:pt x="1959656" y="2378616"/>
                  <a:pt x="1801229" y="2486070"/>
                  <a:pt x="1624533" y="2487892"/>
                </a:cubicBezTo>
                <a:cubicBezTo>
                  <a:pt x="1447837" y="2489714"/>
                  <a:pt x="1287227" y="2385551"/>
                  <a:pt x="1216828" y="2223474"/>
                </a:cubicBezTo>
                <a:lnTo>
                  <a:pt x="1039110" y="2300667"/>
                </a:lnTo>
                <a:cubicBezTo>
                  <a:pt x="1140541" y="2534187"/>
                  <a:pt x="1371947" y="2684266"/>
                  <a:pt x="1626531" y="2681641"/>
                </a:cubicBezTo>
                <a:cubicBezTo>
                  <a:pt x="1881115" y="2679016"/>
                  <a:pt x="2109376" y="2524196"/>
                  <a:pt x="2205970" y="2288634"/>
                </a:cubicBezTo>
                <a:close/>
                <a:moveTo>
                  <a:pt x="937973" y="986566"/>
                </a:moveTo>
                <a:cubicBezTo>
                  <a:pt x="850807" y="983371"/>
                  <a:pt x="762813" y="1002775"/>
                  <a:pt x="683096" y="1045110"/>
                </a:cubicBezTo>
                <a:cubicBezTo>
                  <a:pt x="523662" y="1129780"/>
                  <a:pt x="421680" y="1293248"/>
                  <a:pt x="415731" y="1473672"/>
                </a:cubicBezTo>
                <a:lnTo>
                  <a:pt x="615852" y="1480270"/>
                </a:lnTo>
                <a:cubicBezTo>
                  <a:pt x="619438" y="1371518"/>
                  <a:pt x="680908" y="1272986"/>
                  <a:pt x="777009" y="1221950"/>
                </a:cubicBezTo>
                <a:cubicBezTo>
                  <a:pt x="873110" y="1170914"/>
                  <a:pt x="989166" y="1175167"/>
                  <a:pt x="1081273" y="1233100"/>
                </a:cubicBezTo>
                <a:cubicBezTo>
                  <a:pt x="1173381" y="1291033"/>
                  <a:pt x="1227475" y="1393800"/>
                  <a:pt x="1223091" y="1502523"/>
                </a:cubicBezTo>
                <a:lnTo>
                  <a:pt x="1423160" y="1510590"/>
                </a:lnTo>
                <a:cubicBezTo>
                  <a:pt x="1430433" y="1330214"/>
                  <a:pt x="1340689" y="1159721"/>
                  <a:pt x="1187880" y="1063608"/>
                </a:cubicBezTo>
                <a:cubicBezTo>
                  <a:pt x="1111476" y="1015552"/>
                  <a:pt x="1025138" y="989760"/>
                  <a:pt x="937973" y="986566"/>
                </a:cubicBezTo>
                <a:close/>
                <a:moveTo>
                  <a:pt x="2306124" y="986566"/>
                </a:moveTo>
                <a:cubicBezTo>
                  <a:pt x="2218958" y="983371"/>
                  <a:pt x="2130964" y="1002775"/>
                  <a:pt x="2051247" y="1045110"/>
                </a:cubicBezTo>
                <a:cubicBezTo>
                  <a:pt x="1891813" y="1129780"/>
                  <a:pt x="1789831" y="1293248"/>
                  <a:pt x="1783882" y="1473672"/>
                </a:cubicBezTo>
                <a:lnTo>
                  <a:pt x="1984003" y="1480270"/>
                </a:lnTo>
                <a:cubicBezTo>
                  <a:pt x="1987589" y="1371518"/>
                  <a:pt x="2049059" y="1272986"/>
                  <a:pt x="2145160" y="1221950"/>
                </a:cubicBezTo>
                <a:cubicBezTo>
                  <a:pt x="2241261" y="1170914"/>
                  <a:pt x="2357317" y="1175167"/>
                  <a:pt x="2449424" y="1233100"/>
                </a:cubicBezTo>
                <a:cubicBezTo>
                  <a:pt x="2541532" y="1291033"/>
                  <a:pt x="2595626" y="1393800"/>
                  <a:pt x="2591242" y="1502523"/>
                </a:cubicBezTo>
                <a:lnTo>
                  <a:pt x="2791311" y="1510590"/>
                </a:lnTo>
                <a:cubicBezTo>
                  <a:pt x="2798584" y="1330214"/>
                  <a:pt x="2708840" y="1159721"/>
                  <a:pt x="2556031" y="1063608"/>
                </a:cubicBezTo>
                <a:cubicBezTo>
                  <a:pt x="2479627" y="1015552"/>
                  <a:pt x="2393289" y="989760"/>
                  <a:pt x="2306124" y="98656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8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7" y="276671"/>
                </a:lnTo>
                <a:lnTo>
                  <a:pt x="2650470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29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29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0" y="2870071"/>
                </a:lnTo>
                <a:lnTo>
                  <a:pt x="2525757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8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2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3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2" y="2802158"/>
                  <a:pt x="474487" y="2765513"/>
                </a:cubicBezTo>
                <a:cubicBezTo>
                  <a:pt x="437842" y="2728868"/>
                  <a:pt x="402944" y="2690475"/>
                  <a:pt x="369929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4" y="2438097"/>
                  <a:pt x="195525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4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4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5" y="847812"/>
                </a:cubicBezTo>
                <a:cubicBezTo>
                  <a:pt x="220464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29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2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3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8" name="Rectangle 16">
            <a:extLst>
              <a:ext uri="{FF2B5EF4-FFF2-40B4-BE49-F238E27FC236}">
                <a16:creationId xmlns:a16="http://schemas.microsoft.com/office/drawing/2014/main" id="{EE8124F3-717D-48CF-A47F-1E6B4110895D}"/>
              </a:ext>
            </a:extLst>
          </p:cNvPr>
          <p:cNvSpPr/>
          <p:nvPr/>
        </p:nvSpPr>
        <p:spPr>
          <a:xfrm rot="2700000">
            <a:off x="5325698" y="3520150"/>
            <a:ext cx="389390" cy="698103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9" name="Rectangle 9">
            <a:extLst>
              <a:ext uri="{FF2B5EF4-FFF2-40B4-BE49-F238E27FC236}">
                <a16:creationId xmlns:a16="http://schemas.microsoft.com/office/drawing/2014/main" id="{444E6227-4972-4DE6-BEB0-C3FC42991182}"/>
              </a:ext>
            </a:extLst>
          </p:cNvPr>
          <p:cNvSpPr/>
          <p:nvPr/>
        </p:nvSpPr>
        <p:spPr>
          <a:xfrm>
            <a:off x="4401174" y="3545247"/>
            <a:ext cx="527335" cy="493633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0" name="Round Same Side Corner Rectangle 6">
            <a:extLst>
              <a:ext uri="{FF2B5EF4-FFF2-40B4-BE49-F238E27FC236}">
                <a16:creationId xmlns:a16="http://schemas.microsoft.com/office/drawing/2014/main" id="{11207448-F26A-4EF1-8764-2D6798600849}"/>
              </a:ext>
            </a:extLst>
          </p:cNvPr>
          <p:cNvSpPr/>
          <p:nvPr/>
        </p:nvSpPr>
        <p:spPr>
          <a:xfrm rot="2700000">
            <a:off x="6979028" y="5476482"/>
            <a:ext cx="190721" cy="764622"/>
          </a:xfrm>
          <a:custGeom>
            <a:avLst/>
            <a:gdLst/>
            <a:ahLst/>
            <a:cxnLst/>
            <a:rect l="l" t="t" r="r" b="b"/>
            <a:pathLst>
              <a:path w="1035916" h="4153123">
                <a:moveTo>
                  <a:pt x="277501" y="3759099"/>
                </a:moveTo>
                <a:lnTo>
                  <a:pt x="758408" y="3759099"/>
                </a:lnTo>
                <a:lnTo>
                  <a:pt x="517954" y="4153123"/>
                </a:lnTo>
                <a:close/>
                <a:moveTo>
                  <a:pt x="42612" y="2944898"/>
                </a:moveTo>
                <a:cubicBezTo>
                  <a:pt x="153922" y="2941505"/>
                  <a:pt x="246502" y="2889483"/>
                  <a:pt x="275675" y="2819018"/>
                </a:cubicBezTo>
                <a:cubicBezTo>
                  <a:pt x="304648" y="2892614"/>
                  <a:pt x="403763" y="2945872"/>
                  <a:pt x="521107" y="2945872"/>
                </a:cubicBezTo>
                <a:cubicBezTo>
                  <a:pt x="638453" y="2945872"/>
                  <a:pt x="737567" y="2892613"/>
                  <a:pt x="766540" y="2819017"/>
                </a:cubicBezTo>
                <a:cubicBezTo>
                  <a:pt x="795133" y="2888142"/>
                  <a:pt x="884783" y="2939514"/>
                  <a:pt x="993299" y="2944464"/>
                </a:cubicBezTo>
                <a:lnTo>
                  <a:pt x="776840" y="3657264"/>
                </a:lnTo>
                <a:lnTo>
                  <a:pt x="258940" y="3657264"/>
                </a:lnTo>
                <a:close/>
                <a:moveTo>
                  <a:pt x="809102" y="564558"/>
                </a:moveTo>
                <a:lnTo>
                  <a:pt x="1035914" y="564558"/>
                </a:lnTo>
                <a:lnTo>
                  <a:pt x="1035915" y="2838682"/>
                </a:lnTo>
                <a:cubicBezTo>
                  <a:pt x="1029586" y="2840409"/>
                  <a:pt x="1023074" y="2840731"/>
                  <a:pt x="1016490" y="2840731"/>
                </a:cubicBezTo>
                <a:cubicBezTo>
                  <a:pt x="901952" y="2840731"/>
                  <a:pt x="809102" y="2743612"/>
                  <a:pt x="809101" y="2623810"/>
                </a:cubicBezTo>
                <a:close/>
                <a:moveTo>
                  <a:pt x="310569" y="564558"/>
                </a:moveTo>
                <a:lnTo>
                  <a:pt x="725347" y="564558"/>
                </a:lnTo>
                <a:lnTo>
                  <a:pt x="725347" y="2633342"/>
                </a:lnTo>
                <a:cubicBezTo>
                  <a:pt x="725347" y="2747880"/>
                  <a:pt x="632496" y="2840731"/>
                  <a:pt x="517958" y="2840731"/>
                </a:cubicBezTo>
                <a:cubicBezTo>
                  <a:pt x="403420" y="2840731"/>
                  <a:pt x="310569" y="2747880"/>
                  <a:pt x="310569" y="2633342"/>
                </a:cubicBezTo>
                <a:close/>
                <a:moveTo>
                  <a:pt x="0" y="564557"/>
                </a:moveTo>
                <a:lnTo>
                  <a:pt x="226813" y="564557"/>
                </a:lnTo>
                <a:lnTo>
                  <a:pt x="226813" y="2623810"/>
                </a:lnTo>
                <a:cubicBezTo>
                  <a:pt x="226813" y="2743612"/>
                  <a:pt x="133962" y="2840731"/>
                  <a:pt x="19424" y="2840730"/>
                </a:cubicBezTo>
                <a:cubicBezTo>
                  <a:pt x="12841" y="2840730"/>
                  <a:pt x="6329" y="2840409"/>
                  <a:pt x="0" y="2838682"/>
                </a:cubicBezTo>
                <a:close/>
                <a:moveTo>
                  <a:pt x="71964" y="71964"/>
                </a:moveTo>
                <a:cubicBezTo>
                  <a:pt x="116427" y="27501"/>
                  <a:pt x="177852" y="0"/>
                  <a:pt x="245701" y="0"/>
                </a:cubicBezTo>
                <a:lnTo>
                  <a:pt x="790215" y="0"/>
                </a:lnTo>
                <a:cubicBezTo>
                  <a:pt x="925912" y="0"/>
                  <a:pt x="1035916" y="110004"/>
                  <a:pt x="1035916" y="245701"/>
                </a:cubicBezTo>
                <a:cubicBezTo>
                  <a:pt x="1035916" y="327601"/>
                  <a:pt x="1035915" y="409501"/>
                  <a:pt x="1035915" y="491401"/>
                </a:cubicBezTo>
                <a:lnTo>
                  <a:pt x="0" y="491401"/>
                </a:lnTo>
                <a:lnTo>
                  <a:pt x="0" y="245701"/>
                </a:lnTo>
                <a:cubicBezTo>
                  <a:pt x="0" y="177853"/>
                  <a:pt x="27501" y="116427"/>
                  <a:pt x="71964" y="7196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1" name="Frame 17">
            <a:extLst>
              <a:ext uri="{FF2B5EF4-FFF2-40B4-BE49-F238E27FC236}">
                <a16:creationId xmlns:a16="http://schemas.microsoft.com/office/drawing/2014/main" id="{1278BF84-DDF3-43F8-88E4-A0F28E4079EF}"/>
              </a:ext>
            </a:extLst>
          </p:cNvPr>
          <p:cNvSpPr/>
          <p:nvPr/>
        </p:nvSpPr>
        <p:spPr>
          <a:xfrm>
            <a:off x="4376235" y="4613417"/>
            <a:ext cx="508153" cy="508153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2" name="Rounded Rectangle 5">
            <a:extLst>
              <a:ext uri="{FF2B5EF4-FFF2-40B4-BE49-F238E27FC236}">
                <a16:creationId xmlns:a16="http://schemas.microsoft.com/office/drawing/2014/main" id="{B5A177C8-7AB0-4E40-873A-70F231B3FA06}"/>
              </a:ext>
            </a:extLst>
          </p:cNvPr>
          <p:cNvSpPr/>
          <p:nvPr/>
        </p:nvSpPr>
        <p:spPr>
          <a:xfrm flipH="1">
            <a:off x="10102420" y="2554106"/>
            <a:ext cx="504633" cy="416291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3" name="Teardrop 1">
            <a:extLst>
              <a:ext uri="{FF2B5EF4-FFF2-40B4-BE49-F238E27FC236}">
                <a16:creationId xmlns:a16="http://schemas.microsoft.com/office/drawing/2014/main" id="{45BBC696-75E7-44AB-A411-9B80C52FFE5A}"/>
              </a:ext>
            </a:extLst>
          </p:cNvPr>
          <p:cNvSpPr/>
          <p:nvPr/>
        </p:nvSpPr>
        <p:spPr>
          <a:xfrm rot="18805991">
            <a:off x="10126692" y="1539348"/>
            <a:ext cx="551843" cy="546086"/>
          </a:xfrm>
          <a:custGeom>
            <a:avLst/>
            <a:gdLst/>
            <a:ahLst/>
            <a:cxnLst/>
            <a:rect l="l" t="t" r="r" b="b"/>
            <a:pathLst>
              <a:path w="1807241" h="1788383">
                <a:moveTo>
                  <a:pt x="712876" y="1117592"/>
                </a:moveTo>
                <a:cubicBezTo>
                  <a:pt x="771173" y="1181828"/>
                  <a:pt x="811089" y="1255910"/>
                  <a:pt x="847925" y="1348018"/>
                </a:cubicBezTo>
                <a:cubicBezTo>
                  <a:pt x="814544" y="1418896"/>
                  <a:pt x="753893" y="1474052"/>
                  <a:pt x="679064" y="1498332"/>
                </a:cubicBezTo>
                <a:lnTo>
                  <a:pt x="308226" y="1106637"/>
                </a:lnTo>
                <a:cubicBezTo>
                  <a:pt x="336560" y="1033247"/>
                  <a:pt x="394949" y="975701"/>
                  <a:pt x="467546" y="946245"/>
                </a:cubicBezTo>
                <a:cubicBezTo>
                  <a:pt x="577903" y="998968"/>
                  <a:pt x="654580" y="1053357"/>
                  <a:pt x="712876" y="1117592"/>
                </a:cubicBezTo>
                <a:close/>
                <a:moveTo>
                  <a:pt x="1038527" y="398886"/>
                </a:moveTo>
                <a:lnTo>
                  <a:pt x="1405560" y="786562"/>
                </a:lnTo>
                <a:cubicBezTo>
                  <a:pt x="1374476" y="799049"/>
                  <a:pt x="1340402" y="804299"/>
                  <a:pt x="1305054" y="803332"/>
                </a:cubicBezTo>
                <a:lnTo>
                  <a:pt x="1008167" y="795212"/>
                </a:lnTo>
                <a:lnTo>
                  <a:pt x="1016288" y="498325"/>
                </a:lnTo>
                <a:cubicBezTo>
                  <a:pt x="1017255" y="462976"/>
                  <a:pt x="1024360" y="429240"/>
                  <a:pt x="1038527" y="398886"/>
                </a:cubicBezTo>
                <a:close/>
                <a:moveTo>
                  <a:pt x="1097925" y="218888"/>
                </a:moveTo>
                <a:cubicBezTo>
                  <a:pt x="992582" y="279303"/>
                  <a:pt x="921871" y="392886"/>
                  <a:pt x="921053" y="523256"/>
                </a:cubicBezTo>
                <a:lnTo>
                  <a:pt x="919136" y="828763"/>
                </a:lnTo>
                <a:lnTo>
                  <a:pt x="830924" y="915875"/>
                </a:lnTo>
                <a:lnTo>
                  <a:pt x="525417" y="913958"/>
                </a:lnTo>
                <a:cubicBezTo>
                  <a:pt x="403891" y="913196"/>
                  <a:pt x="296188" y="973343"/>
                  <a:pt x="234366" y="1067831"/>
                </a:cubicBezTo>
                <a:lnTo>
                  <a:pt x="710285" y="1570519"/>
                </a:lnTo>
                <a:cubicBezTo>
                  <a:pt x="811872" y="1510375"/>
                  <a:pt x="878808" y="1399439"/>
                  <a:pt x="879603" y="1272618"/>
                </a:cubicBezTo>
                <a:lnTo>
                  <a:pt x="881520" y="967111"/>
                </a:lnTo>
                <a:lnTo>
                  <a:pt x="969732" y="879999"/>
                </a:lnTo>
                <a:lnTo>
                  <a:pt x="1275239" y="881916"/>
                </a:lnTo>
                <a:cubicBezTo>
                  <a:pt x="1400271" y="882701"/>
                  <a:pt x="1510670" y="819011"/>
                  <a:pt x="1573529" y="721242"/>
                </a:cubicBezTo>
                <a:close/>
                <a:moveTo>
                  <a:pt x="1162945" y="27894"/>
                </a:moveTo>
                <a:lnTo>
                  <a:pt x="1782798" y="682611"/>
                </a:lnTo>
                <a:cubicBezTo>
                  <a:pt x="1816692" y="718411"/>
                  <a:pt x="1815147" y="774907"/>
                  <a:pt x="1779347" y="808801"/>
                </a:cubicBezTo>
                <a:cubicBezTo>
                  <a:pt x="1743547" y="842694"/>
                  <a:pt x="1687050" y="841149"/>
                  <a:pt x="1653157" y="805349"/>
                </a:cubicBezTo>
                <a:lnTo>
                  <a:pt x="1644015" y="795693"/>
                </a:lnTo>
                <a:cubicBezTo>
                  <a:pt x="1561789" y="910282"/>
                  <a:pt x="1426630" y="983636"/>
                  <a:pt x="1274606" y="982683"/>
                </a:cubicBezTo>
                <a:lnTo>
                  <a:pt x="980378" y="980836"/>
                </a:lnTo>
                <a:lnTo>
                  <a:pt x="980378" y="1270380"/>
                </a:lnTo>
                <a:cubicBezTo>
                  <a:pt x="980378" y="1427425"/>
                  <a:pt x="901198" y="1565976"/>
                  <a:pt x="779756" y="1647056"/>
                </a:cubicBezTo>
                <a:cubicBezTo>
                  <a:pt x="807405" y="1681913"/>
                  <a:pt x="803595" y="1732594"/>
                  <a:pt x="770486" y="1763941"/>
                </a:cubicBezTo>
                <a:cubicBezTo>
                  <a:pt x="734686" y="1797834"/>
                  <a:pt x="678189" y="1796289"/>
                  <a:pt x="644296" y="1760489"/>
                </a:cubicBezTo>
                <a:lnTo>
                  <a:pt x="24442" y="1105772"/>
                </a:lnTo>
                <a:cubicBezTo>
                  <a:pt x="-9451" y="1069973"/>
                  <a:pt x="-7906" y="1013476"/>
                  <a:pt x="27894" y="979583"/>
                </a:cubicBezTo>
                <a:cubicBezTo>
                  <a:pt x="63694" y="945689"/>
                  <a:pt x="120190" y="947235"/>
                  <a:pt x="154084" y="983034"/>
                </a:cubicBezTo>
                <a:lnTo>
                  <a:pt x="163237" y="992702"/>
                </a:lnTo>
                <a:cubicBezTo>
                  <a:pt x="244774" y="882877"/>
                  <a:pt x="375836" y="813180"/>
                  <a:pt x="523178" y="813180"/>
                </a:cubicBezTo>
                <a:lnTo>
                  <a:pt x="818460" y="813180"/>
                </a:lnTo>
                <a:lnTo>
                  <a:pt x="820284" y="522622"/>
                </a:lnTo>
                <a:cubicBezTo>
                  <a:pt x="821285" y="363119"/>
                  <a:pt x="903845" y="223207"/>
                  <a:pt x="1028952" y="143673"/>
                </a:cubicBezTo>
                <a:cubicBezTo>
                  <a:pt x="999689" y="108599"/>
                  <a:pt x="1002953" y="56445"/>
                  <a:pt x="1036755" y="24443"/>
                </a:cubicBezTo>
                <a:cubicBezTo>
                  <a:pt x="1072555" y="-9451"/>
                  <a:pt x="1129052" y="-7906"/>
                  <a:pt x="1162945" y="278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4" name="Rectangle 130">
            <a:extLst>
              <a:ext uri="{FF2B5EF4-FFF2-40B4-BE49-F238E27FC236}">
                <a16:creationId xmlns:a16="http://schemas.microsoft.com/office/drawing/2014/main" id="{F7759672-254A-46D2-98DF-B919494C603A}"/>
              </a:ext>
            </a:extLst>
          </p:cNvPr>
          <p:cNvSpPr/>
          <p:nvPr/>
        </p:nvSpPr>
        <p:spPr>
          <a:xfrm>
            <a:off x="10932820" y="1539414"/>
            <a:ext cx="544577" cy="547049"/>
          </a:xfrm>
          <a:custGeom>
            <a:avLst/>
            <a:gdLst/>
            <a:ahLst/>
            <a:cxnLst/>
            <a:rect l="l" t="t" r="r" b="b"/>
            <a:pathLst>
              <a:path w="371900" h="373588">
                <a:moveTo>
                  <a:pt x="297080" y="129105"/>
                </a:moveTo>
                <a:lnTo>
                  <a:pt x="284273" y="219737"/>
                </a:lnTo>
                <a:lnTo>
                  <a:pt x="305496" y="219737"/>
                </a:lnTo>
                <a:lnTo>
                  <a:pt x="333001" y="129105"/>
                </a:lnTo>
                <a:close/>
                <a:moveTo>
                  <a:pt x="228265" y="129105"/>
                </a:moveTo>
                <a:lnTo>
                  <a:pt x="228265" y="219737"/>
                </a:lnTo>
                <a:lnTo>
                  <a:pt x="250807" y="219737"/>
                </a:lnTo>
                <a:lnTo>
                  <a:pt x="263614" y="129105"/>
                </a:lnTo>
                <a:close/>
                <a:moveTo>
                  <a:pt x="157021" y="129105"/>
                </a:moveTo>
                <a:lnTo>
                  <a:pt x="175826" y="219737"/>
                </a:lnTo>
                <a:lnTo>
                  <a:pt x="195129" y="219737"/>
                </a:lnTo>
                <a:lnTo>
                  <a:pt x="195129" y="129105"/>
                </a:lnTo>
                <a:close/>
                <a:moveTo>
                  <a:pt x="93087" y="129105"/>
                </a:moveTo>
                <a:lnTo>
                  <a:pt x="117372" y="219737"/>
                </a:lnTo>
                <a:lnTo>
                  <a:pt x="141984" y="219737"/>
                </a:lnTo>
                <a:lnTo>
                  <a:pt x="123179" y="129105"/>
                </a:lnTo>
                <a:close/>
                <a:moveTo>
                  <a:pt x="58494" y="0"/>
                </a:moveTo>
                <a:lnTo>
                  <a:pt x="84208" y="95969"/>
                </a:lnTo>
                <a:lnTo>
                  <a:pt x="354346" y="95969"/>
                </a:lnTo>
                <a:lnTo>
                  <a:pt x="354346" y="97437"/>
                </a:lnTo>
                <a:cubicBezTo>
                  <a:pt x="356087" y="96136"/>
                  <a:pt x="357928" y="96353"/>
                  <a:pt x="359747" y="96905"/>
                </a:cubicBezTo>
                <a:lnTo>
                  <a:pt x="360371" y="97095"/>
                </a:lnTo>
                <a:cubicBezTo>
                  <a:pt x="368954" y="99700"/>
                  <a:pt x="373801" y="108770"/>
                  <a:pt x="371196" y="117354"/>
                </a:cubicBezTo>
                <a:lnTo>
                  <a:pt x="333339" y="242097"/>
                </a:lnTo>
                <a:cubicBezTo>
                  <a:pt x="331591" y="247858"/>
                  <a:pt x="326929" y="251935"/>
                  <a:pt x="321206" y="252122"/>
                </a:cubicBezTo>
                <a:lnTo>
                  <a:pt x="321206" y="252873"/>
                </a:lnTo>
                <a:lnTo>
                  <a:pt x="313576" y="252873"/>
                </a:lnTo>
                <a:cubicBezTo>
                  <a:pt x="313378" y="253010"/>
                  <a:pt x="313229" y="252967"/>
                  <a:pt x="313080" y="252922"/>
                </a:cubicBezTo>
                <a:lnTo>
                  <a:pt x="312919" y="252873"/>
                </a:lnTo>
                <a:lnTo>
                  <a:pt x="126251" y="252873"/>
                </a:lnTo>
                <a:lnTo>
                  <a:pt x="133971" y="281687"/>
                </a:lnTo>
                <a:lnTo>
                  <a:pt x="321075" y="281687"/>
                </a:lnTo>
                <a:lnTo>
                  <a:pt x="321075" y="314823"/>
                </a:lnTo>
                <a:lnTo>
                  <a:pt x="318480" y="314823"/>
                </a:lnTo>
                <a:cubicBezTo>
                  <a:pt x="329614" y="318311"/>
                  <a:pt x="336414" y="328969"/>
                  <a:pt x="336414" y="341215"/>
                </a:cubicBezTo>
                <a:cubicBezTo>
                  <a:pt x="336414" y="359094"/>
                  <a:pt x="321920" y="373588"/>
                  <a:pt x="304041" y="373588"/>
                </a:cubicBezTo>
                <a:cubicBezTo>
                  <a:pt x="286162" y="373588"/>
                  <a:pt x="271668" y="359094"/>
                  <a:pt x="271668" y="341215"/>
                </a:cubicBezTo>
                <a:cubicBezTo>
                  <a:pt x="271668" y="328969"/>
                  <a:pt x="278468" y="318311"/>
                  <a:pt x="289602" y="314823"/>
                </a:cubicBezTo>
                <a:lnTo>
                  <a:pt x="142850" y="314823"/>
                </a:lnTo>
                <a:lnTo>
                  <a:pt x="143397" y="316865"/>
                </a:lnTo>
                <a:cubicBezTo>
                  <a:pt x="151629" y="321811"/>
                  <a:pt x="156401" y="330956"/>
                  <a:pt x="156401" y="341215"/>
                </a:cubicBezTo>
                <a:cubicBezTo>
                  <a:pt x="156401" y="359094"/>
                  <a:pt x="141907" y="373588"/>
                  <a:pt x="124028" y="373588"/>
                </a:cubicBezTo>
                <a:cubicBezTo>
                  <a:pt x="106149" y="373588"/>
                  <a:pt x="91655" y="359094"/>
                  <a:pt x="91655" y="341215"/>
                </a:cubicBezTo>
                <a:cubicBezTo>
                  <a:pt x="91655" y="329356"/>
                  <a:pt x="98032" y="318986"/>
                  <a:pt x="108649" y="315212"/>
                </a:cubicBezTo>
                <a:lnTo>
                  <a:pt x="33542" y="34909"/>
                </a:lnTo>
                <a:lnTo>
                  <a:pt x="0" y="34909"/>
                </a:lnTo>
                <a:lnTo>
                  <a:pt x="0" y="1773"/>
                </a:lnTo>
                <a:lnTo>
                  <a:pt x="51879" y="177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5" name="Right Triangle 17">
            <a:extLst>
              <a:ext uri="{FF2B5EF4-FFF2-40B4-BE49-F238E27FC236}">
                <a16:creationId xmlns:a16="http://schemas.microsoft.com/office/drawing/2014/main" id="{5B989D8F-E127-48E7-B329-C52CA522C191}"/>
              </a:ext>
            </a:extLst>
          </p:cNvPr>
          <p:cNvSpPr>
            <a:spLocks noChangeAspect="1"/>
          </p:cNvSpPr>
          <p:nvPr/>
        </p:nvSpPr>
        <p:spPr>
          <a:xfrm>
            <a:off x="9363473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1999321" y="2603448"/>
                </a:moveTo>
                <a:lnTo>
                  <a:pt x="1999321" y="2772810"/>
                </a:lnTo>
                <a:lnTo>
                  <a:pt x="2528507" y="2772810"/>
                </a:lnTo>
                <a:lnTo>
                  <a:pt x="2528507" y="2603448"/>
                </a:lnTo>
                <a:close/>
                <a:moveTo>
                  <a:pt x="2263914" y="2230929"/>
                </a:moveTo>
                <a:cubicBezTo>
                  <a:pt x="2516419" y="2230929"/>
                  <a:pt x="2721114" y="2435624"/>
                  <a:pt x="2721114" y="2688129"/>
                </a:cubicBezTo>
                <a:cubicBezTo>
                  <a:pt x="2721114" y="2940634"/>
                  <a:pt x="2516419" y="3145329"/>
                  <a:pt x="2263914" y="3145329"/>
                </a:cubicBezTo>
                <a:cubicBezTo>
                  <a:pt x="2011409" y="3145329"/>
                  <a:pt x="1806714" y="2940634"/>
                  <a:pt x="1806714" y="2688129"/>
                </a:cubicBezTo>
                <a:cubicBezTo>
                  <a:pt x="1806714" y="2435624"/>
                  <a:pt x="2011409" y="2230929"/>
                  <a:pt x="2263914" y="2230929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6" name="Right Triangle 17">
            <a:extLst>
              <a:ext uri="{FF2B5EF4-FFF2-40B4-BE49-F238E27FC236}">
                <a16:creationId xmlns:a16="http://schemas.microsoft.com/office/drawing/2014/main" id="{D61B263F-9E2B-4D6D-AE92-C6B011C62C98}"/>
              </a:ext>
            </a:extLst>
          </p:cNvPr>
          <p:cNvSpPr>
            <a:spLocks noChangeAspect="1"/>
          </p:cNvSpPr>
          <p:nvPr/>
        </p:nvSpPr>
        <p:spPr>
          <a:xfrm>
            <a:off x="8488431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2179233" y="2431577"/>
                </a:moveTo>
                <a:lnTo>
                  <a:pt x="2179233" y="2611489"/>
                </a:lnTo>
                <a:lnTo>
                  <a:pt x="1999321" y="2611489"/>
                </a:lnTo>
                <a:lnTo>
                  <a:pt x="1999321" y="2780851"/>
                </a:lnTo>
                <a:lnTo>
                  <a:pt x="2179233" y="2780851"/>
                </a:lnTo>
                <a:lnTo>
                  <a:pt x="2179233" y="2960763"/>
                </a:lnTo>
                <a:lnTo>
                  <a:pt x="2348595" y="2960763"/>
                </a:lnTo>
                <a:lnTo>
                  <a:pt x="2348595" y="2780851"/>
                </a:lnTo>
                <a:lnTo>
                  <a:pt x="2528507" y="2780851"/>
                </a:lnTo>
                <a:lnTo>
                  <a:pt x="2528507" y="2611489"/>
                </a:lnTo>
                <a:lnTo>
                  <a:pt x="2348595" y="2611489"/>
                </a:lnTo>
                <a:lnTo>
                  <a:pt x="2348595" y="2431577"/>
                </a:lnTo>
                <a:close/>
                <a:moveTo>
                  <a:pt x="2263914" y="2238970"/>
                </a:moveTo>
                <a:cubicBezTo>
                  <a:pt x="2516419" y="2238970"/>
                  <a:pt x="2721114" y="2443665"/>
                  <a:pt x="2721114" y="2696170"/>
                </a:cubicBezTo>
                <a:cubicBezTo>
                  <a:pt x="2721114" y="2948675"/>
                  <a:pt x="2516419" y="3153370"/>
                  <a:pt x="2263914" y="3153370"/>
                </a:cubicBezTo>
                <a:cubicBezTo>
                  <a:pt x="2011409" y="3153370"/>
                  <a:pt x="1806714" y="2948675"/>
                  <a:pt x="1806714" y="2696170"/>
                </a:cubicBezTo>
                <a:cubicBezTo>
                  <a:pt x="1806714" y="2443665"/>
                  <a:pt x="2011409" y="2238970"/>
                  <a:pt x="2263914" y="2238970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7" name="Right Triangle 17">
            <a:extLst>
              <a:ext uri="{FF2B5EF4-FFF2-40B4-BE49-F238E27FC236}">
                <a16:creationId xmlns:a16="http://schemas.microsoft.com/office/drawing/2014/main" id="{5E5AE7B0-988E-44BF-89EA-013033086F96}"/>
              </a:ext>
            </a:extLst>
          </p:cNvPr>
          <p:cNvSpPr>
            <a:spLocks noChangeAspect="1"/>
          </p:cNvSpPr>
          <p:nvPr/>
        </p:nvSpPr>
        <p:spPr>
          <a:xfrm>
            <a:off x="10238515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2136698" y="2449196"/>
                </a:moveTo>
                <a:lnTo>
                  <a:pt x="2016940" y="2568954"/>
                </a:lnTo>
                <a:lnTo>
                  <a:pt x="2144156" y="2696170"/>
                </a:lnTo>
                <a:lnTo>
                  <a:pt x="2016940" y="2823386"/>
                </a:lnTo>
                <a:lnTo>
                  <a:pt x="2136698" y="2943144"/>
                </a:lnTo>
                <a:lnTo>
                  <a:pt x="2263914" y="2815928"/>
                </a:lnTo>
                <a:lnTo>
                  <a:pt x="2391130" y="2943144"/>
                </a:lnTo>
                <a:lnTo>
                  <a:pt x="2510888" y="2823386"/>
                </a:lnTo>
                <a:lnTo>
                  <a:pt x="2383672" y="2696170"/>
                </a:lnTo>
                <a:lnTo>
                  <a:pt x="2510888" y="2568954"/>
                </a:lnTo>
                <a:lnTo>
                  <a:pt x="2391130" y="2449196"/>
                </a:lnTo>
                <a:lnTo>
                  <a:pt x="2263914" y="2576412"/>
                </a:lnTo>
                <a:close/>
                <a:moveTo>
                  <a:pt x="2263914" y="2238970"/>
                </a:moveTo>
                <a:cubicBezTo>
                  <a:pt x="2516419" y="2238970"/>
                  <a:pt x="2721114" y="2443665"/>
                  <a:pt x="2721114" y="2696170"/>
                </a:cubicBezTo>
                <a:cubicBezTo>
                  <a:pt x="2721114" y="2948675"/>
                  <a:pt x="2516419" y="3153370"/>
                  <a:pt x="2263914" y="3153370"/>
                </a:cubicBezTo>
                <a:cubicBezTo>
                  <a:pt x="2011409" y="3153370"/>
                  <a:pt x="1806714" y="2948675"/>
                  <a:pt x="1806714" y="2696170"/>
                </a:cubicBezTo>
                <a:cubicBezTo>
                  <a:pt x="1806714" y="2443665"/>
                  <a:pt x="2011409" y="2238970"/>
                  <a:pt x="2263914" y="2238970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8" name="Oval 44">
            <a:extLst>
              <a:ext uri="{FF2B5EF4-FFF2-40B4-BE49-F238E27FC236}">
                <a16:creationId xmlns:a16="http://schemas.microsoft.com/office/drawing/2014/main" id="{94195A6D-E3B2-4E10-BD54-AC5E4FED7A15}"/>
              </a:ext>
            </a:extLst>
          </p:cNvPr>
          <p:cNvSpPr>
            <a:spLocks noChangeAspect="1"/>
          </p:cNvSpPr>
          <p:nvPr/>
        </p:nvSpPr>
        <p:spPr>
          <a:xfrm>
            <a:off x="11113556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2519839" y="2469622"/>
                </a:moveTo>
                <a:lnTo>
                  <a:pt x="2201779" y="2787682"/>
                </a:lnTo>
                <a:lnTo>
                  <a:pt x="2003023" y="2588926"/>
                </a:lnTo>
                <a:lnTo>
                  <a:pt x="1901669" y="2690281"/>
                </a:lnTo>
                <a:lnTo>
                  <a:pt x="2203868" y="2992480"/>
                </a:lnTo>
                <a:lnTo>
                  <a:pt x="2305222" y="2891125"/>
                </a:lnTo>
                <a:lnTo>
                  <a:pt x="2303133" y="2889037"/>
                </a:lnTo>
                <a:lnTo>
                  <a:pt x="2621194" y="2570977"/>
                </a:lnTo>
                <a:close/>
                <a:moveTo>
                  <a:pt x="2263914" y="2238970"/>
                </a:moveTo>
                <a:cubicBezTo>
                  <a:pt x="2516419" y="2238970"/>
                  <a:pt x="2721114" y="2443665"/>
                  <a:pt x="2721114" y="2696170"/>
                </a:cubicBezTo>
                <a:cubicBezTo>
                  <a:pt x="2721114" y="2948675"/>
                  <a:pt x="2516419" y="3153370"/>
                  <a:pt x="2263914" y="3153370"/>
                </a:cubicBezTo>
                <a:cubicBezTo>
                  <a:pt x="2011409" y="3153370"/>
                  <a:pt x="1806714" y="2948675"/>
                  <a:pt x="1806714" y="2696170"/>
                </a:cubicBezTo>
                <a:cubicBezTo>
                  <a:pt x="1806714" y="2443665"/>
                  <a:pt x="2011409" y="2238970"/>
                  <a:pt x="2263914" y="2238970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31375832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Fully Editable Icon Sets: B</a:t>
            </a:r>
          </a:p>
        </p:txBody>
      </p:sp>
      <p:sp>
        <p:nvSpPr>
          <p:cNvPr id="54" name="Freeform 47">
            <a:extLst>
              <a:ext uri="{FF2B5EF4-FFF2-40B4-BE49-F238E27FC236}">
                <a16:creationId xmlns:a16="http://schemas.microsoft.com/office/drawing/2014/main" id="{C23D3A46-4648-419A-831A-39A9EF5FA6C6}"/>
              </a:ext>
            </a:extLst>
          </p:cNvPr>
          <p:cNvSpPr>
            <a:spLocks noChangeAspect="1"/>
          </p:cNvSpPr>
          <p:nvPr/>
        </p:nvSpPr>
        <p:spPr>
          <a:xfrm>
            <a:off x="4430860" y="1410562"/>
            <a:ext cx="530134" cy="529812"/>
          </a:xfrm>
          <a:custGeom>
            <a:avLst/>
            <a:gdLst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5619 w 1901727"/>
              <a:gd name="connsiteY10" fmla="*/ 633909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55622 w 1901727"/>
              <a:gd name="connsiteY4" fmla="*/ 572201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55622 w 1901727"/>
              <a:gd name="connsiteY4" fmla="*/ 572201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55622 w 1901727"/>
              <a:gd name="connsiteY4" fmla="*/ 572201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42424"/>
              <a:gd name="connsiteY0" fmla="*/ 0 h 1985875"/>
              <a:gd name="connsiteX1" fmla="*/ 790984 w 1942424"/>
              <a:gd name="connsiteY1" fmla="*/ 0 h 1985875"/>
              <a:gd name="connsiteX2" fmla="*/ 1026596 w 1942424"/>
              <a:gd name="connsiteY2" fmla="*/ 5610 h 1985875"/>
              <a:gd name="connsiteX3" fmla="*/ 1020986 w 1942424"/>
              <a:gd name="connsiteY3" fmla="*/ 493664 h 1985875"/>
              <a:gd name="connsiteX4" fmla="*/ 1155622 w 1942424"/>
              <a:gd name="connsiteY4" fmla="*/ 572201 h 1985875"/>
              <a:gd name="connsiteX5" fmla="*/ 1351965 w 1942424"/>
              <a:gd name="connsiteY5" fmla="*/ 375858 h 1985875"/>
              <a:gd name="connsiteX6" fmla="*/ 1901727 w 1942424"/>
              <a:gd name="connsiteY6" fmla="*/ 1924167 h 1985875"/>
              <a:gd name="connsiteX7" fmla="*/ 992937 w 1942424"/>
              <a:gd name="connsiteY7" fmla="*/ 1480991 h 1985875"/>
              <a:gd name="connsiteX8" fmla="*/ 1054645 w 1942424"/>
              <a:gd name="connsiteY8" fmla="*/ 1121963 h 1985875"/>
              <a:gd name="connsiteX9" fmla="*/ 1088304 w 1942424"/>
              <a:gd name="connsiteY9" fmla="*/ 757325 h 1985875"/>
              <a:gd name="connsiteX10" fmla="*/ 920009 w 1942424"/>
              <a:gd name="connsiteY10" fmla="*/ 611470 h 1985875"/>
              <a:gd name="connsiteX11" fmla="*/ 729276 w 1942424"/>
              <a:gd name="connsiteY11" fmla="*/ 751715 h 1985875"/>
              <a:gd name="connsiteX12" fmla="*/ 740495 w 1942424"/>
              <a:gd name="connsiteY12" fmla="*/ 1161232 h 1985875"/>
              <a:gd name="connsiteX13" fmla="*/ 785374 w 1942424"/>
              <a:gd name="connsiteY13" fmla="*/ 1509040 h 1985875"/>
              <a:gd name="connsiteX14" fmla="*/ 0 w 1942424"/>
              <a:gd name="connsiteY14" fmla="*/ 1985875 h 1985875"/>
              <a:gd name="connsiteX15" fmla="*/ 437565 w 1942424"/>
              <a:gd name="connsiteY15" fmla="*/ 387077 h 1985875"/>
              <a:gd name="connsiteX16" fmla="*/ 650738 w 1942424"/>
              <a:gd name="connsiteY16" fmla="*/ 611470 h 1985875"/>
              <a:gd name="connsiteX17" fmla="*/ 813423 w 1942424"/>
              <a:gd name="connsiteY17" fmla="*/ 499274 h 1985875"/>
              <a:gd name="connsiteX18" fmla="*/ 790984 w 1942424"/>
              <a:gd name="connsiteY18" fmla="*/ 0 h 1985875"/>
              <a:gd name="connsiteX0" fmla="*/ 790984 w 1942424"/>
              <a:gd name="connsiteY0" fmla="*/ 0 h 1985875"/>
              <a:gd name="connsiteX1" fmla="*/ 790984 w 1942424"/>
              <a:gd name="connsiteY1" fmla="*/ 0 h 1985875"/>
              <a:gd name="connsiteX2" fmla="*/ 1026596 w 1942424"/>
              <a:gd name="connsiteY2" fmla="*/ 5610 h 1985875"/>
              <a:gd name="connsiteX3" fmla="*/ 1020986 w 1942424"/>
              <a:gd name="connsiteY3" fmla="*/ 493664 h 1985875"/>
              <a:gd name="connsiteX4" fmla="*/ 1155622 w 1942424"/>
              <a:gd name="connsiteY4" fmla="*/ 572201 h 1985875"/>
              <a:gd name="connsiteX5" fmla="*/ 1351965 w 1942424"/>
              <a:gd name="connsiteY5" fmla="*/ 375858 h 1985875"/>
              <a:gd name="connsiteX6" fmla="*/ 1901727 w 1942424"/>
              <a:gd name="connsiteY6" fmla="*/ 1924167 h 1985875"/>
              <a:gd name="connsiteX7" fmla="*/ 992937 w 1942424"/>
              <a:gd name="connsiteY7" fmla="*/ 1480991 h 1985875"/>
              <a:gd name="connsiteX8" fmla="*/ 1054645 w 1942424"/>
              <a:gd name="connsiteY8" fmla="*/ 1121963 h 1985875"/>
              <a:gd name="connsiteX9" fmla="*/ 1088304 w 1942424"/>
              <a:gd name="connsiteY9" fmla="*/ 757325 h 1985875"/>
              <a:gd name="connsiteX10" fmla="*/ 920009 w 1942424"/>
              <a:gd name="connsiteY10" fmla="*/ 611470 h 1985875"/>
              <a:gd name="connsiteX11" fmla="*/ 729276 w 1942424"/>
              <a:gd name="connsiteY11" fmla="*/ 751715 h 1985875"/>
              <a:gd name="connsiteX12" fmla="*/ 740495 w 1942424"/>
              <a:gd name="connsiteY12" fmla="*/ 1161232 h 1985875"/>
              <a:gd name="connsiteX13" fmla="*/ 785374 w 1942424"/>
              <a:gd name="connsiteY13" fmla="*/ 1509040 h 1985875"/>
              <a:gd name="connsiteX14" fmla="*/ 0 w 1942424"/>
              <a:gd name="connsiteY14" fmla="*/ 1985875 h 1985875"/>
              <a:gd name="connsiteX15" fmla="*/ 437565 w 1942424"/>
              <a:gd name="connsiteY15" fmla="*/ 387077 h 1985875"/>
              <a:gd name="connsiteX16" fmla="*/ 650738 w 1942424"/>
              <a:gd name="connsiteY16" fmla="*/ 611470 h 1985875"/>
              <a:gd name="connsiteX17" fmla="*/ 813423 w 1942424"/>
              <a:gd name="connsiteY17" fmla="*/ 499274 h 1985875"/>
              <a:gd name="connsiteX18" fmla="*/ 790984 w 194242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54645 w 1946874"/>
              <a:gd name="connsiteY8" fmla="*/ 112196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54645 w 1946874"/>
              <a:gd name="connsiteY8" fmla="*/ 112196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71474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20736 w 1946874"/>
              <a:gd name="connsiteY15" fmla="*/ 375858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20736 w 1946874"/>
              <a:gd name="connsiteY15" fmla="*/ 375858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858302 w 2014192"/>
              <a:gd name="connsiteY0" fmla="*/ 0 h 1958316"/>
              <a:gd name="connsiteX1" fmla="*/ 858302 w 2014192"/>
              <a:gd name="connsiteY1" fmla="*/ 0 h 1958316"/>
              <a:gd name="connsiteX2" fmla="*/ 1093914 w 2014192"/>
              <a:gd name="connsiteY2" fmla="*/ 5610 h 1958316"/>
              <a:gd name="connsiteX3" fmla="*/ 1088304 w 2014192"/>
              <a:gd name="connsiteY3" fmla="*/ 493664 h 1958316"/>
              <a:gd name="connsiteX4" fmla="*/ 1222940 w 2014192"/>
              <a:gd name="connsiteY4" fmla="*/ 572201 h 1958316"/>
              <a:gd name="connsiteX5" fmla="*/ 1419283 w 2014192"/>
              <a:gd name="connsiteY5" fmla="*/ 375858 h 1958316"/>
              <a:gd name="connsiteX6" fmla="*/ 1969045 w 2014192"/>
              <a:gd name="connsiteY6" fmla="*/ 1924167 h 1958316"/>
              <a:gd name="connsiteX7" fmla="*/ 1121962 w 2014192"/>
              <a:gd name="connsiteY7" fmla="*/ 1486600 h 1958316"/>
              <a:gd name="connsiteX8" fmla="*/ 1105134 w 2014192"/>
              <a:gd name="connsiteY8" fmla="*/ 1144403 h 1958316"/>
              <a:gd name="connsiteX9" fmla="*/ 1155622 w 2014192"/>
              <a:gd name="connsiteY9" fmla="*/ 757325 h 1958316"/>
              <a:gd name="connsiteX10" fmla="*/ 987327 w 2014192"/>
              <a:gd name="connsiteY10" fmla="*/ 611470 h 1958316"/>
              <a:gd name="connsiteX11" fmla="*/ 796594 w 2014192"/>
              <a:gd name="connsiteY11" fmla="*/ 751715 h 1958316"/>
              <a:gd name="connsiteX12" fmla="*/ 807813 w 2014192"/>
              <a:gd name="connsiteY12" fmla="*/ 1161232 h 1958316"/>
              <a:gd name="connsiteX13" fmla="*/ 852692 w 2014192"/>
              <a:gd name="connsiteY13" fmla="*/ 1509040 h 1958316"/>
              <a:gd name="connsiteX14" fmla="*/ 0 w 2014192"/>
              <a:gd name="connsiteY14" fmla="*/ 1952216 h 1958316"/>
              <a:gd name="connsiteX15" fmla="*/ 488054 w 2014192"/>
              <a:gd name="connsiteY15" fmla="*/ 375858 h 1958316"/>
              <a:gd name="connsiteX16" fmla="*/ 718056 w 2014192"/>
              <a:gd name="connsiteY16" fmla="*/ 611470 h 1958316"/>
              <a:gd name="connsiteX17" fmla="*/ 880741 w 2014192"/>
              <a:gd name="connsiteY17" fmla="*/ 499274 h 1958316"/>
              <a:gd name="connsiteX18" fmla="*/ 858302 w 2014192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41893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41893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227994 w 2103393"/>
              <a:gd name="connsiteY8" fmla="*/ 1194891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227994 w 2103393"/>
              <a:gd name="connsiteY8" fmla="*/ 1194891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27994 w 2103393"/>
              <a:gd name="connsiteY8" fmla="*/ 1194891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22384 w 2103393"/>
              <a:gd name="connsiteY8" fmla="*/ 117806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61617"/>
              <a:gd name="connsiteX1" fmla="*/ 947503 w 2103393"/>
              <a:gd name="connsiteY1" fmla="*/ 0 h 1961617"/>
              <a:gd name="connsiteX2" fmla="*/ 1183115 w 2103393"/>
              <a:gd name="connsiteY2" fmla="*/ 5610 h 1961617"/>
              <a:gd name="connsiteX3" fmla="*/ 1177505 w 2103393"/>
              <a:gd name="connsiteY3" fmla="*/ 493664 h 1961617"/>
              <a:gd name="connsiteX4" fmla="*/ 1312141 w 2103393"/>
              <a:gd name="connsiteY4" fmla="*/ 572201 h 1961617"/>
              <a:gd name="connsiteX5" fmla="*/ 1508484 w 2103393"/>
              <a:gd name="connsiteY5" fmla="*/ 375858 h 1961617"/>
              <a:gd name="connsiteX6" fmla="*/ 2058246 w 2103393"/>
              <a:gd name="connsiteY6" fmla="*/ 1924167 h 1961617"/>
              <a:gd name="connsiteX7" fmla="*/ 1244822 w 2103393"/>
              <a:gd name="connsiteY7" fmla="*/ 1514649 h 1961617"/>
              <a:gd name="connsiteX8" fmla="*/ 1205554 w 2103393"/>
              <a:gd name="connsiteY8" fmla="*/ 1200502 h 1961617"/>
              <a:gd name="connsiteX9" fmla="*/ 1244823 w 2103393"/>
              <a:gd name="connsiteY9" fmla="*/ 757325 h 1961617"/>
              <a:gd name="connsiteX10" fmla="*/ 1076528 w 2103393"/>
              <a:gd name="connsiteY10" fmla="*/ 611470 h 1961617"/>
              <a:gd name="connsiteX11" fmla="*/ 885795 w 2103393"/>
              <a:gd name="connsiteY11" fmla="*/ 751715 h 1961617"/>
              <a:gd name="connsiteX12" fmla="*/ 919453 w 2103393"/>
              <a:gd name="connsiteY12" fmla="*/ 1189281 h 1961617"/>
              <a:gd name="connsiteX13" fmla="*/ 891405 w 2103393"/>
              <a:gd name="connsiteY13" fmla="*/ 1509040 h 1961617"/>
              <a:gd name="connsiteX14" fmla="*/ 89201 w 2103393"/>
              <a:gd name="connsiteY14" fmla="*/ 1952216 h 1961617"/>
              <a:gd name="connsiteX15" fmla="*/ 577255 w 2103393"/>
              <a:gd name="connsiteY15" fmla="*/ 375858 h 1961617"/>
              <a:gd name="connsiteX16" fmla="*/ 807257 w 2103393"/>
              <a:gd name="connsiteY16" fmla="*/ 611470 h 1961617"/>
              <a:gd name="connsiteX17" fmla="*/ 969942 w 2103393"/>
              <a:gd name="connsiteY17" fmla="*/ 499274 h 1961617"/>
              <a:gd name="connsiteX18" fmla="*/ 947503 w 2103393"/>
              <a:gd name="connsiteY18" fmla="*/ 0 h 1961617"/>
              <a:gd name="connsiteX0" fmla="*/ 947503 w 2103393"/>
              <a:gd name="connsiteY0" fmla="*/ 0 h 1961617"/>
              <a:gd name="connsiteX1" fmla="*/ 947503 w 2103393"/>
              <a:gd name="connsiteY1" fmla="*/ 0 h 1961617"/>
              <a:gd name="connsiteX2" fmla="*/ 1183115 w 2103393"/>
              <a:gd name="connsiteY2" fmla="*/ 5610 h 1961617"/>
              <a:gd name="connsiteX3" fmla="*/ 1177505 w 2103393"/>
              <a:gd name="connsiteY3" fmla="*/ 493664 h 1961617"/>
              <a:gd name="connsiteX4" fmla="*/ 1312141 w 2103393"/>
              <a:gd name="connsiteY4" fmla="*/ 572201 h 1961617"/>
              <a:gd name="connsiteX5" fmla="*/ 1508484 w 2103393"/>
              <a:gd name="connsiteY5" fmla="*/ 375858 h 1961617"/>
              <a:gd name="connsiteX6" fmla="*/ 2058246 w 2103393"/>
              <a:gd name="connsiteY6" fmla="*/ 1924167 h 1961617"/>
              <a:gd name="connsiteX7" fmla="*/ 1244822 w 2103393"/>
              <a:gd name="connsiteY7" fmla="*/ 1514649 h 1961617"/>
              <a:gd name="connsiteX8" fmla="*/ 1205554 w 2103393"/>
              <a:gd name="connsiteY8" fmla="*/ 1200502 h 1961617"/>
              <a:gd name="connsiteX9" fmla="*/ 1244823 w 2103393"/>
              <a:gd name="connsiteY9" fmla="*/ 757325 h 1961617"/>
              <a:gd name="connsiteX10" fmla="*/ 1076528 w 2103393"/>
              <a:gd name="connsiteY10" fmla="*/ 611470 h 1961617"/>
              <a:gd name="connsiteX11" fmla="*/ 885795 w 2103393"/>
              <a:gd name="connsiteY11" fmla="*/ 751715 h 1961617"/>
              <a:gd name="connsiteX12" fmla="*/ 919453 w 2103393"/>
              <a:gd name="connsiteY12" fmla="*/ 1189281 h 1961617"/>
              <a:gd name="connsiteX13" fmla="*/ 891405 w 2103393"/>
              <a:gd name="connsiteY13" fmla="*/ 1509040 h 1961617"/>
              <a:gd name="connsiteX14" fmla="*/ 89201 w 2103393"/>
              <a:gd name="connsiteY14" fmla="*/ 1952216 h 1961617"/>
              <a:gd name="connsiteX15" fmla="*/ 577255 w 2103393"/>
              <a:gd name="connsiteY15" fmla="*/ 375858 h 1961617"/>
              <a:gd name="connsiteX16" fmla="*/ 807257 w 2103393"/>
              <a:gd name="connsiteY16" fmla="*/ 611470 h 1961617"/>
              <a:gd name="connsiteX17" fmla="*/ 969942 w 2103393"/>
              <a:gd name="connsiteY17" fmla="*/ 499274 h 1961617"/>
              <a:gd name="connsiteX18" fmla="*/ 947503 w 2103393"/>
              <a:gd name="connsiteY18" fmla="*/ 0 h 1961617"/>
              <a:gd name="connsiteX0" fmla="*/ 947503 w 2103393"/>
              <a:gd name="connsiteY0" fmla="*/ 0 h 1963064"/>
              <a:gd name="connsiteX1" fmla="*/ 947503 w 2103393"/>
              <a:gd name="connsiteY1" fmla="*/ 0 h 1963064"/>
              <a:gd name="connsiteX2" fmla="*/ 1183115 w 2103393"/>
              <a:gd name="connsiteY2" fmla="*/ 5610 h 1963064"/>
              <a:gd name="connsiteX3" fmla="*/ 1177505 w 2103393"/>
              <a:gd name="connsiteY3" fmla="*/ 493664 h 1963064"/>
              <a:gd name="connsiteX4" fmla="*/ 1312141 w 2103393"/>
              <a:gd name="connsiteY4" fmla="*/ 572201 h 1963064"/>
              <a:gd name="connsiteX5" fmla="*/ 1508484 w 2103393"/>
              <a:gd name="connsiteY5" fmla="*/ 375858 h 1963064"/>
              <a:gd name="connsiteX6" fmla="*/ 2058246 w 2103393"/>
              <a:gd name="connsiteY6" fmla="*/ 1924167 h 1963064"/>
              <a:gd name="connsiteX7" fmla="*/ 1244822 w 2103393"/>
              <a:gd name="connsiteY7" fmla="*/ 1514649 h 1963064"/>
              <a:gd name="connsiteX8" fmla="*/ 1205554 w 2103393"/>
              <a:gd name="connsiteY8" fmla="*/ 1200502 h 1963064"/>
              <a:gd name="connsiteX9" fmla="*/ 1244823 w 2103393"/>
              <a:gd name="connsiteY9" fmla="*/ 757325 h 1963064"/>
              <a:gd name="connsiteX10" fmla="*/ 1076528 w 2103393"/>
              <a:gd name="connsiteY10" fmla="*/ 611470 h 1963064"/>
              <a:gd name="connsiteX11" fmla="*/ 885795 w 2103393"/>
              <a:gd name="connsiteY11" fmla="*/ 751715 h 1963064"/>
              <a:gd name="connsiteX12" fmla="*/ 919453 w 2103393"/>
              <a:gd name="connsiteY12" fmla="*/ 1189281 h 1963064"/>
              <a:gd name="connsiteX13" fmla="*/ 891405 w 2103393"/>
              <a:gd name="connsiteY13" fmla="*/ 1509040 h 1963064"/>
              <a:gd name="connsiteX14" fmla="*/ 89201 w 2103393"/>
              <a:gd name="connsiteY14" fmla="*/ 1952216 h 1963064"/>
              <a:gd name="connsiteX15" fmla="*/ 577255 w 2103393"/>
              <a:gd name="connsiteY15" fmla="*/ 375858 h 1963064"/>
              <a:gd name="connsiteX16" fmla="*/ 807257 w 2103393"/>
              <a:gd name="connsiteY16" fmla="*/ 611470 h 1963064"/>
              <a:gd name="connsiteX17" fmla="*/ 969942 w 2103393"/>
              <a:gd name="connsiteY17" fmla="*/ 499274 h 1963064"/>
              <a:gd name="connsiteX18" fmla="*/ 947503 w 2103393"/>
              <a:gd name="connsiteY18" fmla="*/ 0 h 1963064"/>
              <a:gd name="connsiteX0" fmla="*/ 947503 w 2103393"/>
              <a:gd name="connsiteY0" fmla="*/ 0 h 1964995"/>
              <a:gd name="connsiteX1" fmla="*/ 947503 w 2103393"/>
              <a:gd name="connsiteY1" fmla="*/ 0 h 1964995"/>
              <a:gd name="connsiteX2" fmla="*/ 1183115 w 2103393"/>
              <a:gd name="connsiteY2" fmla="*/ 5610 h 1964995"/>
              <a:gd name="connsiteX3" fmla="*/ 1177505 w 2103393"/>
              <a:gd name="connsiteY3" fmla="*/ 493664 h 1964995"/>
              <a:gd name="connsiteX4" fmla="*/ 1312141 w 2103393"/>
              <a:gd name="connsiteY4" fmla="*/ 572201 h 1964995"/>
              <a:gd name="connsiteX5" fmla="*/ 1508484 w 2103393"/>
              <a:gd name="connsiteY5" fmla="*/ 375858 h 1964995"/>
              <a:gd name="connsiteX6" fmla="*/ 2058246 w 2103393"/>
              <a:gd name="connsiteY6" fmla="*/ 1924167 h 1964995"/>
              <a:gd name="connsiteX7" fmla="*/ 1244822 w 2103393"/>
              <a:gd name="connsiteY7" fmla="*/ 1514649 h 1964995"/>
              <a:gd name="connsiteX8" fmla="*/ 1205554 w 2103393"/>
              <a:gd name="connsiteY8" fmla="*/ 1200502 h 1964995"/>
              <a:gd name="connsiteX9" fmla="*/ 1244823 w 2103393"/>
              <a:gd name="connsiteY9" fmla="*/ 757325 h 1964995"/>
              <a:gd name="connsiteX10" fmla="*/ 1076528 w 2103393"/>
              <a:gd name="connsiteY10" fmla="*/ 611470 h 1964995"/>
              <a:gd name="connsiteX11" fmla="*/ 885795 w 2103393"/>
              <a:gd name="connsiteY11" fmla="*/ 751715 h 1964995"/>
              <a:gd name="connsiteX12" fmla="*/ 919453 w 2103393"/>
              <a:gd name="connsiteY12" fmla="*/ 1189281 h 1964995"/>
              <a:gd name="connsiteX13" fmla="*/ 891405 w 2103393"/>
              <a:gd name="connsiteY13" fmla="*/ 1509040 h 1964995"/>
              <a:gd name="connsiteX14" fmla="*/ 89201 w 2103393"/>
              <a:gd name="connsiteY14" fmla="*/ 1952216 h 1964995"/>
              <a:gd name="connsiteX15" fmla="*/ 577255 w 2103393"/>
              <a:gd name="connsiteY15" fmla="*/ 375858 h 1964995"/>
              <a:gd name="connsiteX16" fmla="*/ 807257 w 2103393"/>
              <a:gd name="connsiteY16" fmla="*/ 611470 h 1964995"/>
              <a:gd name="connsiteX17" fmla="*/ 969942 w 2103393"/>
              <a:gd name="connsiteY17" fmla="*/ 499274 h 1964995"/>
              <a:gd name="connsiteX18" fmla="*/ 947503 w 2103393"/>
              <a:gd name="connsiteY18" fmla="*/ 0 h 1964995"/>
              <a:gd name="connsiteX0" fmla="*/ 947503 w 2103393"/>
              <a:gd name="connsiteY0" fmla="*/ 13781 h 1978776"/>
              <a:gd name="connsiteX1" fmla="*/ 947503 w 2103393"/>
              <a:gd name="connsiteY1" fmla="*/ 13781 h 1978776"/>
              <a:gd name="connsiteX2" fmla="*/ 1183115 w 2103393"/>
              <a:gd name="connsiteY2" fmla="*/ 19391 h 1978776"/>
              <a:gd name="connsiteX3" fmla="*/ 1177505 w 2103393"/>
              <a:gd name="connsiteY3" fmla="*/ 507445 h 1978776"/>
              <a:gd name="connsiteX4" fmla="*/ 1312141 w 2103393"/>
              <a:gd name="connsiteY4" fmla="*/ 585982 h 1978776"/>
              <a:gd name="connsiteX5" fmla="*/ 1508484 w 2103393"/>
              <a:gd name="connsiteY5" fmla="*/ 389639 h 1978776"/>
              <a:gd name="connsiteX6" fmla="*/ 2058246 w 2103393"/>
              <a:gd name="connsiteY6" fmla="*/ 1937948 h 1978776"/>
              <a:gd name="connsiteX7" fmla="*/ 1244822 w 2103393"/>
              <a:gd name="connsiteY7" fmla="*/ 1528430 h 1978776"/>
              <a:gd name="connsiteX8" fmla="*/ 1205554 w 2103393"/>
              <a:gd name="connsiteY8" fmla="*/ 1214283 h 1978776"/>
              <a:gd name="connsiteX9" fmla="*/ 1244823 w 2103393"/>
              <a:gd name="connsiteY9" fmla="*/ 771106 h 1978776"/>
              <a:gd name="connsiteX10" fmla="*/ 1076528 w 2103393"/>
              <a:gd name="connsiteY10" fmla="*/ 625251 h 1978776"/>
              <a:gd name="connsiteX11" fmla="*/ 885795 w 2103393"/>
              <a:gd name="connsiteY11" fmla="*/ 765496 h 1978776"/>
              <a:gd name="connsiteX12" fmla="*/ 919453 w 2103393"/>
              <a:gd name="connsiteY12" fmla="*/ 1203062 h 1978776"/>
              <a:gd name="connsiteX13" fmla="*/ 891405 w 2103393"/>
              <a:gd name="connsiteY13" fmla="*/ 1522821 h 1978776"/>
              <a:gd name="connsiteX14" fmla="*/ 89201 w 2103393"/>
              <a:gd name="connsiteY14" fmla="*/ 1965997 h 1978776"/>
              <a:gd name="connsiteX15" fmla="*/ 577255 w 2103393"/>
              <a:gd name="connsiteY15" fmla="*/ 389639 h 1978776"/>
              <a:gd name="connsiteX16" fmla="*/ 807257 w 2103393"/>
              <a:gd name="connsiteY16" fmla="*/ 625251 h 1978776"/>
              <a:gd name="connsiteX17" fmla="*/ 969942 w 2103393"/>
              <a:gd name="connsiteY17" fmla="*/ 513055 h 1978776"/>
              <a:gd name="connsiteX18" fmla="*/ 947503 w 2103393"/>
              <a:gd name="connsiteY18" fmla="*/ 13781 h 1978776"/>
              <a:gd name="connsiteX0" fmla="*/ 964333 w 2103393"/>
              <a:gd name="connsiteY0" fmla="*/ 55026 h 1980752"/>
              <a:gd name="connsiteX1" fmla="*/ 947503 w 2103393"/>
              <a:gd name="connsiteY1" fmla="*/ 15757 h 1980752"/>
              <a:gd name="connsiteX2" fmla="*/ 1183115 w 2103393"/>
              <a:gd name="connsiteY2" fmla="*/ 21367 h 1980752"/>
              <a:gd name="connsiteX3" fmla="*/ 1177505 w 2103393"/>
              <a:gd name="connsiteY3" fmla="*/ 509421 h 1980752"/>
              <a:gd name="connsiteX4" fmla="*/ 1312141 w 2103393"/>
              <a:gd name="connsiteY4" fmla="*/ 587958 h 1980752"/>
              <a:gd name="connsiteX5" fmla="*/ 1508484 w 2103393"/>
              <a:gd name="connsiteY5" fmla="*/ 391615 h 1980752"/>
              <a:gd name="connsiteX6" fmla="*/ 2058246 w 2103393"/>
              <a:gd name="connsiteY6" fmla="*/ 1939924 h 1980752"/>
              <a:gd name="connsiteX7" fmla="*/ 1244822 w 2103393"/>
              <a:gd name="connsiteY7" fmla="*/ 1530406 h 1980752"/>
              <a:gd name="connsiteX8" fmla="*/ 1205554 w 2103393"/>
              <a:gd name="connsiteY8" fmla="*/ 1216259 h 1980752"/>
              <a:gd name="connsiteX9" fmla="*/ 1244823 w 2103393"/>
              <a:gd name="connsiteY9" fmla="*/ 773082 h 1980752"/>
              <a:gd name="connsiteX10" fmla="*/ 1076528 w 2103393"/>
              <a:gd name="connsiteY10" fmla="*/ 627227 h 1980752"/>
              <a:gd name="connsiteX11" fmla="*/ 885795 w 2103393"/>
              <a:gd name="connsiteY11" fmla="*/ 767472 h 1980752"/>
              <a:gd name="connsiteX12" fmla="*/ 919453 w 2103393"/>
              <a:gd name="connsiteY12" fmla="*/ 1205038 h 1980752"/>
              <a:gd name="connsiteX13" fmla="*/ 891405 w 2103393"/>
              <a:gd name="connsiteY13" fmla="*/ 1524797 h 1980752"/>
              <a:gd name="connsiteX14" fmla="*/ 89201 w 2103393"/>
              <a:gd name="connsiteY14" fmla="*/ 1967973 h 1980752"/>
              <a:gd name="connsiteX15" fmla="*/ 577255 w 2103393"/>
              <a:gd name="connsiteY15" fmla="*/ 391615 h 1980752"/>
              <a:gd name="connsiteX16" fmla="*/ 807257 w 2103393"/>
              <a:gd name="connsiteY16" fmla="*/ 627227 h 1980752"/>
              <a:gd name="connsiteX17" fmla="*/ 969942 w 2103393"/>
              <a:gd name="connsiteY17" fmla="*/ 515031 h 1980752"/>
              <a:gd name="connsiteX18" fmla="*/ 964333 w 2103393"/>
              <a:gd name="connsiteY18" fmla="*/ 55026 h 1980752"/>
              <a:gd name="connsiteX0" fmla="*/ 913845 w 2103393"/>
              <a:gd name="connsiteY0" fmla="*/ 72662 h 1981559"/>
              <a:gd name="connsiteX1" fmla="*/ 947503 w 2103393"/>
              <a:gd name="connsiteY1" fmla="*/ 16564 h 1981559"/>
              <a:gd name="connsiteX2" fmla="*/ 1183115 w 2103393"/>
              <a:gd name="connsiteY2" fmla="*/ 22174 h 1981559"/>
              <a:gd name="connsiteX3" fmla="*/ 1177505 w 2103393"/>
              <a:gd name="connsiteY3" fmla="*/ 510228 h 1981559"/>
              <a:gd name="connsiteX4" fmla="*/ 1312141 w 2103393"/>
              <a:gd name="connsiteY4" fmla="*/ 588765 h 1981559"/>
              <a:gd name="connsiteX5" fmla="*/ 1508484 w 2103393"/>
              <a:gd name="connsiteY5" fmla="*/ 392422 h 1981559"/>
              <a:gd name="connsiteX6" fmla="*/ 2058246 w 2103393"/>
              <a:gd name="connsiteY6" fmla="*/ 1940731 h 1981559"/>
              <a:gd name="connsiteX7" fmla="*/ 1244822 w 2103393"/>
              <a:gd name="connsiteY7" fmla="*/ 1531213 h 1981559"/>
              <a:gd name="connsiteX8" fmla="*/ 1205554 w 2103393"/>
              <a:gd name="connsiteY8" fmla="*/ 1217066 h 1981559"/>
              <a:gd name="connsiteX9" fmla="*/ 1244823 w 2103393"/>
              <a:gd name="connsiteY9" fmla="*/ 773889 h 1981559"/>
              <a:gd name="connsiteX10" fmla="*/ 1076528 w 2103393"/>
              <a:gd name="connsiteY10" fmla="*/ 628034 h 1981559"/>
              <a:gd name="connsiteX11" fmla="*/ 885795 w 2103393"/>
              <a:gd name="connsiteY11" fmla="*/ 768279 h 1981559"/>
              <a:gd name="connsiteX12" fmla="*/ 919453 w 2103393"/>
              <a:gd name="connsiteY12" fmla="*/ 1205845 h 1981559"/>
              <a:gd name="connsiteX13" fmla="*/ 891405 w 2103393"/>
              <a:gd name="connsiteY13" fmla="*/ 1525604 h 1981559"/>
              <a:gd name="connsiteX14" fmla="*/ 89201 w 2103393"/>
              <a:gd name="connsiteY14" fmla="*/ 1968780 h 1981559"/>
              <a:gd name="connsiteX15" fmla="*/ 577255 w 2103393"/>
              <a:gd name="connsiteY15" fmla="*/ 392422 h 1981559"/>
              <a:gd name="connsiteX16" fmla="*/ 807257 w 2103393"/>
              <a:gd name="connsiteY16" fmla="*/ 628034 h 1981559"/>
              <a:gd name="connsiteX17" fmla="*/ 969942 w 2103393"/>
              <a:gd name="connsiteY17" fmla="*/ 515838 h 1981559"/>
              <a:gd name="connsiteX18" fmla="*/ 913845 w 2103393"/>
              <a:gd name="connsiteY18" fmla="*/ 72662 h 1981559"/>
              <a:gd name="connsiteX0" fmla="*/ 913845 w 2103393"/>
              <a:gd name="connsiteY0" fmla="*/ 103017 h 2011914"/>
              <a:gd name="connsiteX1" fmla="*/ 1003601 w 2103393"/>
              <a:gd name="connsiteY1" fmla="*/ 2040 h 2011914"/>
              <a:gd name="connsiteX2" fmla="*/ 1183115 w 2103393"/>
              <a:gd name="connsiteY2" fmla="*/ 52529 h 2011914"/>
              <a:gd name="connsiteX3" fmla="*/ 1177505 w 2103393"/>
              <a:gd name="connsiteY3" fmla="*/ 540583 h 2011914"/>
              <a:gd name="connsiteX4" fmla="*/ 1312141 w 2103393"/>
              <a:gd name="connsiteY4" fmla="*/ 619120 h 2011914"/>
              <a:gd name="connsiteX5" fmla="*/ 1508484 w 2103393"/>
              <a:gd name="connsiteY5" fmla="*/ 422777 h 2011914"/>
              <a:gd name="connsiteX6" fmla="*/ 2058246 w 2103393"/>
              <a:gd name="connsiteY6" fmla="*/ 1971086 h 2011914"/>
              <a:gd name="connsiteX7" fmla="*/ 1244822 w 2103393"/>
              <a:gd name="connsiteY7" fmla="*/ 1561568 h 2011914"/>
              <a:gd name="connsiteX8" fmla="*/ 1205554 w 2103393"/>
              <a:gd name="connsiteY8" fmla="*/ 1247421 h 2011914"/>
              <a:gd name="connsiteX9" fmla="*/ 1244823 w 2103393"/>
              <a:gd name="connsiteY9" fmla="*/ 804244 h 2011914"/>
              <a:gd name="connsiteX10" fmla="*/ 1076528 w 2103393"/>
              <a:gd name="connsiteY10" fmla="*/ 658389 h 2011914"/>
              <a:gd name="connsiteX11" fmla="*/ 885795 w 2103393"/>
              <a:gd name="connsiteY11" fmla="*/ 798634 h 2011914"/>
              <a:gd name="connsiteX12" fmla="*/ 919453 w 2103393"/>
              <a:gd name="connsiteY12" fmla="*/ 1236200 h 2011914"/>
              <a:gd name="connsiteX13" fmla="*/ 891405 w 2103393"/>
              <a:gd name="connsiteY13" fmla="*/ 1555959 h 2011914"/>
              <a:gd name="connsiteX14" fmla="*/ 89201 w 2103393"/>
              <a:gd name="connsiteY14" fmla="*/ 1999135 h 2011914"/>
              <a:gd name="connsiteX15" fmla="*/ 577255 w 2103393"/>
              <a:gd name="connsiteY15" fmla="*/ 422777 h 2011914"/>
              <a:gd name="connsiteX16" fmla="*/ 807257 w 2103393"/>
              <a:gd name="connsiteY16" fmla="*/ 658389 h 2011914"/>
              <a:gd name="connsiteX17" fmla="*/ 969942 w 2103393"/>
              <a:gd name="connsiteY17" fmla="*/ 546193 h 2011914"/>
              <a:gd name="connsiteX18" fmla="*/ 913845 w 2103393"/>
              <a:gd name="connsiteY18" fmla="*/ 103017 h 2011914"/>
              <a:gd name="connsiteX0" fmla="*/ 930675 w 2103393"/>
              <a:gd name="connsiteY0" fmla="*/ 67702 h 2010258"/>
              <a:gd name="connsiteX1" fmla="*/ 1003601 w 2103393"/>
              <a:gd name="connsiteY1" fmla="*/ 384 h 2010258"/>
              <a:gd name="connsiteX2" fmla="*/ 1183115 w 2103393"/>
              <a:gd name="connsiteY2" fmla="*/ 50873 h 2010258"/>
              <a:gd name="connsiteX3" fmla="*/ 1177505 w 2103393"/>
              <a:gd name="connsiteY3" fmla="*/ 538927 h 2010258"/>
              <a:gd name="connsiteX4" fmla="*/ 1312141 w 2103393"/>
              <a:gd name="connsiteY4" fmla="*/ 617464 h 2010258"/>
              <a:gd name="connsiteX5" fmla="*/ 1508484 w 2103393"/>
              <a:gd name="connsiteY5" fmla="*/ 421121 h 2010258"/>
              <a:gd name="connsiteX6" fmla="*/ 2058246 w 2103393"/>
              <a:gd name="connsiteY6" fmla="*/ 1969430 h 2010258"/>
              <a:gd name="connsiteX7" fmla="*/ 1244822 w 2103393"/>
              <a:gd name="connsiteY7" fmla="*/ 1559912 h 2010258"/>
              <a:gd name="connsiteX8" fmla="*/ 1205554 w 2103393"/>
              <a:gd name="connsiteY8" fmla="*/ 1245765 h 2010258"/>
              <a:gd name="connsiteX9" fmla="*/ 1244823 w 2103393"/>
              <a:gd name="connsiteY9" fmla="*/ 802588 h 2010258"/>
              <a:gd name="connsiteX10" fmla="*/ 1076528 w 2103393"/>
              <a:gd name="connsiteY10" fmla="*/ 656733 h 2010258"/>
              <a:gd name="connsiteX11" fmla="*/ 885795 w 2103393"/>
              <a:gd name="connsiteY11" fmla="*/ 796978 h 2010258"/>
              <a:gd name="connsiteX12" fmla="*/ 919453 w 2103393"/>
              <a:gd name="connsiteY12" fmla="*/ 1234544 h 2010258"/>
              <a:gd name="connsiteX13" fmla="*/ 891405 w 2103393"/>
              <a:gd name="connsiteY13" fmla="*/ 1554303 h 2010258"/>
              <a:gd name="connsiteX14" fmla="*/ 89201 w 2103393"/>
              <a:gd name="connsiteY14" fmla="*/ 1997479 h 2010258"/>
              <a:gd name="connsiteX15" fmla="*/ 577255 w 2103393"/>
              <a:gd name="connsiteY15" fmla="*/ 421121 h 2010258"/>
              <a:gd name="connsiteX16" fmla="*/ 807257 w 2103393"/>
              <a:gd name="connsiteY16" fmla="*/ 656733 h 2010258"/>
              <a:gd name="connsiteX17" fmla="*/ 969942 w 2103393"/>
              <a:gd name="connsiteY17" fmla="*/ 544537 h 2010258"/>
              <a:gd name="connsiteX18" fmla="*/ 930675 w 2103393"/>
              <a:gd name="connsiteY18" fmla="*/ 67702 h 2010258"/>
              <a:gd name="connsiteX0" fmla="*/ 930675 w 2103393"/>
              <a:gd name="connsiteY0" fmla="*/ 69239 h 2011795"/>
              <a:gd name="connsiteX1" fmla="*/ 1183115 w 2103393"/>
              <a:gd name="connsiteY1" fmla="*/ 52410 h 2011795"/>
              <a:gd name="connsiteX2" fmla="*/ 1177505 w 2103393"/>
              <a:gd name="connsiteY2" fmla="*/ 540464 h 2011795"/>
              <a:gd name="connsiteX3" fmla="*/ 1312141 w 2103393"/>
              <a:gd name="connsiteY3" fmla="*/ 619001 h 2011795"/>
              <a:gd name="connsiteX4" fmla="*/ 1508484 w 2103393"/>
              <a:gd name="connsiteY4" fmla="*/ 422658 h 2011795"/>
              <a:gd name="connsiteX5" fmla="*/ 2058246 w 2103393"/>
              <a:gd name="connsiteY5" fmla="*/ 1970967 h 2011795"/>
              <a:gd name="connsiteX6" fmla="*/ 1244822 w 2103393"/>
              <a:gd name="connsiteY6" fmla="*/ 1561449 h 2011795"/>
              <a:gd name="connsiteX7" fmla="*/ 1205554 w 2103393"/>
              <a:gd name="connsiteY7" fmla="*/ 1247302 h 2011795"/>
              <a:gd name="connsiteX8" fmla="*/ 1244823 w 2103393"/>
              <a:gd name="connsiteY8" fmla="*/ 804125 h 2011795"/>
              <a:gd name="connsiteX9" fmla="*/ 1076528 w 2103393"/>
              <a:gd name="connsiteY9" fmla="*/ 658270 h 2011795"/>
              <a:gd name="connsiteX10" fmla="*/ 885795 w 2103393"/>
              <a:gd name="connsiteY10" fmla="*/ 798515 h 2011795"/>
              <a:gd name="connsiteX11" fmla="*/ 919453 w 2103393"/>
              <a:gd name="connsiteY11" fmla="*/ 1236081 h 2011795"/>
              <a:gd name="connsiteX12" fmla="*/ 891405 w 2103393"/>
              <a:gd name="connsiteY12" fmla="*/ 1555840 h 2011795"/>
              <a:gd name="connsiteX13" fmla="*/ 89201 w 2103393"/>
              <a:gd name="connsiteY13" fmla="*/ 1999016 h 2011795"/>
              <a:gd name="connsiteX14" fmla="*/ 577255 w 2103393"/>
              <a:gd name="connsiteY14" fmla="*/ 422658 h 2011795"/>
              <a:gd name="connsiteX15" fmla="*/ 807257 w 2103393"/>
              <a:gd name="connsiteY15" fmla="*/ 658270 h 2011795"/>
              <a:gd name="connsiteX16" fmla="*/ 969942 w 2103393"/>
              <a:gd name="connsiteY16" fmla="*/ 546074 h 2011795"/>
              <a:gd name="connsiteX17" fmla="*/ 930675 w 2103393"/>
              <a:gd name="connsiteY17" fmla="*/ 69239 h 2011795"/>
              <a:gd name="connsiteX0" fmla="*/ 930675 w 2103393"/>
              <a:gd name="connsiteY0" fmla="*/ 63795 h 2006351"/>
              <a:gd name="connsiteX1" fmla="*/ 1183115 w 2103393"/>
              <a:gd name="connsiteY1" fmla="*/ 46966 h 2006351"/>
              <a:gd name="connsiteX2" fmla="*/ 1177505 w 2103393"/>
              <a:gd name="connsiteY2" fmla="*/ 535020 h 2006351"/>
              <a:gd name="connsiteX3" fmla="*/ 1312141 w 2103393"/>
              <a:gd name="connsiteY3" fmla="*/ 613557 h 2006351"/>
              <a:gd name="connsiteX4" fmla="*/ 1508484 w 2103393"/>
              <a:gd name="connsiteY4" fmla="*/ 417214 h 2006351"/>
              <a:gd name="connsiteX5" fmla="*/ 2058246 w 2103393"/>
              <a:gd name="connsiteY5" fmla="*/ 1965523 h 2006351"/>
              <a:gd name="connsiteX6" fmla="*/ 1244822 w 2103393"/>
              <a:gd name="connsiteY6" fmla="*/ 1556005 h 2006351"/>
              <a:gd name="connsiteX7" fmla="*/ 1205554 w 2103393"/>
              <a:gd name="connsiteY7" fmla="*/ 1241858 h 2006351"/>
              <a:gd name="connsiteX8" fmla="*/ 1244823 w 2103393"/>
              <a:gd name="connsiteY8" fmla="*/ 798681 h 2006351"/>
              <a:gd name="connsiteX9" fmla="*/ 1076528 w 2103393"/>
              <a:gd name="connsiteY9" fmla="*/ 652826 h 2006351"/>
              <a:gd name="connsiteX10" fmla="*/ 885795 w 2103393"/>
              <a:gd name="connsiteY10" fmla="*/ 793071 h 2006351"/>
              <a:gd name="connsiteX11" fmla="*/ 919453 w 2103393"/>
              <a:gd name="connsiteY11" fmla="*/ 1230637 h 2006351"/>
              <a:gd name="connsiteX12" fmla="*/ 891405 w 2103393"/>
              <a:gd name="connsiteY12" fmla="*/ 1550396 h 2006351"/>
              <a:gd name="connsiteX13" fmla="*/ 89201 w 2103393"/>
              <a:gd name="connsiteY13" fmla="*/ 1993572 h 2006351"/>
              <a:gd name="connsiteX14" fmla="*/ 577255 w 2103393"/>
              <a:gd name="connsiteY14" fmla="*/ 417214 h 2006351"/>
              <a:gd name="connsiteX15" fmla="*/ 807257 w 2103393"/>
              <a:gd name="connsiteY15" fmla="*/ 652826 h 2006351"/>
              <a:gd name="connsiteX16" fmla="*/ 969942 w 2103393"/>
              <a:gd name="connsiteY16" fmla="*/ 540630 h 2006351"/>
              <a:gd name="connsiteX17" fmla="*/ 930675 w 2103393"/>
              <a:gd name="connsiteY17" fmla="*/ 63795 h 2006351"/>
              <a:gd name="connsiteX0" fmla="*/ 930675 w 2103393"/>
              <a:gd name="connsiteY0" fmla="*/ 51191 h 2016186"/>
              <a:gd name="connsiteX1" fmla="*/ 1183115 w 2103393"/>
              <a:gd name="connsiteY1" fmla="*/ 56801 h 2016186"/>
              <a:gd name="connsiteX2" fmla="*/ 1177505 w 2103393"/>
              <a:gd name="connsiteY2" fmla="*/ 544855 h 2016186"/>
              <a:gd name="connsiteX3" fmla="*/ 1312141 w 2103393"/>
              <a:gd name="connsiteY3" fmla="*/ 623392 h 2016186"/>
              <a:gd name="connsiteX4" fmla="*/ 1508484 w 2103393"/>
              <a:gd name="connsiteY4" fmla="*/ 427049 h 2016186"/>
              <a:gd name="connsiteX5" fmla="*/ 2058246 w 2103393"/>
              <a:gd name="connsiteY5" fmla="*/ 1975358 h 2016186"/>
              <a:gd name="connsiteX6" fmla="*/ 1244822 w 2103393"/>
              <a:gd name="connsiteY6" fmla="*/ 1565840 h 2016186"/>
              <a:gd name="connsiteX7" fmla="*/ 1205554 w 2103393"/>
              <a:gd name="connsiteY7" fmla="*/ 1251693 h 2016186"/>
              <a:gd name="connsiteX8" fmla="*/ 1244823 w 2103393"/>
              <a:gd name="connsiteY8" fmla="*/ 808516 h 2016186"/>
              <a:gd name="connsiteX9" fmla="*/ 1076528 w 2103393"/>
              <a:gd name="connsiteY9" fmla="*/ 662661 h 2016186"/>
              <a:gd name="connsiteX10" fmla="*/ 885795 w 2103393"/>
              <a:gd name="connsiteY10" fmla="*/ 802906 h 2016186"/>
              <a:gd name="connsiteX11" fmla="*/ 919453 w 2103393"/>
              <a:gd name="connsiteY11" fmla="*/ 1240472 h 2016186"/>
              <a:gd name="connsiteX12" fmla="*/ 891405 w 2103393"/>
              <a:gd name="connsiteY12" fmla="*/ 1560231 h 2016186"/>
              <a:gd name="connsiteX13" fmla="*/ 89201 w 2103393"/>
              <a:gd name="connsiteY13" fmla="*/ 2003407 h 2016186"/>
              <a:gd name="connsiteX14" fmla="*/ 577255 w 2103393"/>
              <a:gd name="connsiteY14" fmla="*/ 427049 h 2016186"/>
              <a:gd name="connsiteX15" fmla="*/ 807257 w 2103393"/>
              <a:gd name="connsiteY15" fmla="*/ 662661 h 2016186"/>
              <a:gd name="connsiteX16" fmla="*/ 969942 w 2103393"/>
              <a:gd name="connsiteY16" fmla="*/ 550465 h 2016186"/>
              <a:gd name="connsiteX17" fmla="*/ 930675 w 2103393"/>
              <a:gd name="connsiteY17" fmla="*/ 51191 h 2016186"/>
              <a:gd name="connsiteX0" fmla="*/ 930675 w 2103393"/>
              <a:gd name="connsiteY0" fmla="*/ 47103 h 2012098"/>
              <a:gd name="connsiteX1" fmla="*/ 1183115 w 2103393"/>
              <a:gd name="connsiteY1" fmla="*/ 52713 h 2012098"/>
              <a:gd name="connsiteX2" fmla="*/ 1177505 w 2103393"/>
              <a:gd name="connsiteY2" fmla="*/ 540767 h 2012098"/>
              <a:gd name="connsiteX3" fmla="*/ 1312141 w 2103393"/>
              <a:gd name="connsiteY3" fmla="*/ 619304 h 2012098"/>
              <a:gd name="connsiteX4" fmla="*/ 1508484 w 2103393"/>
              <a:gd name="connsiteY4" fmla="*/ 422961 h 2012098"/>
              <a:gd name="connsiteX5" fmla="*/ 2058246 w 2103393"/>
              <a:gd name="connsiteY5" fmla="*/ 1971270 h 2012098"/>
              <a:gd name="connsiteX6" fmla="*/ 1244822 w 2103393"/>
              <a:gd name="connsiteY6" fmla="*/ 1561752 h 2012098"/>
              <a:gd name="connsiteX7" fmla="*/ 1205554 w 2103393"/>
              <a:gd name="connsiteY7" fmla="*/ 1247605 h 2012098"/>
              <a:gd name="connsiteX8" fmla="*/ 1244823 w 2103393"/>
              <a:gd name="connsiteY8" fmla="*/ 804428 h 2012098"/>
              <a:gd name="connsiteX9" fmla="*/ 1076528 w 2103393"/>
              <a:gd name="connsiteY9" fmla="*/ 658573 h 2012098"/>
              <a:gd name="connsiteX10" fmla="*/ 885795 w 2103393"/>
              <a:gd name="connsiteY10" fmla="*/ 798818 h 2012098"/>
              <a:gd name="connsiteX11" fmla="*/ 919453 w 2103393"/>
              <a:gd name="connsiteY11" fmla="*/ 1236384 h 2012098"/>
              <a:gd name="connsiteX12" fmla="*/ 891405 w 2103393"/>
              <a:gd name="connsiteY12" fmla="*/ 1556143 h 2012098"/>
              <a:gd name="connsiteX13" fmla="*/ 89201 w 2103393"/>
              <a:gd name="connsiteY13" fmla="*/ 1999319 h 2012098"/>
              <a:gd name="connsiteX14" fmla="*/ 577255 w 2103393"/>
              <a:gd name="connsiteY14" fmla="*/ 422961 h 2012098"/>
              <a:gd name="connsiteX15" fmla="*/ 807257 w 2103393"/>
              <a:gd name="connsiteY15" fmla="*/ 658573 h 2012098"/>
              <a:gd name="connsiteX16" fmla="*/ 969942 w 2103393"/>
              <a:gd name="connsiteY16" fmla="*/ 546377 h 2012098"/>
              <a:gd name="connsiteX17" fmla="*/ 930675 w 2103393"/>
              <a:gd name="connsiteY17" fmla="*/ 47103 h 2012098"/>
              <a:gd name="connsiteX0" fmla="*/ 930675 w 2103393"/>
              <a:gd name="connsiteY0" fmla="*/ 47103 h 2012098"/>
              <a:gd name="connsiteX1" fmla="*/ 1183115 w 2103393"/>
              <a:gd name="connsiteY1" fmla="*/ 52713 h 2012098"/>
              <a:gd name="connsiteX2" fmla="*/ 1177505 w 2103393"/>
              <a:gd name="connsiteY2" fmla="*/ 540767 h 2012098"/>
              <a:gd name="connsiteX3" fmla="*/ 1312141 w 2103393"/>
              <a:gd name="connsiteY3" fmla="*/ 619304 h 2012098"/>
              <a:gd name="connsiteX4" fmla="*/ 1508484 w 2103393"/>
              <a:gd name="connsiteY4" fmla="*/ 422961 h 2012098"/>
              <a:gd name="connsiteX5" fmla="*/ 2058246 w 2103393"/>
              <a:gd name="connsiteY5" fmla="*/ 1971270 h 2012098"/>
              <a:gd name="connsiteX6" fmla="*/ 1244822 w 2103393"/>
              <a:gd name="connsiteY6" fmla="*/ 1561752 h 2012098"/>
              <a:gd name="connsiteX7" fmla="*/ 1205554 w 2103393"/>
              <a:gd name="connsiteY7" fmla="*/ 1247605 h 2012098"/>
              <a:gd name="connsiteX8" fmla="*/ 1244823 w 2103393"/>
              <a:gd name="connsiteY8" fmla="*/ 804428 h 2012098"/>
              <a:gd name="connsiteX9" fmla="*/ 1076528 w 2103393"/>
              <a:gd name="connsiteY9" fmla="*/ 658573 h 2012098"/>
              <a:gd name="connsiteX10" fmla="*/ 885795 w 2103393"/>
              <a:gd name="connsiteY10" fmla="*/ 798818 h 2012098"/>
              <a:gd name="connsiteX11" fmla="*/ 919453 w 2103393"/>
              <a:gd name="connsiteY11" fmla="*/ 1236384 h 2012098"/>
              <a:gd name="connsiteX12" fmla="*/ 891405 w 2103393"/>
              <a:gd name="connsiteY12" fmla="*/ 1556143 h 2012098"/>
              <a:gd name="connsiteX13" fmla="*/ 89201 w 2103393"/>
              <a:gd name="connsiteY13" fmla="*/ 1999319 h 2012098"/>
              <a:gd name="connsiteX14" fmla="*/ 577255 w 2103393"/>
              <a:gd name="connsiteY14" fmla="*/ 422961 h 2012098"/>
              <a:gd name="connsiteX15" fmla="*/ 807257 w 2103393"/>
              <a:gd name="connsiteY15" fmla="*/ 658573 h 2012098"/>
              <a:gd name="connsiteX16" fmla="*/ 969942 w 2103393"/>
              <a:gd name="connsiteY16" fmla="*/ 546377 h 2012098"/>
              <a:gd name="connsiteX17" fmla="*/ 930675 w 2103393"/>
              <a:gd name="connsiteY17" fmla="*/ 47103 h 2012098"/>
              <a:gd name="connsiteX0" fmla="*/ 930675 w 2103393"/>
              <a:gd name="connsiteY0" fmla="*/ 24191 h 2051098"/>
              <a:gd name="connsiteX1" fmla="*/ 1183115 w 2103393"/>
              <a:gd name="connsiteY1" fmla="*/ 91713 h 2051098"/>
              <a:gd name="connsiteX2" fmla="*/ 1177505 w 2103393"/>
              <a:gd name="connsiteY2" fmla="*/ 579767 h 2051098"/>
              <a:gd name="connsiteX3" fmla="*/ 1312141 w 2103393"/>
              <a:gd name="connsiteY3" fmla="*/ 658304 h 2051098"/>
              <a:gd name="connsiteX4" fmla="*/ 1508484 w 2103393"/>
              <a:gd name="connsiteY4" fmla="*/ 461961 h 2051098"/>
              <a:gd name="connsiteX5" fmla="*/ 2058246 w 2103393"/>
              <a:gd name="connsiteY5" fmla="*/ 2010270 h 2051098"/>
              <a:gd name="connsiteX6" fmla="*/ 1244822 w 2103393"/>
              <a:gd name="connsiteY6" fmla="*/ 1600752 h 2051098"/>
              <a:gd name="connsiteX7" fmla="*/ 1205554 w 2103393"/>
              <a:gd name="connsiteY7" fmla="*/ 1286605 h 2051098"/>
              <a:gd name="connsiteX8" fmla="*/ 1244823 w 2103393"/>
              <a:gd name="connsiteY8" fmla="*/ 843428 h 2051098"/>
              <a:gd name="connsiteX9" fmla="*/ 1076528 w 2103393"/>
              <a:gd name="connsiteY9" fmla="*/ 697573 h 2051098"/>
              <a:gd name="connsiteX10" fmla="*/ 885795 w 2103393"/>
              <a:gd name="connsiteY10" fmla="*/ 837818 h 2051098"/>
              <a:gd name="connsiteX11" fmla="*/ 919453 w 2103393"/>
              <a:gd name="connsiteY11" fmla="*/ 1275384 h 2051098"/>
              <a:gd name="connsiteX12" fmla="*/ 891405 w 2103393"/>
              <a:gd name="connsiteY12" fmla="*/ 1595143 h 2051098"/>
              <a:gd name="connsiteX13" fmla="*/ 89201 w 2103393"/>
              <a:gd name="connsiteY13" fmla="*/ 2038319 h 2051098"/>
              <a:gd name="connsiteX14" fmla="*/ 577255 w 2103393"/>
              <a:gd name="connsiteY14" fmla="*/ 461961 h 2051098"/>
              <a:gd name="connsiteX15" fmla="*/ 807257 w 2103393"/>
              <a:gd name="connsiteY15" fmla="*/ 697573 h 2051098"/>
              <a:gd name="connsiteX16" fmla="*/ 969942 w 2103393"/>
              <a:gd name="connsiteY16" fmla="*/ 585377 h 2051098"/>
              <a:gd name="connsiteX17" fmla="*/ 930675 w 2103393"/>
              <a:gd name="connsiteY17" fmla="*/ 24191 h 2051098"/>
              <a:gd name="connsiteX0" fmla="*/ 930675 w 2103393"/>
              <a:gd name="connsiteY0" fmla="*/ 51153 h 2078060"/>
              <a:gd name="connsiteX1" fmla="*/ 1190398 w 2103393"/>
              <a:gd name="connsiteY1" fmla="*/ 49480 h 2078060"/>
              <a:gd name="connsiteX2" fmla="*/ 1177505 w 2103393"/>
              <a:gd name="connsiteY2" fmla="*/ 606729 h 2078060"/>
              <a:gd name="connsiteX3" fmla="*/ 1312141 w 2103393"/>
              <a:gd name="connsiteY3" fmla="*/ 685266 h 2078060"/>
              <a:gd name="connsiteX4" fmla="*/ 1508484 w 2103393"/>
              <a:gd name="connsiteY4" fmla="*/ 488923 h 2078060"/>
              <a:gd name="connsiteX5" fmla="*/ 2058246 w 2103393"/>
              <a:gd name="connsiteY5" fmla="*/ 2037232 h 2078060"/>
              <a:gd name="connsiteX6" fmla="*/ 1244822 w 2103393"/>
              <a:gd name="connsiteY6" fmla="*/ 1627714 h 2078060"/>
              <a:gd name="connsiteX7" fmla="*/ 1205554 w 2103393"/>
              <a:gd name="connsiteY7" fmla="*/ 1313567 h 2078060"/>
              <a:gd name="connsiteX8" fmla="*/ 1244823 w 2103393"/>
              <a:gd name="connsiteY8" fmla="*/ 870390 h 2078060"/>
              <a:gd name="connsiteX9" fmla="*/ 1076528 w 2103393"/>
              <a:gd name="connsiteY9" fmla="*/ 724535 h 2078060"/>
              <a:gd name="connsiteX10" fmla="*/ 885795 w 2103393"/>
              <a:gd name="connsiteY10" fmla="*/ 864780 h 2078060"/>
              <a:gd name="connsiteX11" fmla="*/ 919453 w 2103393"/>
              <a:gd name="connsiteY11" fmla="*/ 1302346 h 2078060"/>
              <a:gd name="connsiteX12" fmla="*/ 891405 w 2103393"/>
              <a:gd name="connsiteY12" fmla="*/ 1622105 h 2078060"/>
              <a:gd name="connsiteX13" fmla="*/ 89201 w 2103393"/>
              <a:gd name="connsiteY13" fmla="*/ 2065281 h 2078060"/>
              <a:gd name="connsiteX14" fmla="*/ 577255 w 2103393"/>
              <a:gd name="connsiteY14" fmla="*/ 488923 h 2078060"/>
              <a:gd name="connsiteX15" fmla="*/ 807257 w 2103393"/>
              <a:gd name="connsiteY15" fmla="*/ 724535 h 2078060"/>
              <a:gd name="connsiteX16" fmla="*/ 969942 w 2103393"/>
              <a:gd name="connsiteY16" fmla="*/ 612339 h 2078060"/>
              <a:gd name="connsiteX17" fmla="*/ 930675 w 2103393"/>
              <a:gd name="connsiteY17" fmla="*/ 51153 h 2078060"/>
              <a:gd name="connsiteX0" fmla="*/ 930675 w 2103393"/>
              <a:gd name="connsiteY0" fmla="*/ 57180 h 2084087"/>
              <a:gd name="connsiteX1" fmla="*/ 1190398 w 2103393"/>
              <a:gd name="connsiteY1" fmla="*/ 55507 h 2084087"/>
              <a:gd name="connsiteX2" fmla="*/ 1177505 w 2103393"/>
              <a:gd name="connsiteY2" fmla="*/ 612756 h 2084087"/>
              <a:gd name="connsiteX3" fmla="*/ 1312141 w 2103393"/>
              <a:gd name="connsiteY3" fmla="*/ 691293 h 2084087"/>
              <a:gd name="connsiteX4" fmla="*/ 1508484 w 2103393"/>
              <a:gd name="connsiteY4" fmla="*/ 494950 h 2084087"/>
              <a:gd name="connsiteX5" fmla="*/ 2058246 w 2103393"/>
              <a:gd name="connsiteY5" fmla="*/ 2043259 h 2084087"/>
              <a:gd name="connsiteX6" fmla="*/ 1244822 w 2103393"/>
              <a:gd name="connsiteY6" fmla="*/ 1633741 h 2084087"/>
              <a:gd name="connsiteX7" fmla="*/ 1205554 w 2103393"/>
              <a:gd name="connsiteY7" fmla="*/ 1319594 h 2084087"/>
              <a:gd name="connsiteX8" fmla="*/ 1244823 w 2103393"/>
              <a:gd name="connsiteY8" fmla="*/ 876417 h 2084087"/>
              <a:gd name="connsiteX9" fmla="*/ 1076528 w 2103393"/>
              <a:gd name="connsiteY9" fmla="*/ 730562 h 2084087"/>
              <a:gd name="connsiteX10" fmla="*/ 885795 w 2103393"/>
              <a:gd name="connsiteY10" fmla="*/ 870807 h 2084087"/>
              <a:gd name="connsiteX11" fmla="*/ 919453 w 2103393"/>
              <a:gd name="connsiteY11" fmla="*/ 1308373 h 2084087"/>
              <a:gd name="connsiteX12" fmla="*/ 891405 w 2103393"/>
              <a:gd name="connsiteY12" fmla="*/ 1628132 h 2084087"/>
              <a:gd name="connsiteX13" fmla="*/ 89201 w 2103393"/>
              <a:gd name="connsiteY13" fmla="*/ 2071308 h 2084087"/>
              <a:gd name="connsiteX14" fmla="*/ 577255 w 2103393"/>
              <a:gd name="connsiteY14" fmla="*/ 494950 h 2084087"/>
              <a:gd name="connsiteX15" fmla="*/ 807257 w 2103393"/>
              <a:gd name="connsiteY15" fmla="*/ 730562 h 2084087"/>
              <a:gd name="connsiteX16" fmla="*/ 969942 w 2103393"/>
              <a:gd name="connsiteY16" fmla="*/ 618366 h 2084087"/>
              <a:gd name="connsiteX17" fmla="*/ 930675 w 2103393"/>
              <a:gd name="connsiteY17" fmla="*/ 57180 h 2084087"/>
              <a:gd name="connsiteX0" fmla="*/ 930675 w 2103393"/>
              <a:gd name="connsiteY0" fmla="*/ 65797 h 2092704"/>
              <a:gd name="connsiteX1" fmla="*/ 1190398 w 2103393"/>
              <a:gd name="connsiteY1" fmla="*/ 64124 h 2092704"/>
              <a:gd name="connsiteX2" fmla="*/ 1177505 w 2103393"/>
              <a:gd name="connsiteY2" fmla="*/ 621373 h 2092704"/>
              <a:gd name="connsiteX3" fmla="*/ 1312141 w 2103393"/>
              <a:gd name="connsiteY3" fmla="*/ 699910 h 2092704"/>
              <a:gd name="connsiteX4" fmla="*/ 1508484 w 2103393"/>
              <a:gd name="connsiteY4" fmla="*/ 503567 h 2092704"/>
              <a:gd name="connsiteX5" fmla="*/ 2058246 w 2103393"/>
              <a:gd name="connsiteY5" fmla="*/ 2051876 h 2092704"/>
              <a:gd name="connsiteX6" fmla="*/ 1244822 w 2103393"/>
              <a:gd name="connsiteY6" fmla="*/ 1642358 h 2092704"/>
              <a:gd name="connsiteX7" fmla="*/ 1205554 w 2103393"/>
              <a:gd name="connsiteY7" fmla="*/ 1328211 h 2092704"/>
              <a:gd name="connsiteX8" fmla="*/ 1244823 w 2103393"/>
              <a:gd name="connsiteY8" fmla="*/ 885034 h 2092704"/>
              <a:gd name="connsiteX9" fmla="*/ 1076528 w 2103393"/>
              <a:gd name="connsiteY9" fmla="*/ 739179 h 2092704"/>
              <a:gd name="connsiteX10" fmla="*/ 885795 w 2103393"/>
              <a:gd name="connsiteY10" fmla="*/ 879424 h 2092704"/>
              <a:gd name="connsiteX11" fmla="*/ 919453 w 2103393"/>
              <a:gd name="connsiteY11" fmla="*/ 1316990 h 2092704"/>
              <a:gd name="connsiteX12" fmla="*/ 891405 w 2103393"/>
              <a:gd name="connsiteY12" fmla="*/ 1636749 h 2092704"/>
              <a:gd name="connsiteX13" fmla="*/ 89201 w 2103393"/>
              <a:gd name="connsiteY13" fmla="*/ 2079925 h 2092704"/>
              <a:gd name="connsiteX14" fmla="*/ 577255 w 2103393"/>
              <a:gd name="connsiteY14" fmla="*/ 503567 h 2092704"/>
              <a:gd name="connsiteX15" fmla="*/ 807257 w 2103393"/>
              <a:gd name="connsiteY15" fmla="*/ 739179 h 2092704"/>
              <a:gd name="connsiteX16" fmla="*/ 969942 w 2103393"/>
              <a:gd name="connsiteY16" fmla="*/ 626983 h 2092704"/>
              <a:gd name="connsiteX17" fmla="*/ 930675 w 2103393"/>
              <a:gd name="connsiteY17" fmla="*/ 65797 h 2092704"/>
              <a:gd name="connsiteX0" fmla="*/ 930675 w 2103393"/>
              <a:gd name="connsiteY0" fmla="*/ 65797 h 2092704"/>
              <a:gd name="connsiteX1" fmla="*/ 1190398 w 2103393"/>
              <a:gd name="connsiteY1" fmla="*/ 64124 h 2092704"/>
              <a:gd name="connsiteX2" fmla="*/ 1177505 w 2103393"/>
              <a:gd name="connsiteY2" fmla="*/ 621373 h 2092704"/>
              <a:gd name="connsiteX3" fmla="*/ 1312141 w 2103393"/>
              <a:gd name="connsiteY3" fmla="*/ 699910 h 2092704"/>
              <a:gd name="connsiteX4" fmla="*/ 1508484 w 2103393"/>
              <a:gd name="connsiteY4" fmla="*/ 503567 h 2092704"/>
              <a:gd name="connsiteX5" fmla="*/ 2058246 w 2103393"/>
              <a:gd name="connsiteY5" fmla="*/ 2051876 h 2092704"/>
              <a:gd name="connsiteX6" fmla="*/ 1244822 w 2103393"/>
              <a:gd name="connsiteY6" fmla="*/ 1642358 h 2092704"/>
              <a:gd name="connsiteX7" fmla="*/ 1205554 w 2103393"/>
              <a:gd name="connsiteY7" fmla="*/ 1328211 h 2092704"/>
              <a:gd name="connsiteX8" fmla="*/ 1244823 w 2103393"/>
              <a:gd name="connsiteY8" fmla="*/ 885034 h 2092704"/>
              <a:gd name="connsiteX9" fmla="*/ 1076528 w 2103393"/>
              <a:gd name="connsiteY9" fmla="*/ 739179 h 2092704"/>
              <a:gd name="connsiteX10" fmla="*/ 885795 w 2103393"/>
              <a:gd name="connsiteY10" fmla="*/ 879424 h 2092704"/>
              <a:gd name="connsiteX11" fmla="*/ 919453 w 2103393"/>
              <a:gd name="connsiteY11" fmla="*/ 1316990 h 2092704"/>
              <a:gd name="connsiteX12" fmla="*/ 891405 w 2103393"/>
              <a:gd name="connsiteY12" fmla="*/ 1636749 h 2092704"/>
              <a:gd name="connsiteX13" fmla="*/ 89201 w 2103393"/>
              <a:gd name="connsiteY13" fmla="*/ 2079925 h 2092704"/>
              <a:gd name="connsiteX14" fmla="*/ 577255 w 2103393"/>
              <a:gd name="connsiteY14" fmla="*/ 503567 h 2092704"/>
              <a:gd name="connsiteX15" fmla="*/ 807257 w 2103393"/>
              <a:gd name="connsiteY15" fmla="*/ 739179 h 2092704"/>
              <a:gd name="connsiteX16" fmla="*/ 969942 w 2103393"/>
              <a:gd name="connsiteY16" fmla="*/ 626983 h 2092704"/>
              <a:gd name="connsiteX17" fmla="*/ 930675 w 2103393"/>
              <a:gd name="connsiteY17" fmla="*/ 65797 h 2092704"/>
              <a:gd name="connsiteX0" fmla="*/ 930675 w 2103393"/>
              <a:gd name="connsiteY0" fmla="*/ 73853 h 2100760"/>
              <a:gd name="connsiteX1" fmla="*/ 1190398 w 2103393"/>
              <a:gd name="connsiteY1" fmla="*/ 72180 h 2100760"/>
              <a:gd name="connsiteX2" fmla="*/ 1177505 w 2103393"/>
              <a:gd name="connsiteY2" fmla="*/ 629429 h 2100760"/>
              <a:gd name="connsiteX3" fmla="*/ 1312141 w 2103393"/>
              <a:gd name="connsiteY3" fmla="*/ 707966 h 2100760"/>
              <a:gd name="connsiteX4" fmla="*/ 1508484 w 2103393"/>
              <a:gd name="connsiteY4" fmla="*/ 511623 h 2100760"/>
              <a:gd name="connsiteX5" fmla="*/ 2058246 w 2103393"/>
              <a:gd name="connsiteY5" fmla="*/ 2059932 h 2100760"/>
              <a:gd name="connsiteX6" fmla="*/ 1244822 w 2103393"/>
              <a:gd name="connsiteY6" fmla="*/ 1650414 h 2100760"/>
              <a:gd name="connsiteX7" fmla="*/ 1205554 w 2103393"/>
              <a:gd name="connsiteY7" fmla="*/ 1336267 h 2100760"/>
              <a:gd name="connsiteX8" fmla="*/ 1244823 w 2103393"/>
              <a:gd name="connsiteY8" fmla="*/ 893090 h 2100760"/>
              <a:gd name="connsiteX9" fmla="*/ 1076528 w 2103393"/>
              <a:gd name="connsiteY9" fmla="*/ 747235 h 2100760"/>
              <a:gd name="connsiteX10" fmla="*/ 885795 w 2103393"/>
              <a:gd name="connsiteY10" fmla="*/ 887480 h 2100760"/>
              <a:gd name="connsiteX11" fmla="*/ 919453 w 2103393"/>
              <a:gd name="connsiteY11" fmla="*/ 1325046 h 2100760"/>
              <a:gd name="connsiteX12" fmla="*/ 891405 w 2103393"/>
              <a:gd name="connsiteY12" fmla="*/ 1644805 h 2100760"/>
              <a:gd name="connsiteX13" fmla="*/ 89201 w 2103393"/>
              <a:gd name="connsiteY13" fmla="*/ 2087981 h 2100760"/>
              <a:gd name="connsiteX14" fmla="*/ 577255 w 2103393"/>
              <a:gd name="connsiteY14" fmla="*/ 511623 h 2100760"/>
              <a:gd name="connsiteX15" fmla="*/ 807257 w 2103393"/>
              <a:gd name="connsiteY15" fmla="*/ 747235 h 2100760"/>
              <a:gd name="connsiteX16" fmla="*/ 969942 w 2103393"/>
              <a:gd name="connsiteY16" fmla="*/ 635039 h 2100760"/>
              <a:gd name="connsiteX17" fmla="*/ 930675 w 2103393"/>
              <a:gd name="connsiteY17" fmla="*/ 73853 h 2100760"/>
              <a:gd name="connsiteX0" fmla="*/ 930675 w 2103393"/>
              <a:gd name="connsiteY0" fmla="*/ 77953 h 2104860"/>
              <a:gd name="connsiteX1" fmla="*/ 1190398 w 2103393"/>
              <a:gd name="connsiteY1" fmla="*/ 76280 h 2104860"/>
              <a:gd name="connsiteX2" fmla="*/ 1177505 w 2103393"/>
              <a:gd name="connsiteY2" fmla="*/ 633529 h 2104860"/>
              <a:gd name="connsiteX3" fmla="*/ 1312141 w 2103393"/>
              <a:gd name="connsiteY3" fmla="*/ 712066 h 2104860"/>
              <a:gd name="connsiteX4" fmla="*/ 1508484 w 2103393"/>
              <a:gd name="connsiteY4" fmla="*/ 515723 h 2104860"/>
              <a:gd name="connsiteX5" fmla="*/ 2058246 w 2103393"/>
              <a:gd name="connsiteY5" fmla="*/ 2064032 h 2104860"/>
              <a:gd name="connsiteX6" fmla="*/ 1244822 w 2103393"/>
              <a:gd name="connsiteY6" fmla="*/ 1654514 h 2104860"/>
              <a:gd name="connsiteX7" fmla="*/ 1205554 w 2103393"/>
              <a:gd name="connsiteY7" fmla="*/ 1340367 h 2104860"/>
              <a:gd name="connsiteX8" fmla="*/ 1244823 w 2103393"/>
              <a:gd name="connsiteY8" fmla="*/ 897190 h 2104860"/>
              <a:gd name="connsiteX9" fmla="*/ 1076528 w 2103393"/>
              <a:gd name="connsiteY9" fmla="*/ 751335 h 2104860"/>
              <a:gd name="connsiteX10" fmla="*/ 885795 w 2103393"/>
              <a:gd name="connsiteY10" fmla="*/ 891580 h 2104860"/>
              <a:gd name="connsiteX11" fmla="*/ 919453 w 2103393"/>
              <a:gd name="connsiteY11" fmla="*/ 1329146 h 2104860"/>
              <a:gd name="connsiteX12" fmla="*/ 891405 w 2103393"/>
              <a:gd name="connsiteY12" fmla="*/ 1648905 h 2104860"/>
              <a:gd name="connsiteX13" fmla="*/ 89201 w 2103393"/>
              <a:gd name="connsiteY13" fmla="*/ 2092081 h 2104860"/>
              <a:gd name="connsiteX14" fmla="*/ 577255 w 2103393"/>
              <a:gd name="connsiteY14" fmla="*/ 515723 h 2104860"/>
              <a:gd name="connsiteX15" fmla="*/ 807257 w 2103393"/>
              <a:gd name="connsiteY15" fmla="*/ 751335 h 2104860"/>
              <a:gd name="connsiteX16" fmla="*/ 969942 w 2103393"/>
              <a:gd name="connsiteY16" fmla="*/ 639139 h 2104860"/>
              <a:gd name="connsiteX17" fmla="*/ 930675 w 2103393"/>
              <a:gd name="connsiteY17" fmla="*/ 77953 h 2104860"/>
              <a:gd name="connsiteX0" fmla="*/ 930675 w 2103393"/>
              <a:gd name="connsiteY0" fmla="*/ 71187 h 2098094"/>
              <a:gd name="connsiteX1" fmla="*/ 1190398 w 2103393"/>
              <a:gd name="connsiteY1" fmla="*/ 69514 h 2098094"/>
              <a:gd name="connsiteX2" fmla="*/ 1177505 w 2103393"/>
              <a:gd name="connsiteY2" fmla="*/ 626763 h 2098094"/>
              <a:gd name="connsiteX3" fmla="*/ 1312141 w 2103393"/>
              <a:gd name="connsiteY3" fmla="*/ 705300 h 2098094"/>
              <a:gd name="connsiteX4" fmla="*/ 1508484 w 2103393"/>
              <a:gd name="connsiteY4" fmla="*/ 508957 h 2098094"/>
              <a:gd name="connsiteX5" fmla="*/ 2058246 w 2103393"/>
              <a:gd name="connsiteY5" fmla="*/ 2057266 h 2098094"/>
              <a:gd name="connsiteX6" fmla="*/ 1244822 w 2103393"/>
              <a:gd name="connsiteY6" fmla="*/ 1647748 h 2098094"/>
              <a:gd name="connsiteX7" fmla="*/ 1205554 w 2103393"/>
              <a:gd name="connsiteY7" fmla="*/ 1333601 h 2098094"/>
              <a:gd name="connsiteX8" fmla="*/ 1244823 w 2103393"/>
              <a:gd name="connsiteY8" fmla="*/ 890424 h 2098094"/>
              <a:gd name="connsiteX9" fmla="*/ 1076528 w 2103393"/>
              <a:gd name="connsiteY9" fmla="*/ 744569 h 2098094"/>
              <a:gd name="connsiteX10" fmla="*/ 885795 w 2103393"/>
              <a:gd name="connsiteY10" fmla="*/ 884814 h 2098094"/>
              <a:gd name="connsiteX11" fmla="*/ 919453 w 2103393"/>
              <a:gd name="connsiteY11" fmla="*/ 1322380 h 2098094"/>
              <a:gd name="connsiteX12" fmla="*/ 891405 w 2103393"/>
              <a:gd name="connsiteY12" fmla="*/ 1642139 h 2098094"/>
              <a:gd name="connsiteX13" fmla="*/ 89201 w 2103393"/>
              <a:gd name="connsiteY13" fmla="*/ 2085315 h 2098094"/>
              <a:gd name="connsiteX14" fmla="*/ 577255 w 2103393"/>
              <a:gd name="connsiteY14" fmla="*/ 508957 h 2098094"/>
              <a:gd name="connsiteX15" fmla="*/ 807257 w 2103393"/>
              <a:gd name="connsiteY15" fmla="*/ 744569 h 2098094"/>
              <a:gd name="connsiteX16" fmla="*/ 969942 w 2103393"/>
              <a:gd name="connsiteY16" fmla="*/ 632373 h 2098094"/>
              <a:gd name="connsiteX17" fmla="*/ 930675 w 2103393"/>
              <a:gd name="connsiteY17" fmla="*/ 71187 h 2098094"/>
              <a:gd name="connsiteX0" fmla="*/ 930675 w 2103393"/>
              <a:gd name="connsiteY0" fmla="*/ 75207 h 2102114"/>
              <a:gd name="connsiteX1" fmla="*/ 1190398 w 2103393"/>
              <a:gd name="connsiteY1" fmla="*/ 73534 h 2102114"/>
              <a:gd name="connsiteX2" fmla="*/ 1177505 w 2103393"/>
              <a:gd name="connsiteY2" fmla="*/ 630783 h 2102114"/>
              <a:gd name="connsiteX3" fmla="*/ 1312141 w 2103393"/>
              <a:gd name="connsiteY3" fmla="*/ 709320 h 2102114"/>
              <a:gd name="connsiteX4" fmla="*/ 1508484 w 2103393"/>
              <a:gd name="connsiteY4" fmla="*/ 512977 h 2102114"/>
              <a:gd name="connsiteX5" fmla="*/ 2058246 w 2103393"/>
              <a:gd name="connsiteY5" fmla="*/ 2061286 h 2102114"/>
              <a:gd name="connsiteX6" fmla="*/ 1244822 w 2103393"/>
              <a:gd name="connsiteY6" fmla="*/ 1651768 h 2102114"/>
              <a:gd name="connsiteX7" fmla="*/ 1205554 w 2103393"/>
              <a:gd name="connsiteY7" fmla="*/ 1337621 h 2102114"/>
              <a:gd name="connsiteX8" fmla="*/ 1244823 w 2103393"/>
              <a:gd name="connsiteY8" fmla="*/ 894444 h 2102114"/>
              <a:gd name="connsiteX9" fmla="*/ 1076528 w 2103393"/>
              <a:gd name="connsiteY9" fmla="*/ 748589 h 2102114"/>
              <a:gd name="connsiteX10" fmla="*/ 885795 w 2103393"/>
              <a:gd name="connsiteY10" fmla="*/ 888834 h 2102114"/>
              <a:gd name="connsiteX11" fmla="*/ 919453 w 2103393"/>
              <a:gd name="connsiteY11" fmla="*/ 1326400 h 2102114"/>
              <a:gd name="connsiteX12" fmla="*/ 891405 w 2103393"/>
              <a:gd name="connsiteY12" fmla="*/ 1646159 h 2102114"/>
              <a:gd name="connsiteX13" fmla="*/ 89201 w 2103393"/>
              <a:gd name="connsiteY13" fmla="*/ 2089335 h 2102114"/>
              <a:gd name="connsiteX14" fmla="*/ 577255 w 2103393"/>
              <a:gd name="connsiteY14" fmla="*/ 512977 h 2102114"/>
              <a:gd name="connsiteX15" fmla="*/ 807257 w 2103393"/>
              <a:gd name="connsiteY15" fmla="*/ 748589 h 2102114"/>
              <a:gd name="connsiteX16" fmla="*/ 969942 w 2103393"/>
              <a:gd name="connsiteY16" fmla="*/ 636393 h 2102114"/>
              <a:gd name="connsiteX17" fmla="*/ 930675 w 2103393"/>
              <a:gd name="connsiteY17" fmla="*/ 75207 h 2102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103393" h="2102114">
                <a:moveTo>
                  <a:pt x="930675" y="75207"/>
                </a:moveTo>
                <a:cubicBezTo>
                  <a:pt x="914336" y="-26367"/>
                  <a:pt x="1202803" y="-23213"/>
                  <a:pt x="1190398" y="73534"/>
                </a:cubicBezTo>
                <a:lnTo>
                  <a:pt x="1177505" y="630783"/>
                </a:lnTo>
                <a:lnTo>
                  <a:pt x="1312141" y="709320"/>
                </a:lnTo>
                <a:cubicBezTo>
                  <a:pt x="1349539" y="621433"/>
                  <a:pt x="1403768" y="466228"/>
                  <a:pt x="1508484" y="512977"/>
                </a:cubicBezTo>
                <a:cubicBezTo>
                  <a:pt x="1961009" y="692492"/>
                  <a:pt x="2211581" y="1696648"/>
                  <a:pt x="2058246" y="2061286"/>
                </a:cubicBezTo>
                <a:cubicBezTo>
                  <a:pt x="1912391" y="2233320"/>
                  <a:pt x="1542142" y="1816322"/>
                  <a:pt x="1244822" y="1651768"/>
                </a:cubicBezTo>
                <a:cubicBezTo>
                  <a:pt x="1113927" y="1590061"/>
                  <a:pt x="1184984" y="1466646"/>
                  <a:pt x="1205554" y="1337621"/>
                </a:cubicBezTo>
                <a:cubicBezTo>
                  <a:pt x="1233603" y="1238514"/>
                  <a:pt x="1127017" y="1161846"/>
                  <a:pt x="1244823" y="894444"/>
                </a:cubicBezTo>
                <a:cubicBezTo>
                  <a:pt x="1188725" y="845826"/>
                  <a:pt x="1155065" y="802817"/>
                  <a:pt x="1076528" y="748589"/>
                </a:cubicBezTo>
                <a:cubicBezTo>
                  <a:pt x="973682" y="789728"/>
                  <a:pt x="949373" y="842086"/>
                  <a:pt x="885795" y="888834"/>
                </a:cubicBezTo>
                <a:cubicBezTo>
                  <a:pt x="951243" y="1053389"/>
                  <a:pt x="898883" y="1240382"/>
                  <a:pt x="919453" y="1326400"/>
                </a:cubicBezTo>
                <a:cubicBezTo>
                  <a:pt x="930673" y="1432986"/>
                  <a:pt x="1003602" y="1595671"/>
                  <a:pt x="891405" y="1646159"/>
                </a:cubicBezTo>
                <a:cubicBezTo>
                  <a:pt x="685711" y="1737785"/>
                  <a:pt x="311722" y="2121123"/>
                  <a:pt x="89201" y="2089335"/>
                </a:cubicBezTo>
                <a:cubicBezTo>
                  <a:pt x="-118362" y="2035107"/>
                  <a:pt x="33103" y="774768"/>
                  <a:pt x="577255" y="512977"/>
                </a:cubicBezTo>
                <a:cubicBezTo>
                  <a:pt x="704411" y="464359"/>
                  <a:pt x="736199" y="673791"/>
                  <a:pt x="807257" y="748589"/>
                </a:cubicBezTo>
                <a:lnTo>
                  <a:pt x="969942" y="636393"/>
                </a:lnTo>
                <a:cubicBezTo>
                  <a:pt x="968072" y="483058"/>
                  <a:pt x="947112" y="235825"/>
                  <a:pt x="930675" y="7520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5" name="Freeform 48">
            <a:extLst>
              <a:ext uri="{FF2B5EF4-FFF2-40B4-BE49-F238E27FC236}">
                <a16:creationId xmlns:a16="http://schemas.microsoft.com/office/drawing/2014/main" id="{67772B45-BD3F-44C4-8C3C-0A45A7F5D7AA}"/>
              </a:ext>
            </a:extLst>
          </p:cNvPr>
          <p:cNvSpPr>
            <a:spLocks noChangeAspect="1"/>
          </p:cNvSpPr>
          <p:nvPr/>
        </p:nvSpPr>
        <p:spPr>
          <a:xfrm>
            <a:off x="5278002" y="1454850"/>
            <a:ext cx="529812" cy="441236"/>
          </a:xfrm>
          <a:custGeom>
            <a:avLst/>
            <a:gdLst/>
            <a:ahLst/>
            <a:cxnLst/>
            <a:rect l="l" t="t" r="r" b="b"/>
            <a:pathLst>
              <a:path w="3240001" h="2698329">
                <a:moveTo>
                  <a:pt x="2548075" y="5025"/>
                </a:moveTo>
                <a:cubicBezTo>
                  <a:pt x="2888705" y="21427"/>
                  <a:pt x="3205543" y="144443"/>
                  <a:pt x="3236875" y="324866"/>
                </a:cubicBezTo>
                <a:cubicBezTo>
                  <a:pt x="3272384" y="584869"/>
                  <a:pt x="3000845" y="793843"/>
                  <a:pt x="2654112" y="922630"/>
                </a:cubicBezTo>
                <a:cubicBezTo>
                  <a:pt x="2512076" y="1002818"/>
                  <a:pt x="2288579" y="1396468"/>
                  <a:pt x="2077615" y="1155904"/>
                </a:cubicBezTo>
                <a:cubicBezTo>
                  <a:pt x="1902159" y="985808"/>
                  <a:pt x="1914692" y="662627"/>
                  <a:pt x="1946024" y="426923"/>
                </a:cubicBezTo>
                <a:cubicBezTo>
                  <a:pt x="1958557" y="234957"/>
                  <a:pt x="1977355" y="79442"/>
                  <a:pt x="2209208" y="25983"/>
                </a:cubicBezTo>
                <a:cubicBezTo>
                  <a:pt x="2318345" y="5936"/>
                  <a:pt x="2434532" y="-443"/>
                  <a:pt x="2548075" y="5025"/>
                </a:cubicBezTo>
                <a:close/>
                <a:moveTo>
                  <a:pt x="1184195" y="86"/>
                </a:moveTo>
                <a:cubicBezTo>
                  <a:pt x="1412849" y="2955"/>
                  <a:pt x="1621488" y="77771"/>
                  <a:pt x="1732975" y="244677"/>
                </a:cubicBezTo>
                <a:cubicBezTo>
                  <a:pt x="1866656" y="436642"/>
                  <a:pt x="1793548" y="672347"/>
                  <a:pt x="1801904" y="871602"/>
                </a:cubicBezTo>
                <a:cubicBezTo>
                  <a:pt x="1820702" y="1041698"/>
                  <a:pt x="1996160" y="1255532"/>
                  <a:pt x="1889631" y="1396469"/>
                </a:cubicBezTo>
                <a:cubicBezTo>
                  <a:pt x="1714174" y="1644320"/>
                  <a:pt x="1482324" y="1717219"/>
                  <a:pt x="1300601" y="1906754"/>
                </a:cubicBezTo>
                <a:cubicBezTo>
                  <a:pt x="1068750" y="2152178"/>
                  <a:pt x="736639" y="2754803"/>
                  <a:pt x="442124" y="2694054"/>
                </a:cubicBezTo>
                <a:cubicBezTo>
                  <a:pt x="189385" y="2609005"/>
                  <a:pt x="149697" y="2276103"/>
                  <a:pt x="78680" y="2016101"/>
                </a:cubicBezTo>
                <a:cubicBezTo>
                  <a:pt x="-50823" y="1442635"/>
                  <a:pt x="-61268" y="759824"/>
                  <a:pt x="366928" y="302996"/>
                </a:cubicBezTo>
                <a:cubicBezTo>
                  <a:pt x="563141" y="111638"/>
                  <a:pt x="890211" y="-3604"/>
                  <a:pt x="1184195" y="8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6" name="Freeform 49">
            <a:extLst>
              <a:ext uri="{FF2B5EF4-FFF2-40B4-BE49-F238E27FC236}">
                <a16:creationId xmlns:a16="http://schemas.microsoft.com/office/drawing/2014/main" id="{7993CC28-260D-4BB5-BA6E-195B880D9905}"/>
              </a:ext>
            </a:extLst>
          </p:cNvPr>
          <p:cNvSpPr>
            <a:spLocks noChangeAspect="1"/>
          </p:cNvSpPr>
          <p:nvPr/>
        </p:nvSpPr>
        <p:spPr>
          <a:xfrm>
            <a:off x="6995432" y="1440016"/>
            <a:ext cx="470907" cy="470907"/>
          </a:xfrm>
          <a:custGeom>
            <a:avLst/>
            <a:gdLst>
              <a:gd name="connsiteX0" fmla="*/ 1054645 w 3259303"/>
              <a:gd name="connsiteY0" fmla="*/ 0 h 3248084"/>
              <a:gd name="connsiteX1" fmla="*/ 1469772 w 3259303"/>
              <a:gd name="connsiteY1" fmla="*/ 28049 h 3248084"/>
              <a:gd name="connsiteX2" fmla="*/ 1682945 w 3259303"/>
              <a:gd name="connsiteY2" fmla="*/ 740496 h 3248084"/>
              <a:gd name="connsiteX3" fmla="*/ 2417830 w 3259303"/>
              <a:gd name="connsiteY3" fmla="*/ 566592 h 3248084"/>
              <a:gd name="connsiteX4" fmla="*/ 3259303 w 3259303"/>
              <a:gd name="connsiteY4" fmla="*/ 1834410 h 3248084"/>
              <a:gd name="connsiteX5" fmla="*/ 2311244 w 3259303"/>
              <a:gd name="connsiteY5" fmla="*/ 3113448 h 3248084"/>
              <a:gd name="connsiteX6" fmla="*/ 622689 w 3259303"/>
              <a:gd name="connsiteY6" fmla="*/ 2670273 h 3248084"/>
              <a:gd name="connsiteX7" fmla="*/ 398297 w 3259303"/>
              <a:gd name="connsiteY7" fmla="*/ 3248084 h 3248084"/>
              <a:gd name="connsiteX8" fmla="*/ 0 w 3259303"/>
              <a:gd name="connsiteY8" fmla="*/ 3242474 h 3248084"/>
              <a:gd name="connsiteX9" fmla="*/ 218783 w 3259303"/>
              <a:gd name="connsiteY9" fmla="*/ 2333684 h 3248084"/>
              <a:gd name="connsiteX10" fmla="*/ 1593187 w 3259303"/>
              <a:gd name="connsiteY10" fmla="*/ 1997095 h 3248084"/>
              <a:gd name="connsiteX11" fmla="*/ 1250989 w 3259303"/>
              <a:gd name="connsiteY11" fmla="*/ 964889 h 3248084"/>
              <a:gd name="connsiteX12" fmla="*/ 1054645 w 3259303"/>
              <a:gd name="connsiteY12" fmla="*/ 0 h 3248084"/>
              <a:gd name="connsiteX0" fmla="*/ 1054645 w 3259303"/>
              <a:gd name="connsiteY0" fmla="*/ 0 h 3225645"/>
              <a:gd name="connsiteX1" fmla="*/ 1469772 w 3259303"/>
              <a:gd name="connsiteY1" fmla="*/ 5610 h 3225645"/>
              <a:gd name="connsiteX2" fmla="*/ 1682945 w 3259303"/>
              <a:gd name="connsiteY2" fmla="*/ 718057 h 3225645"/>
              <a:gd name="connsiteX3" fmla="*/ 2417830 w 3259303"/>
              <a:gd name="connsiteY3" fmla="*/ 544153 h 3225645"/>
              <a:gd name="connsiteX4" fmla="*/ 3259303 w 3259303"/>
              <a:gd name="connsiteY4" fmla="*/ 1811971 h 3225645"/>
              <a:gd name="connsiteX5" fmla="*/ 2311244 w 3259303"/>
              <a:gd name="connsiteY5" fmla="*/ 3091009 h 3225645"/>
              <a:gd name="connsiteX6" fmla="*/ 622689 w 3259303"/>
              <a:gd name="connsiteY6" fmla="*/ 2647834 h 3225645"/>
              <a:gd name="connsiteX7" fmla="*/ 398297 w 3259303"/>
              <a:gd name="connsiteY7" fmla="*/ 3225645 h 3225645"/>
              <a:gd name="connsiteX8" fmla="*/ 0 w 3259303"/>
              <a:gd name="connsiteY8" fmla="*/ 3220035 h 3225645"/>
              <a:gd name="connsiteX9" fmla="*/ 218783 w 3259303"/>
              <a:gd name="connsiteY9" fmla="*/ 2311245 h 3225645"/>
              <a:gd name="connsiteX10" fmla="*/ 1593187 w 3259303"/>
              <a:gd name="connsiteY10" fmla="*/ 1974656 h 3225645"/>
              <a:gd name="connsiteX11" fmla="*/ 1250989 w 3259303"/>
              <a:gd name="connsiteY11" fmla="*/ 942450 h 3225645"/>
              <a:gd name="connsiteX12" fmla="*/ 1054645 w 3259303"/>
              <a:gd name="connsiteY12" fmla="*/ 0 h 3225645"/>
              <a:gd name="connsiteX0" fmla="*/ 1054645 w 3259303"/>
              <a:gd name="connsiteY0" fmla="*/ 0 h 3242475"/>
              <a:gd name="connsiteX1" fmla="*/ 1469772 w 3259303"/>
              <a:gd name="connsiteY1" fmla="*/ 22440 h 3242475"/>
              <a:gd name="connsiteX2" fmla="*/ 1682945 w 3259303"/>
              <a:gd name="connsiteY2" fmla="*/ 734887 h 3242475"/>
              <a:gd name="connsiteX3" fmla="*/ 2417830 w 3259303"/>
              <a:gd name="connsiteY3" fmla="*/ 560983 h 3242475"/>
              <a:gd name="connsiteX4" fmla="*/ 3259303 w 3259303"/>
              <a:gd name="connsiteY4" fmla="*/ 1828801 h 3242475"/>
              <a:gd name="connsiteX5" fmla="*/ 2311244 w 3259303"/>
              <a:gd name="connsiteY5" fmla="*/ 3107839 h 3242475"/>
              <a:gd name="connsiteX6" fmla="*/ 622689 w 3259303"/>
              <a:gd name="connsiteY6" fmla="*/ 2664664 h 3242475"/>
              <a:gd name="connsiteX7" fmla="*/ 398297 w 3259303"/>
              <a:gd name="connsiteY7" fmla="*/ 3242475 h 3242475"/>
              <a:gd name="connsiteX8" fmla="*/ 0 w 3259303"/>
              <a:gd name="connsiteY8" fmla="*/ 3236865 h 3242475"/>
              <a:gd name="connsiteX9" fmla="*/ 218783 w 3259303"/>
              <a:gd name="connsiteY9" fmla="*/ 2328075 h 3242475"/>
              <a:gd name="connsiteX10" fmla="*/ 1593187 w 3259303"/>
              <a:gd name="connsiteY10" fmla="*/ 1991486 h 3242475"/>
              <a:gd name="connsiteX11" fmla="*/ 1250989 w 3259303"/>
              <a:gd name="connsiteY11" fmla="*/ 959280 h 3242475"/>
              <a:gd name="connsiteX12" fmla="*/ 1054645 w 3259303"/>
              <a:gd name="connsiteY12" fmla="*/ 0 h 3242475"/>
              <a:gd name="connsiteX0" fmla="*/ 1054645 w 3259303"/>
              <a:gd name="connsiteY0" fmla="*/ 0 h 3242475"/>
              <a:gd name="connsiteX1" fmla="*/ 1464162 w 3259303"/>
              <a:gd name="connsiteY1" fmla="*/ 1 h 3242475"/>
              <a:gd name="connsiteX2" fmla="*/ 1682945 w 3259303"/>
              <a:gd name="connsiteY2" fmla="*/ 734887 h 3242475"/>
              <a:gd name="connsiteX3" fmla="*/ 2417830 w 3259303"/>
              <a:gd name="connsiteY3" fmla="*/ 560983 h 3242475"/>
              <a:gd name="connsiteX4" fmla="*/ 3259303 w 3259303"/>
              <a:gd name="connsiteY4" fmla="*/ 1828801 h 3242475"/>
              <a:gd name="connsiteX5" fmla="*/ 2311244 w 3259303"/>
              <a:gd name="connsiteY5" fmla="*/ 3107839 h 3242475"/>
              <a:gd name="connsiteX6" fmla="*/ 622689 w 3259303"/>
              <a:gd name="connsiteY6" fmla="*/ 2664664 h 3242475"/>
              <a:gd name="connsiteX7" fmla="*/ 398297 w 3259303"/>
              <a:gd name="connsiteY7" fmla="*/ 3242475 h 3242475"/>
              <a:gd name="connsiteX8" fmla="*/ 0 w 3259303"/>
              <a:gd name="connsiteY8" fmla="*/ 3236865 h 3242475"/>
              <a:gd name="connsiteX9" fmla="*/ 218783 w 3259303"/>
              <a:gd name="connsiteY9" fmla="*/ 2328075 h 3242475"/>
              <a:gd name="connsiteX10" fmla="*/ 1593187 w 3259303"/>
              <a:gd name="connsiteY10" fmla="*/ 1991486 h 3242475"/>
              <a:gd name="connsiteX11" fmla="*/ 1250989 w 3259303"/>
              <a:gd name="connsiteY11" fmla="*/ 959280 h 3242475"/>
              <a:gd name="connsiteX12" fmla="*/ 1054645 w 3259303"/>
              <a:gd name="connsiteY12" fmla="*/ 0 h 3242475"/>
              <a:gd name="connsiteX0" fmla="*/ 1065864 w 3259303"/>
              <a:gd name="connsiteY0" fmla="*/ 5609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5609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37566 w 3259303"/>
              <a:gd name="connsiteY9" fmla="*/ 2260757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37566 w 3259303"/>
              <a:gd name="connsiteY9" fmla="*/ 2260757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76358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76358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04156 w 3197595"/>
              <a:gd name="connsiteY0" fmla="*/ 16828 h 3242474"/>
              <a:gd name="connsiteX1" fmla="*/ 1402454 w 3197595"/>
              <a:gd name="connsiteY1" fmla="*/ 0 h 3242474"/>
              <a:gd name="connsiteX2" fmla="*/ 1621237 w 3197595"/>
              <a:gd name="connsiteY2" fmla="*/ 734886 h 3242474"/>
              <a:gd name="connsiteX3" fmla="*/ 2356122 w 3197595"/>
              <a:gd name="connsiteY3" fmla="*/ 560982 h 3242474"/>
              <a:gd name="connsiteX4" fmla="*/ 3197595 w 3197595"/>
              <a:gd name="connsiteY4" fmla="*/ 1828800 h 3242474"/>
              <a:gd name="connsiteX5" fmla="*/ 2249536 w 3197595"/>
              <a:gd name="connsiteY5" fmla="*/ 3107838 h 3242474"/>
              <a:gd name="connsiteX6" fmla="*/ 560981 w 3197595"/>
              <a:gd name="connsiteY6" fmla="*/ 2664663 h 3242474"/>
              <a:gd name="connsiteX7" fmla="*/ 336589 w 3197595"/>
              <a:gd name="connsiteY7" fmla="*/ 3242474 h 3242474"/>
              <a:gd name="connsiteX8" fmla="*/ 0 w 3197595"/>
              <a:gd name="connsiteY8" fmla="*/ 3236864 h 3242474"/>
              <a:gd name="connsiteX9" fmla="*/ 387077 w 3197595"/>
              <a:gd name="connsiteY9" fmla="*/ 2232708 h 3242474"/>
              <a:gd name="connsiteX10" fmla="*/ 1514650 w 3197595"/>
              <a:gd name="connsiteY10" fmla="*/ 1991485 h 3242474"/>
              <a:gd name="connsiteX11" fmla="*/ 1189281 w 3197595"/>
              <a:gd name="connsiteY11" fmla="*/ 959279 h 3242474"/>
              <a:gd name="connsiteX12" fmla="*/ 1004156 w 3197595"/>
              <a:gd name="connsiteY12" fmla="*/ 16828 h 3242474"/>
              <a:gd name="connsiteX0" fmla="*/ 1011476 w 3204915"/>
              <a:gd name="connsiteY0" fmla="*/ 16828 h 3242474"/>
              <a:gd name="connsiteX1" fmla="*/ 1409774 w 3204915"/>
              <a:gd name="connsiteY1" fmla="*/ 0 h 3242474"/>
              <a:gd name="connsiteX2" fmla="*/ 1628557 w 3204915"/>
              <a:gd name="connsiteY2" fmla="*/ 734886 h 3242474"/>
              <a:gd name="connsiteX3" fmla="*/ 2363442 w 3204915"/>
              <a:gd name="connsiteY3" fmla="*/ 560982 h 3242474"/>
              <a:gd name="connsiteX4" fmla="*/ 3204915 w 3204915"/>
              <a:gd name="connsiteY4" fmla="*/ 1828800 h 3242474"/>
              <a:gd name="connsiteX5" fmla="*/ 2256856 w 3204915"/>
              <a:gd name="connsiteY5" fmla="*/ 3107838 h 3242474"/>
              <a:gd name="connsiteX6" fmla="*/ 568301 w 3204915"/>
              <a:gd name="connsiteY6" fmla="*/ 2664663 h 3242474"/>
              <a:gd name="connsiteX7" fmla="*/ 343909 w 3204915"/>
              <a:gd name="connsiteY7" fmla="*/ 3242474 h 3242474"/>
              <a:gd name="connsiteX8" fmla="*/ 7320 w 3204915"/>
              <a:gd name="connsiteY8" fmla="*/ 3236864 h 3242474"/>
              <a:gd name="connsiteX9" fmla="*/ 394397 w 3204915"/>
              <a:gd name="connsiteY9" fmla="*/ 2232708 h 3242474"/>
              <a:gd name="connsiteX10" fmla="*/ 1521970 w 3204915"/>
              <a:gd name="connsiteY10" fmla="*/ 1991485 h 3242474"/>
              <a:gd name="connsiteX11" fmla="*/ 1196601 w 3204915"/>
              <a:gd name="connsiteY11" fmla="*/ 959279 h 3242474"/>
              <a:gd name="connsiteX12" fmla="*/ 1011476 w 3204915"/>
              <a:gd name="connsiteY12" fmla="*/ 16828 h 3242474"/>
              <a:gd name="connsiteX0" fmla="*/ 1007292 w 3200731"/>
              <a:gd name="connsiteY0" fmla="*/ 16828 h 3242474"/>
              <a:gd name="connsiteX1" fmla="*/ 1405590 w 3200731"/>
              <a:gd name="connsiteY1" fmla="*/ 0 h 3242474"/>
              <a:gd name="connsiteX2" fmla="*/ 1624373 w 3200731"/>
              <a:gd name="connsiteY2" fmla="*/ 734886 h 3242474"/>
              <a:gd name="connsiteX3" fmla="*/ 2359258 w 3200731"/>
              <a:gd name="connsiteY3" fmla="*/ 560982 h 3242474"/>
              <a:gd name="connsiteX4" fmla="*/ 3200731 w 3200731"/>
              <a:gd name="connsiteY4" fmla="*/ 1828800 h 3242474"/>
              <a:gd name="connsiteX5" fmla="*/ 2252672 w 3200731"/>
              <a:gd name="connsiteY5" fmla="*/ 3107838 h 3242474"/>
              <a:gd name="connsiteX6" fmla="*/ 564117 w 3200731"/>
              <a:gd name="connsiteY6" fmla="*/ 2664663 h 3242474"/>
              <a:gd name="connsiteX7" fmla="*/ 339725 w 3200731"/>
              <a:gd name="connsiteY7" fmla="*/ 3242474 h 3242474"/>
              <a:gd name="connsiteX8" fmla="*/ 3136 w 3200731"/>
              <a:gd name="connsiteY8" fmla="*/ 3236864 h 3242474"/>
              <a:gd name="connsiteX9" fmla="*/ 390213 w 3200731"/>
              <a:gd name="connsiteY9" fmla="*/ 2232708 h 3242474"/>
              <a:gd name="connsiteX10" fmla="*/ 1517786 w 3200731"/>
              <a:gd name="connsiteY10" fmla="*/ 1991485 h 3242474"/>
              <a:gd name="connsiteX11" fmla="*/ 1192417 w 3200731"/>
              <a:gd name="connsiteY11" fmla="*/ 959279 h 3242474"/>
              <a:gd name="connsiteX12" fmla="*/ 1007292 w 3200731"/>
              <a:gd name="connsiteY12" fmla="*/ 16828 h 3242474"/>
              <a:gd name="connsiteX0" fmla="*/ 1051443 w 3244882"/>
              <a:gd name="connsiteY0" fmla="*/ 16828 h 3242474"/>
              <a:gd name="connsiteX1" fmla="*/ 1449741 w 3244882"/>
              <a:gd name="connsiteY1" fmla="*/ 0 h 3242474"/>
              <a:gd name="connsiteX2" fmla="*/ 1668524 w 3244882"/>
              <a:gd name="connsiteY2" fmla="*/ 734886 h 3242474"/>
              <a:gd name="connsiteX3" fmla="*/ 2403409 w 3244882"/>
              <a:gd name="connsiteY3" fmla="*/ 560982 h 3242474"/>
              <a:gd name="connsiteX4" fmla="*/ 3244882 w 3244882"/>
              <a:gd name="connsiteY4" fmla="*/ 1828800 h 3242474"/>
              <a:gd name="connsiteX5" fmla="*/ 2296823 w 3244882"/>
              <a:gd name="connsiteY5" fmla="*/ 3107838 h 3242474"/>
              <a:gd name="connsiteX6" fmla="*/ 608268 w 3244882"/>
              <a:gd name="connsiteY6" fmla="*/ 2664663 h 3242474"/>
              <a:gd name="connsiteX7" fmla="*/ 383876 w 3244882"/>
              <a:gd name="connsiteY7" fmla="*/ 3242474 h 3242474"/>
              <a:gd name="connsiteX8" fmla="*/ 2408 w 3244882"/>
              <a:gd name="connsiteY8" fmla="*/ 3236864 h 3242474"/>
              <a:gd name="connsiteX9" fmla="*/ 434364 w 3244882"/>
              <a:gd name="connsiteY9" fmla="*/ 2232708 h 3242474"/>
              <a:gd name="connsiteX10" fmla="*/ 1561937 w 3244882"/>
              <a:gd name="connsiteY10" fmla="*/ 1991485 h 3242474"/>
              <a:gd name="connsiteX11" fmla="*/ 1236568 w 3244882"/>
              <a:gd name="connsiteY11" fmla="*/ 959279 h 3242474"/>
              <a:gd name="connsiteX12" fmla="*/ 1051443 w 3244882"/>
              <a:gd name="connsiteY12" fmla="*/ 16828 h 3242474"/>
              <a:gd name="connsiteX0" fmla="*/ 1049313 w 3242752"/>
              <a:gd name="connsiteY0" fmla="*/ 16828 h 3242474"/>
              <a:gd name="connsiteX1" fmla="*/ 1447611 w 3242752"/>
              <a:gd name="connsiteY1" fmla="*/ 0 h 3242474"/>
              <a:gd name="connsiteX2" fmla="*/ 1666394 w 3242752"/>
              <a:gd name="connsiteY2" fmla="*/ 734886 h 3242474"/>
              <a:gd name="connsiteX3" fmla="*/ 2401279 w 3242752"/>
              <a:gd name="connsiteY3" fmla="*/ 560982 h 3242474"/>
              <a:gd name="connsiteX4" fmla="*/ 3242752 w 3242752"/>
              <a:gd name="connsiteY4" fmla="*/ 1828800 h 3242474"/>
              <a:gd name="connsiteX5" fmla="*/ 2294693 w 3242752"/>
              <a:gd name="connsiteY5" fmla="*/ 3107838 h 3242474"/>
              <a:gd name="connsiteX6" fmla="*/ 606138 w 3242752"/>
              <a:gd name="connsiteY6" fmla="*/ 2664663 h 3242474"/>
              <a:gd name="connsiteX7" fmla="*/ 381746 w 3242752"/>
              <a:gd name="connsiteY7" fmla="*/ 3242474 h 3242474"/>
              <a:gd name="connsiteX8" fmla="*/ 278 w 3242752"/>
              <a:gd name="connsiteY8" fmla="*/ 3236864 h 3242474"/>
              <a:gd name="connsiteX9" fmla="*/ 432234 w 3242752"/>
              <a:gd name="connsiteY9" fmla="*/ 2232708 h 3242474"/>
              <a:gd name="connsiteX10" fmla="*/ 1559807 w 3242752"/>
              <a:gd name="connsiteY10" fmla="*/ 1991485 h 3242474"/>
              <a:gd name="connsiteX11" fmla="*/ 1234438 w 3242752"/>
              <a:gd name="connsiteY11" fmla="*/ 959279 h 3242474"/>
              <a:gd name="connsiteX12" fmla="*/ 1049313 w 3242752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186376"/>
              <a:gd name="connsiteY0" fmla="*/ 16828 h 3242474"/>
              <a:gd name="connsiteX1" fmla="*/ 1447333 w 3186376"/>
              <a:gd name="connsiteY1" fmla="*/ 0 h 3242474"/>
              <a:gd name="connsiteX2" fmla="*/ 1666116 w 3186376"/>
              <a:gd name="connsiteY2" fmla="*/ 734886 h 3242474"/>
              <a:gd name="connsiteX3" fmla="*/ 2401001 w 3186376"/>
              <a:gd name="connsiteY3" fmla="*/ 560982 h 3242474"/>
              <a:gd name="connsiteX4" fmla="*/ 3186376 w 3186376"/>
              <a:gd name="connsiteY4" fmla="*/ 1828800 h 3242474"/>
              <a:gd name="connsiteX5" fmla="*/ 2300025 w 3186376"/>
              <a:gd name="connsiteY5" fmla="*/ 3046130 h 3242474"/>
              <a:gd name="connsiteX6" fmla="*/ 605860 w 3186376"/>
              <a:gd name="connsiteY6" fmla="*/ 2664663 h 3242474"/>
              <a:gd name="connsiteX7" fmla="*/ 381468 w 3186376"/>
              <a:gd name="connsiteY7" fmla="*/ 3242474 h 3242474"/>
              <a:gd name="connsiteX8" fmla="*/ 0 w 3186376"/>
              <a:gd name="connsiteY8" fmla="*/ 3236864 h 3242474"/>
              <a:gd name="connsiteX9" fmla="*/ 431956 w 3186376"/>
              <a:gd name="connsiteY9" fmla="*/ 2232708 h 3242474"/>
              <a:gd name="connsiteX10" fmla="*/ 1559529 w 3186376"/>
              <a:gd name="connsiteY10" fmla="*/ 1991485 h 3242474"/>
              <a:gd name="connsiteX11" fmla="*/ 1234160 w 3186376"/>
              <a:gd name="connsiteY11" fmla="*/ 959279 h 3242474"/>
              <a:gd name="connsiteX12" fmla="*/ 1049035 w 3186376"/>
              <a:gd name="connsiteY12" fmla="*/ 16828 h 3242474"/>
              <a:gd name="connsiteX0" fmla="*/ 1049035 w 3186376"/>
              <a:gd name="connsiteY0" fmla="*/ 16828 h 3242474"/>
              <a:gd name="connsiteX1" fmla="*/ 1447333 w 3186376"/>
              <a:gd name="connsiteY1" fmla="*/ 0 h 3242474"/>
              <a:gd name="connsiteX2" fmla="*/ 1666116 w 3186376"/>
              <a:gd name="connsiteY2" fmla="*/ 734886 h 3242474"/>
              <a:gd name="connsiteX3" fmla="*/ 2401001 w 3186376"/>
              <a:gd name="connsiteY3" fmla="*/ 560982 h 3242474"/>
              <a:gd name="connsiteX4" fmla="*/ 3186376 w 3186376"/>
              <a:gd name="connsiteY4" fmla="*/ 1828800 h 3242474"/>
              <a:gd name="connsiteX5" fmla="*/ 2300025 w 3186376"/>
              <a:gd name="connsiteY5" fmla="*/ 3046130 h 3242474"/>
              <a:gd name="connsiteX6" fmla="*/ 605860 w 3186376"/>
              <a:gd name="connsiteY6" fmla="*/ 2664663 h 3242474"/>
              <a:gd name="connsiteX7" fmla="*/ 381468 w 3186376"/>
              <a:gd name="connsiteY7" fmla="*/ 3242474 h 3242474"/>
              <a:gd name="connsiteX8" fmla="*/ 0 w 3186376"/>
              <a:gd name="connsiteY8" fmla="*/ 3236864 h 3242474"/>
              <a:gd name="connsiteX9" fmla="*/ 431956 w 3186376"/>
              <a:gd name="connsiteY9" fmla="*/ 2232708 h 3242474"/>
              <a:gd name="connsiteX10" fmla="*/ 1559529 w 3186376"/>
              <a:gd name="connsiteY10" fmla="*/ 1991485 h 3242474"/>
              <a:gd name="connsiteX11" fmla="*/ 1234160 w 3186376"/>
              <a:gd name="connsiteY11" fmla="*/ 959279 h 3242474"/>
              <a:gd name="connsiteX12" fmla="*/ 1049035 w 3186376"/>
              <a:gd name="connsiteY12" fmla="*/ 16828 h 3242474"/>
              <a:gd name="connsiteX0" fmla="*/ 1049035 w 3186376"/>
              <a:gd name="connsiteY0" fmla="*/ 16828 h 3242474"/>
              <a:gd name="connsiteX1" fmla="*/ 1447333 w 3186376"/>
              <a:gd name="connsiteY1" fmla="*/ 0 h 3242474"/>
              <a:gd name="connsiteX2" fmla="*/ 1666116 w 3186376"/>
              <a:gd name="connsiteY2" fmla="*/ 734886 h 3242474"/>
              <a:gd name="connsiteX3" fmla="*/ 2401001 w 3186376"/>
              <a:gd name="connsiteY3" fmla="*/ 560982 h 3242474"/>
              <a:gd name="connsiteX4" fmla="*/ 3186376 w 3186376"/>
              <a:gd name="connsiteY4" fmla="*/ 1828800 h 3242474"/>
              <a:gd name="connsiteX5" fmla="*/ 2300025 w 3186376"/>
              <a:gd name="connsiteY5" fmla="*/ 3046130 h 3242474"/>
              <a:gd name="connsiteX6" fmla="*/ 605860 w 3186376"/>
              <a:gd name="connsiteY6" fmla="*/ 2664663 h 3242474"/>
              <a:gd name="connsiteX7" fmla="*/ 381468 w 3186376"/>
              <a:gd name="connsiteY7" fmla="*/ 3242474 h 3242474"/>
              <a:gd name="connsiteX8" fmla="*/ 0 w 3186376"/>
              <a:gd name="connsiteY8" fmla="*/ 3236864 h 3242474"/>
              <a:gd name="connsiteX9" fmla="*/ 431956 w 3186376"/>
              <a:gd name="connsiteY9" fmla="*/ 2232708 h 3242474"/>
              <a:gd name="connsiteX10" fmla="*/ 1559529 w 3186376"/>
              <a:gd name="connsiteY10" fmla="*/ 1991485 h 3242474"/>
              <a:gd name="connsiteX11" fmla="*/ 1234160 w 3186376"/>
              <a:gd name="connsiteY11" fmla="*/ 959279 h 3242474"/>
              <a:gd name="connsiteX12" fmla="*/ 1049035 w 3186376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23190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431956 w 3203206"/>
              <a:gd name="connsiteY9" fmla="*/ 223270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23190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431956 w 3203206"/>
              <a:gd name="connsiteY9" fmla="*/ 223270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23190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431956 w 3203206"/>
              <a:gd name="connsiteY9" fmla="*/ 223270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34409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516103 w 3203206"/>
              <a:gd name="connsiteY9" fmla="*/ 224953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03570" h="3242474">
                <a:moveTo>
                  <a:pt x="1049035" y="16828"/>
                </a:moveTo>
                <a:lnTo>
                  <a:pt x="1447333" y="0"/>
                </a:lnTo>
                <a:cubicBezTo>
                  <a:pt x="1441724" y="284231"/>
                  <a:pt x="1413674" y="613340"/>
                  <a:pt x="1666116" y="734886"/>
                </a:cubicBezTo>
                <a:cubicBezTo>
                  <a:pt x="1888639" y="783504"/>
                  <a:pt x="1937256" y="473095"/>
                  <a:pt x="2401001" y="560982"/>
                </a:cubicBezTo>
                <a:cubicBezTo>
                  <a:pt x="2875965" y="635779"/>
                  <a:pt x="3216295" y="1035945"/>
                  <a:pt x="3203206" y="1834409"/>
                </a:cubicBezTo>
                <a:cubicBezTo>
                  <a:pt x="3175156" y="2587994"/>
                  <a:pt x="2844177" y="2814257"/>
                  <a:pt x="2300025" y="3046130"/>
                </a:cubicBezTo>
                <a:cubicBezTo>
                  <a:pt x="1406194" y="3347190"/>
                  <a:pt x="820903" y="2705801"/>
                  <a:pt x="605860" y="2664663"/>
                </a:cubicBezTo>
                <a:cubicBezTo>
                  <a:pt x="379598" y="2621655"/>
                  <a:pt x="355288" y="2954503"/>
                  <a:pt x="381468" y="3242474"/>
                </a:cubicBezTo>
                <a:lnTo>
                  <a:pt x="0" y="3236864"/>
                </a:lnTo>
                <a:cubicBezTo>
                  <a:pt x="9350" y="2823607"/>
                  <a:pt x="-31788" y="2191567"/>
                  <a:pt x="516103" y="2249538"/>
                </a:cubicBezTo>
                <a:cubicBezTo>
                  <a:pt x="918138" y="2305637"/>
                  <a:pt x="1303347" y="2423441"/>
                  <a:pt x="1559529" y="1991485"/>
                </a:cubicBezTo>
                <a:cubicBezTo>
                  <a:pt x="1720344" y="1686686"/>
                  <a:pt x="1701645" y="1337006"/>
                  <a:pt x="1234160" y="959279"/>
                </a:cubicBezTo>
                <a:cubicBezTo>
                  <a:pt x="1155622" y="891961"/>
                  <a:pt x="981717" y="516102"/>
                  <a:pt x="1049035" y="1682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7" name="Freeform 50">
            <a:extLst>
              <a:ext uri="{FF2B5EF4-FFF2-40B4-BE49-F238E27FC236}">
                <a16:creationId xmlns:a16="http://schemas.microsoft.com/office/drawing/2014/main" id="{605A5CD8-DE95-4E92-98B2-C8DFAA6AF85E}"/>
              </a:ext>
            </a:extLst>
          </p:cNvPr>
          <p:cNvSpPr>
            <a:spLocks noChangeAspect="1"/>
          </p:cNvSpPr>
          <p:nvPr/>
        </p:nvSpPr>
        <p:spPr>
          <a:xfrm>
            <a:off x="6115987" y="1451770"/>
            <a:ext cx="529812" cy="447396"/>
          </a:xfrm>
          <a:custGeom>
            <a:avLst/>
            <a:gdLst/>
            <a:ahLst/>
            <a:cxnLst/>
            <a:rect l="l" t="t" r="r" b="b"/>
            <a:pathLst>
              <a:path w="3213653" h="2719059">
                <a:moveTo>
                  <a:pt x="1378151" y="1333546"/>
                </a:moveTo>
                <a:cubicBezTo>
                  <a:pt x="1319627" y="1375402"/>
                  <a:pt x="1250513" y="1400241"/>
                  <a:pt x="1177640" y="1404742"/>
                </a:cubicBezTo>
                <a:cubicBezTo>
                  <a:pt x="1183273" y="1421668"/>
                  <a:pt x="1185388" y="1439329"/>
                  <a:pt x="1185029" y="1457608"/>
                </a:cubicBezTo>
                <a:lnTo>
                  <a:pt x="1182201" y="1517198"/>
                </a:lnTo>
                <a:cubicBezTo>
                  <a:pt x="1256472" y="1514781"/>
                  <a:pt x="1326341" y="1484168"/>
                  <a:pt x="1378151" y="1432005"/>
                </a:cubicBezTo>
                <a:close/>
                <a:moveTo>
                  <a:pt x="1765736" y="0"/>
                </a:moveTo>
                <a:cubicBezTo>
                  <a:pt x="1820598" y="0"/>
                  <a:pt x="1865072" y="44474"/>
                  <a:pt x="1865072" y="99336"/>
                </a:cubicBezTo>
                <a:lnTo>
                  <a:pt x="1865072" y="1145199"/>
                </a:lnTo>
                <a:cubicBezTo>
                  <a:pt x="1927584" y="1198906"/>
                  <a:pt x="2002197" y="1234373"/>
                  <a:pt x="2081262" y="1252128"/>
                </a:cubicBezTo>
                <a:cubicBezTo>
                  <a:pt x="2096727" y="1219747"/>
                  <a:pt x="2112543" y="1186289"/>
                  <a:pt x="2123992" y="1149920"/>
                </a:cubicBezTo>
                <a:cubicBezTo>
                  <a:pt x="1899600" y="1041464"/>
                  <a:pt x="1832282" y="585198"/>
                  <a:pt x="1933258" y="437473"/>
                </a:cubicBezTo>
                <a:cubicBezTo>
                  <a:pt x="2028156" y="327848"/>
                  <a:pt x="2131647" y="265468"/>
                  <a:pt x="2345195" y="261608"/>
                </a:cubicBezTo>
                <a:cubicBezTo>
                  <a:pt x="2375702" y="261056"/>
                  <a:pt x="2408455" y="261699"/>
                  <a:pt x="2443750" y="263569"/>
                </a:cubicBezTo>
                <a:cubicBezTo>
                  <a:pt x="2954244" y="291618"/>
                  <a:pt x="3189856" y="886259"/>
                  <a:pt x="3206686" y="1323824"/>
                </a:cubicBezTo>
                <a:cubicBezTo>
                  <a:pt x="3247823" y="2015701"/>
                  <a:pt x="3103839" y="2270013"/>
                  <a:pt x="2853267" y="2462617"/>
                </a:cubicBezTo>
                <a:cubicBezTo>
                  <a:pt x="2511068" y="2735627"/>
                  <a:pt x="2157650" y="2470097"/>
                  <a:pt x="2084722" y="2170906"/>
                </a:cubicBezTo>
                <a:cubicBezTo>
                  <a:pt x="2058544" y="2038140"/>
                  <a:pt x="2127730" y="1922204"/>
                  <a:pt x="2202528" y="1800658"/>
                </a:cubicBezTo>
                <a:lnTo>
                  <a:pt x="2143866" y="1730900"/>
                </a:lnTo>
                <a:cubicBezTo>
                  <a:pt x="2096151" y="1741682"/>
                  <a:pt x="2046910" y="1746675"/>
                  <a:pt x="1997032" y="1746402"/>
                </a:cubicBezTo>
                <a:lnTo>
                  <a:pt x="1887189" y="1736891"/>
                </a:lnTo>
                <a:lnTo>
                  <a:pt x="1887189" y="2619722"/>
                </a:lnTo>
                <a:cubicBezTo>
                  <a:pt x="1887189" y="2674584"/>
                  <a:pt x="1842715" y="2719058"/>
                  <a:pt x="1787853" y="2719058"/>
                </a:cubicBezTo>
                <a:cubicBezTo>
                  <a:pt x="1732991" y="2719058"/>
                  <a:pt x="1688517" y="2674584"/>
                  <a:pt x="1688517" y="2619722"/>
                </a:cubicBezTo>
                <a:lnTo>
                  <a:pt x="1688517" y="1730093"/>
                </a:lnTo>
                <a:cubicBezTo>
                  <a:pt x="1688517" y="1710960"/>
                  <a:pt x="1693926" y="1693091"/>
                  <a:pt x="1704798" y="1678857"/>
                </a:cubicBezTo>
                <a:cubicBezTo>
                  <a:pt x="1659024" y="1659660"/>
                  <a:pt x="1616387" y="1633873"/>
                  <a:pt x="1576823" y="1603655"/>
                </a:cubicBezTo>
                <a:lnTo>
                  <a:pt x="1576823" y="2619723"/>
                </a:lnTo>
                <a:cubicBezTo>
                  <a:pt x="1576823" y="2674585"/>
                  <a:pt x="1532349" y="2719059"/>
                  <a:pt x="1477487" y="2719059"/>
                </a:cubicBezTo>
                <a:cubicBezTo>
                  <a:pt x="1422625" y="2719059"/>
                  <a:pt x="1378151" y="2674585"/>
                  <a:pt x="1378151" y="2619723"/>
                </a:cubicBezTo>
                <a:lnTo>
                  <a:pt x="1378151" y="1615564"/>
                </a:lnTo>
                <a:cubicBezTo>
                  <a:pt x="1313743" y="1650180"/>
                  <a:pt x="1240907" y="1668612"/>
                  <a:pt x="1165758" y="1668570"/>
                </a:cubicBezTo>
                <a:lnTo>
                  <a:pt x="1143358" y="1665899"/>
                </a:lnTo>
                <a:cubicBezTo>
                  <a:pt x="1108602" y="1733381"/>
                  <a:pt x="1056017" y="1769960"/>
                  <a:pt x="1011125" y="1833465"/>
                </a:cubicBezTo>
                <a:cubicBezTo>
                  <a:pt x="1085923" y="1955011"/>
                  <a:pt x="1155109" y="2070947"/>
                  <a:pt x="1128931" y="2203713"/>
                </a:cubicBezTo>
                <a:cubicBezTo>
                  <a:pt x="1056003" y="2502904"/>
                  <a:pt x="702585" y="2768434"/>
                  <a:pt x="360386" y="2495424"/>
                </a:cubicBezTo>
                <a:cubicBezTo>
                  <a:pt x="109814" y="2302820"/>
                  <a:pt x="-34170" y="2048508"/>
                  <a:pt x="6967" y="1356631"/>
                </a:cubicBezTo>
                <a:cubicBezTo>
                  <a:pt x="23797" y="919066"/>
                  <a:pt x="259409" y="324425"/>
                  <a:pt x="769903" y="296376"/>
                </a:cubicBezTo>
                <a:cubicBezTo>
                  <a:pt x="805198" y="294506"/>
                  <a:pt x="837951" y="293863"/>
                  <a:pt x="868458" y="294415"/>
                </a:cubicBezTo>
                <a:cubicBezTo>
                  <a:pt x="1082006" y="298276"/>
                  <a:pt x="1185497" y="360655"/>
                  <a:pt x="1280395" y="470280"/>
                </a:cubicBezTo>
                <a:cubicBezTo>
                  <a:pt x="1381371" y="618005"/>
                  <a:pt x="1314053" y="1074271"/>
                  <a:pt x="1089661" y="1182727"/>
                </a:cubicBezTo>
                <a:cubicBezTo>
                  <a:pt x="1098183" y="1209798"/>
                  <a:pt x="1109125" y="1235256"/>
                  <a:pt x="1120578" y="1259840"/>
                </a:cubicBezTo>
                <a:cubicBezTo>
                  <a:pt x="1123656" y="1260899"/>
                  <a:pt x="1126770" y="1260948"/>
                  <a:pt x="1129891" y="1260950"/>
                </a:cubicBezTo>
                <a:cubicBezTo>
                  <a:pt x="1227949" y="1261006"/>
                  <a:pt x="1320161" y="1214330"/>
                  <a:pt x="1378151" y="1135267"/>
                </a:cubicBezTo>
                <a:lnTo>
                  <a:pt x="1378151" y="118395"/>
                </a:lnTo>
                <a:cubicBezTo>
                  <a:pt x="1378151" y="63533"/>
                  <a:pt x="1422625" y="19059"/>
                  <a:pt x="1477487" y="19059"/>
                </a:cubicBezTo>
                <a:cubicBezTo>
                  <a:pt x="1532349" y="19059"/>
                  <a:pt x="1576823" y="63533"/>
                  <a:pt x="1576823" y="118395"/>
                </a:cubicBezTo>
                <a:lnTo>
                  <a:pt x="1576823" y="1413063"/>
                </a:lnTo>
                <a:cubicBezTo>
                  <a:pt x="1680597" y="1536757"/>
                  <a:pt x="1834575" y="1607590"/>
                  <a:pt x="1997786" y="1608484"/>
                </a:cubicBezTo>
                <a:lnTo>
                  <a:pt x="2057480" y="1605248"/>
                </a:lnTo>
                <a:cubicBezTo>
                  <a:pt x="2038910" y="1561698"/>
                  <a:pt x="2027992" y="1505121"/>
                  <a:pt x="2028624" y="1424801"/>
                </a:cubicBezTo>
                <a:lnTo>
                  <a:pt x="2034537" y="1382501"/>
                </a:lnTo>
                <a:cubicBezTo>
                  <a:pt x="1972012" y="1367348"/>
                  <a:pt x="1912047" y="1342676"/>
                  <a:pt x="1856155" y="1310037"/>
                </a:cubicBezTo>
                <a:cubicBezTo>
                  <a:pt x="1840993" y="1344880"/>
                  <a:pt x="1806188" y="1369059"/>
                  <a:pt x="1765736" y="1369059"/>
                </a:cubicBezTo>
                <a:cubicBezTo>
                  <a:pt x="1710874" y="1369059"/>
                  <a:pt x="1666400" y="1324585"/>
                  <a:pt x="1666400" y="1269723"/>
                </a:cubicBezTo>
                <a:lnTo>
                  <a:pt x="1666400" y="99336"/>
                </a:lnTo>
                <a:cubicBezTo>
                  <a:pt x="1666400" y="44474"/>
                  <a:pt x="1710874" y="0"/>
                  <a:pt x="176573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8" name="Teardrop 9">
            <a:extLst>
              <a:ext uri="{FF2B5EF4-FFF2-40B4-BE49-F238E27FC236}">
                <a16:creationId xmlns:a16="http://schemas.microsoft.com/office/drawing/2014/main" id="{4408BA9B-C6A7-4C33-9FEA-0E214549F256}"/>
              </a:ext>
            </a:extLst>
          </p:cNvPr>
          <p:cNvSpPr>
            <a:spLocks noChangeAspect="1"/>
          </p:cNvSpPr>
          <p:nvPr/>
        </p:nvSpPr>
        <p:spPr>
          <a:xfrm rot="18900000">
            <a:off x="7840756" y="2475143"/>
            <a:ext cx="512877" cy="437727"/>
          </a:xfrm>
          <a:custGeom>
            <a:avLst/>
            <a:gdLst/>
            <a:ahLst/>
            <a:cxnLst/>
            <a:rect l="l" t="t" r="r" b="b"/>
            <a:pathLst>
              <a:path w="3552042" h="3031575">
                <a:moveTo>
                  <a:pt x="1499560" y="1284945"/>
                </a:moveTo>
                <a:lnTo>
                  <a:pt x="1272419" y="1057805"/>
                </a:lnTo>
                <a:lnTo>
                  <a:pt x="1054631" y="1275593"/>
                </a:lnTo>
                <a:lnTo>
                  <a:pt x="836843" y="1057805"/>
                </a:lnTo>
                <a:lnTo>
                  <a:pt x="609703" y="1284945"/>
                </a:lnTo>
                <a:lnTo>
                  <a:pt x="827491" y="1502733"/>
                </a:lnTo>
                <a:lnTo>
                  <a:pt x="609703" y="1720522"/>
                </a:lnTo>
                <a:lnTo>
                  <a:pt x="836843" y="1947662"/>
                </a:lnTo>
                <a:lnTo>
                  <a:pt x="1054631" y="1729874"/>
                </a:lnTo>
                <a:lnTo>
                  <a:pt x="1272419" y="1947662"/>
                </a:lnTo>
                <a:lnTo>
                  <a:pt x="1499560" y="1720522"/>
                </a:lnTo>
                <a:lnTo>
                  <a:pt x="1281771" y="1502733"/>
                </a:lnTo>
                <a:close/>
                <a:moveTo>
                  <a:pt x="3552042" y="1021270"/>
                </a:moveTo>
                <a:cubicBezTo>
                  <a:pt x="3346428" y="1488389"/>
                  <a:pt x="3240687" y="1885112"/>
                  <a:pt x="3146822" y="2229032"/>
                </a:cubicBezTo>
                <a:cubicBezTo>
                  <a:pt x="3047091" y="2666397"/>
                  <a:pt x="2787512" y="3031575"/>
                  <a:pt x="2344279" y="3031575"/>
                </a:cubicBezTo>
                <a:cubicBezTo>
                  <a:pt x="1991740" y="3031575"/>
                  <a:pt x="1692293" y="2804263"/>
                  <a:pt x="1587926" y="2487045"/>
                </a:cubicBezTo>
                <a:cubicBezTo>
                  <a:pt x="1859795" y="2308350"/>
                  <a:pt x="2033031" y="1980125"/>
                  <a:pt x="2117061" y="1611614"/>
                </a:cubicBezTo>
                <a:cubicBezTo>
                  <a:pt x="2127904" y="1571883"/>
                  <a:pt x="2138872" y="1531598"/>
                  <a:pt x="2150086" y="1490753"/>
                </a:cubicBezTo>
                <a:cubicBezTo>
                  <a:pt x="2212338" y="1465032"/>
                  <a:pt x="2277652" y="1444164"/>
                  <a:pt x="2344279" y="1426490"/>
                </a:cubicBezTo>
                <a:cubicBezTo>
                  <a:pt x="2764465" y="1315024"/>
                  <a:pt x="3073190" y="1226884"/>
                  <a:pt x="3552042" y="1021270"/>
                </a:cubicBezTo>
                <a:close/>
                <a:moveTo>
                  <a:pt x="2557365" y="0"/>
                </a:moveTo>
                <a:cubicBezTo>
                  <a:pt x="2295797" y="594236"/>
                  <a:pt x="2161281" y="1098917"/>
                  <a:pt x="2041873" y="1536428"/>
                </a:cubicBezTo>
                <a:cubicBezTo>
                  <a:pt x="1915003" y="2092812"/>
                  <a:pt x="1584785" y="2557364"/>
                  <a:pt x="1020937" y="2557364"/>
                </a:cubicBezTo>
                <a:cubicBezTo>
                  <a:pt x="457089" y="2557364"/>
                  <a:pt x="0" y="2100276"/>
                  <a:pt x="0" y="1536428"/>
                </a:cubicBezTo>
                <a:cubicBezTo>
                  <a:pt x="0" y="972580"/>
                  <a:pt x="475939" y="660066"/>
                  <a:pt x="1020937" y="515492"/>
                </a:cubicBezTo>
                <a:cubicBezTo>
                  <a:pt x="1555467" y="373694"/>
                  <a:pt x="1948204" y="261568"/>
                  <a:pt x="25573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9" name="Freeform 97">
            <a:extLst>
              <a:ext uri="{FF2B5EF4-FFF2-40B4-BE49-F238E27FC236}">
                <a16:creationId xmlns:a16="http://schemas.microsoft.com/office/drawing/2014/main" id="{EC2CC9E2-613C-4C7C-AA96-FC8E238EAB9F}"/>
              </a:ext>
            </a:extLst>
          </p:cNvPr>
          <p:cNvSpPr>
            <a:spLocks noChangeAspect="1"/>
          </p:cNvSpPr>
          <p:nvPr/>
        </p:nvSpPr>
        <p:spPr>
          <a:xfrm>
            <a:off x="8560808" y="1444151"/>
            <a:ext cx="619107" cy="462636"/>
          </a:xfrm>
          <a:custGeom>
            <a:avLst/>
            <a:gdLst/>
            <a:ahLst/>
            <a:cxnLst/>
            <a:rect l="l" t="t" r="r" b="b"/>
            <a:pathLst>
              <a:path w="3246245" h="2425805">
                <a:moveTo>
                  <a:pt x="2545666" y="706851"/>
                </a:moveTo>
                <a:cubicBezTo>
                  <a:pt x="2704742" y="706851"/>
                  <a:pt x="2833698" y="835807"/>
                  <a:pt x="2833698" y="994883"/>
                </a:cubicBezTo>
                <a:cubicBezTo>
                  <a:pt x="2833698" y="1153959"/>
                  <a:pt x="2704742" y="1282915"/>
                  <a:pt x="2545666" y="1282915"/>
                </a:cubicBezTo>
                <a:cubicBezTo>
                  <a:pt x="2386590" y="1282915"/>
                  <a:pt x="2257634" y="1153959"/>
                  <a:pt x="2257634" y="994883"/>
                </a:cubicBezTo>
                <a:cubicBezTo>
                  <a:pt x="2257634" y="835807"/>
                  <a:pt x="2386590" y="706851"/>
                  <a:pt x="2545666" y="706851"/>
                </a:cubicBezTo>
                <a:close/>
                <a:moveTo>
                  <a:pt x="700580" y="706851"/>
                </a:moveTo>
                <a:cubicBezTo>
                  <a:pt x="859656" y="706851"/>
                  <a:pt x="988612" y="835807"/>
                  <a:pt x="988612" y="994883"/>
                </a:cubicBezTo>
                <a:cubicBezTo>
                  <a:pt x="988612" y="1153959"/>
                  <a:pt x="859656" y="1282915"/>
                  <a:pt x="700580" y="1282915"/>
                </a:cubicBezTo>
                <a:cubicBezTo>
                  <a:pt x="541504" y="1282915"/>
                  <a:pt x="412548" y="1153959"/>
                  <a:pt x="412548" y="994883"/>
                </a:cubicBezTo>
                <a:cubicBezTo>
                  <a:pt x="412548" y="835807"/>
                  <a:pt x="541504" y="706851"/>
                  <a:pt x="700580" y="706851"/>
                </a:cubicBezTo>
                <a:close/>
                <a:moveTo>
                  <a:pt x="1619971" y="0"/>
                </a:moveTo>
                <a:cubicBezTo>
                  <a:pt x="1621025" y="5"/>
                  <a:pt x="1622076" y="12"/>
                  <a:pt x="1623123" y="141"/>
                </a:cubicBezTo>
                <a:cubicBezTo>
                  <a:pt x="1624170" y="12"/>
                  <a:pt x="1625221" y="5"/>
                  <a:pt x="1626275" y="0"/>
                </a:cubicBezTo>
                <a:lnTo>
                  <a:pt x="1626274" y="282"/>
                </a:lnTo>
                <a:cubicBezTo>
                  <a:pt x="1966825" y="4283"/>
                  <a:pt x="1974816" y="220494"/>
                  <a:pt x="2177568" y="171426"/>
                </a:cubicBezTo>
                <a:cubicBezTo>
                  <a:pt x="2600959" y="50212"/>
                  <a:pt x="2963165" y="85364"/>
                  <a:pt x="3172404" y="310875"/>
                </a:cubicBezTo>
                <a:cubicBezTo>
                  <a:pt x="3300075" y="473051"/>
                  <a:pt x="3301971" y="794993"/>
                  <a:pt x="2851767" y="1164523"/>
                </a:cubicBezTo>
                <a:cubicBezTo>
                  <a:pt x="2918303" y="1029844"/>
                  <a:pt x="2927052" y="857771"/>
                  <a:pt x="2799829" y="746887"/>
                </a:cubicBezTo>
                <a:cubicBezTo>
                  <a:pt x="3115459" y="786295"/>
                  <a:pt x="3165949" y="533368"/>
                  <a:pt x="3049873" y="419809"/>
                </a:cubicBezTo>
                <a:cubicBezTo>
                  <a:pt x="2811516" y="207658"/>
                  <a:pt x="2338612" y="298041"/>
                  <a:pt x="2253222" y="493802"/>
                </a:cubicBezTo>
                <a:cubicBezTo>
                  <a:pt x="2139861" y="783555"/>
                  <a:pt x="2165869" y="1185485"/>
                  <a:pt x="2076302" y="1369861"/>
                </a:cubicBezTo>
                <a:cubicBezTo>
                  <a:pt x="1906668" y="1634081"/>
                  <a:pt x="1716639" y="1881305"/>
                  <a:pt x="1713569" y="2080938"/>
                </a:cubicBezTo>
                <a:cubicBezTo>
                  <a:pt x="1706472" y="2158984"/>
                  <a:pt x="1709123" y="2405980"/>
                  <a:pt x="1625847" y="2423204"/>
                </a:cubicBezTo>
                <a:cubicBezTo>
                  <a:pt x="1625847" y="2424071"/>
                  <a:pt x="1625843" y="2424938"/>
                  <a:pt x="1625839" y="2425805"/>
                </a:cubicBezTo>
                <a:lnTo>
                  <a:pt x="1623123" y="2424507"/>
                </a:lnTo>
                <a:lnTo>
                  <a:pt x="1620407" y="2425805"/>
                </a:lnTo>
                <a:cubicBezTo>
                  <a:pt x="1620403" y="2424938"/>
                  <a:pt x="1620399" y="2424071"/>
                  <a:pt x="1620399" y="2423204"/>
                </a:cubicBezTo>
                <a:cubicBezTo>
                  <a:pt x="1537123" y="2405980"/>
                  <a:pt x="1539774" y="2158984"/>
                  <a:pt x="1532677" y="2080938"/>
                </a:cubicBezTo>
                <a:cubicBezTo>
                  <a:pt x="1529607" y="1881305"/>
                  <a:pt x="1339578" y="1634081"/>
                  <a:pt x="1169944" y="1369861"/>
                </a:cubicBezTo>
                <a:cubicBezTo>
                  <a:pt x="1080377" y="1185485"/>
                  <a:pt x="1106385" y="783555"/>
                  <a:pt x="993024" y="493802"/>
                </a:cubicBezTo>
                <a:cubicBezTo>
                  <a:pt x="907634" y="298041"/>
                  <a:pt x="434730" y="207658"/>
                  <a:pt x="196373" y="419809"/>
                </a:cubicBezTo>
                <a:cubicBezTo>
                  <a:pt x="80297" y="533368"/>
                  <a:pt x="130787" y="786295"/>
                  <a:pt x="446417" y="746887"/>
                </a:cubicBezTo>
                <a:cubicBezTo>
                  <a:pt x="319194" y="857771"/>
                  <a:pt x="327943" y="1029844"/>
                  <a:pt x="394479" y="1164523"/>
                </a:cubicBezTo>
                <a:cubicBezTo>
                  <a:pt x="-55725" y="794993"/>
                  <a:pt x="-53829" y="473051"/>
                  <a:pt x="73842" y="310875"/>
                </a:cubicBezTo>
                <a:cubicBezTo>
                  <a:pt x="283081" y="85364"/>
                  <a:pt x="645287" y="50212"/>
                  <a:pt x="1068678" y="171426"/>
                </a:cubicBezTo>
                <a:cubicBezTo>
                  <a:pt x="1271430" y="220494"/>
                  <a:pt x="1279421" y="4283"/>
                  <a:pt x="1619972" y="28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0" name="Donut 22">
            <a:extLst>
              <a:ext uri="{FF2B5EF4-FFF2-40B4-BE49-F238E27FC236}">
                <a16:creationId xmlns:a16="http://schemas.microsoft.com/office/drawing/2014/main" id="{CE7A0D83-9523-4EB8-8677-1D7D4415C973}"/>
              </a:ext>
            </a:extLst>
          </p:cNvPr>
          <p:cNvSpPr>
            <a:spLocks noChangeAspect="1"/>
          </p:cNvSpPr>
          <p:nvPr/>
        </p:nvSpPr>
        <p:spPr>
          <a:xfrm>
            <a:off x="10277429" y="1539784"/>
            <a:ext cx="529812" cy="271370"/>
          </a:xfrm>
          <a:custGeom>
            <a:avLst/>
            <a:gdLst/>
            <a:ahLst/>
            <a:cxnLst/>
            <a:rect l="l" t="t" r="r" b="b"/>
            <a:pathLst>
              <a:path w="3372524" h="1727404">
                <a:moveTo>
                  <a:pt x="1758003" y="666958"/>
                </a:moveTo>
                <a:cubicBezTo>
                  <a:pt x="1703684" y="666958"/>
                  <a:pt x="1659649" y="710993"/>
                  <a:pt x="1659649" y="765312"/>
                </a:cubicBezTo>
                <a:cubicBezTo>
                  <a:pt x="1659649" y="819631"/>
                  <a:pt x="1703684" y="863666"/>
                  <a:pt x="1758003" y="863666"/>
                </a:cubicBezTo>
                <a:cubicBezTo>
                  <a:pt x="1812322" y="863666"/>
                  <a:pt x="1856357" y="819631"/>
                  <a:pt x="1856357" y="765312"/>
                </a:cubicBezTo>
                <a:cubicBezTo>
                  <a:pt x="1856357" y="710993"/>
                  <a:pt x="1812322" y="666958"/>
                  <a:pt x="1758003" y="666958"/>
                </a:cubicBezTo>
                <a:close/>
                <a:moveTo>
                  <a:pt x="1686261" y="586208"/>
                </a:moveTo>
                <a:cubicBezTo>
                  <a:pt x="1849880" y="586208"/>
                  <a:pt x="1982519" y="718847"/>
                  <a:pt x="1982519" y="882466"/>
                </a:cubicBezTo>
                <a:cubicBezTo>
                  <a:pt x="1982519" y="1046085"/>
                  <a:pt x="1849880" y="1178724"/>
                  <a:pt x="1686261" y="1178724"/>
                </a:cubicBezTo>
                <a:cubicBezTo>
                  <a:pt x="1522642" y="1178724"/>
                  <a:pt x="1390003" y="1046085"/>
                  <a:pt x="1390003" y="882466"/>
                </a:cubicBezTo>
                <a:cubicBezTo>
                  <a:pt x="1390003" y="718847"/>
                  <a:pt x="1522642" y="586208"/>
                  <a:pt x="1686261" y="586208"/>
                </a:cubicBezTo>
                <a:close/>
                <a:moveTo>
                  <a:pt x="1686262" y="448985"/>
                </a:moveTo>
                <a:cubicBezTo>
                  <a:pt x="1446857" y="448985"/>
                  <a:pt x="1252780" y="643062"/>
                  <a:pt x="1252780" y="882467"/>
                </a:cubicBezTo>
                <a:cubicBezTo>
                  <a:pt x="1252780" y="1121872"/>
                  <a:pt x="1446857" y="1315949"/>
                  <a:pt x="1686262" y="1315949"/>
                </a:cubicBezTo>
                <a:cubicBezTo>
                  <a:pt x="1925667" y="1315949"/>
                  <a:pt x="2119744" y="1121872"/>
                  <a:pt x="2119744" y="882467"/>
                </a:cubicBezTo>
                <a:cubicBezTo>
                  <a:pt x="2119744" y="643062"/>
                  <a:pt x="1925667" y="448985"/>
                  <a:pt x="1686262" y="448985"/>
                </a:cubicBezTo>
                <a:close/>
                <a:moveTo>
                  <a:pt x="1893261" y="271274"/>
                </a:moveTo>
                <a:cubicBezTo>
                  <a:pt x="2150128" y="355123"/>
                  <a:pt x="2334334" y="597283"/>
                  <a:pt x="2334334" y="882467"/>
                </a:cubicBezTo>
                <a:cubicBezTo>
                  <a:pt x="2334334" y="1103921"/>
                  <a:pt x="2223259" y="1299432"/>
                  <a:pt x="2053457" y="1415856"/>
                </a:cubicBezTo>
                <a:cubicBezTo>
                  <a:pt x="2494577" y="1286853"/>
                  <a:pt x="2931337" y="1005905"/>
                  <a:pt x="2940842" y="882353"/>
                </a:cubicBezTo>
                <a:lnTo>
                  <a:pt x="2946401" y="882364"/>
                </a:lnTo>
                <a:lnTo>
                  <a:pt x="2943679" y="877137"/>
                </a:lnTo>
                <a:lnTo>
                  <a:pt x="2946401" y="872130"/>
                </a:lnTo>
                <a:lnTo>
                  <a:pt x="2941077" y="872141"/>
                </a:lnTo>
                <a:cubicBezTo>
                  <a:pt x="2875996" y="732702"/>
                  <a:pt x="2369865" y="377972"/>
                  <a:pt x="1893261" y="271274"/>
                </a:cubicBezTo>
                <a:close/>
                <a:moveTo>
                  <a:pt x="1525754" y="256843"/>
                </a:moveTo>
                <a:cubicBezTo>
                  <a:pt x="984953" y="339274"/>
                  <a:pt x="426123" y="752145"/>
                  <a:pt x="426123" y="877021"/>
                </a:cubicBezTo>
                <a:lnTo>
                  <a:pt x="426123" y="877247"/>
                </a:lnTo>
                <a:cubicBezTo>
                  <a:pt x="439083" y="984175"/>
                  <a:pt x="877625" y="1311577"/>
                  <a:pt x="1355183" y="1436828"/>
                </a:cubicBezTo>
                <a:cubicBezTo>
                  <a:pt x="1164798" y="1325758"/>
                  <a:pt x="1038190" y="1118898"/>
                  <a:pt x="1038190" y="882467"/>
                </a:cubicBezTo>
                <a:cubicBezTo>
                  <a:pt x="1038190" y="580157"/>
                  <a:pt x="1245184" y="326193"/>
                  <a:pt x="1525754" y="256843"/>
                </a:cubicBezTo>
                <a:close/>
                <a:moveTo>
                  <a:pt x="1682713" y="0"/>
                </a:moveTo>
                <a:cubicBezTo>
                  <a:pt x="2385858" y="36225"/>
                  <a:pt x="3265322" y="653066"/>
                  <a:pt x="3365400" y="875412"/>
                </a:cubicBezTo>
                <a:lnTo>
                  <a:pt x="3372524" y="875397"/>
                </a:lnTo>
                <a:lnTo>
                  <a:pt x="3368881" y="882344"/>
                </a:lnTo>
                <a:lnTo>
                  <a:pt x="3372524" y="889597"/>
                </a:lnTo>
                <a:lnTo>
                  <a:pt x="3365086" y="889581"/>
                </a:lnTo>
                <a:cubicBezTo>
                  <a:pt x="3348713" y="1110249"/>
                  <a:pt x="2385134" y="1692746"/>
                  <a:pt x="1682713" y="1727404"/>
                </a:cubicBezTo>
                <a:cubicBezTo>
                  <a:pt x="901706" y="1708470"/>
                  <a:pt x="21301" y="1064732"/>
                  <a:pt x="0" y="882497"/>
                </a:cubicBezTo>
                <a:lnTo>
                  <a:pt x="0" y="882184"/>
                </a:lnTo>
                <a:cubicBezTo>
                  <a:pt x="0" y="691908"/>
                  <a:pt x="901706" y="19770"/>
                  <a:pt x="168271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1" name="Freeform 99">
            <a:extLst>
              <a:ext uri="{FF2B5EF4-FFF2-40B4-BE49-F238E27FC236}">
                <a16:creationId xmlns:a16="http://schemas.microsoft.com/office/drawing/2014/main" id="{6EFBEDF3-F563-421B-9E3D-7024636F370F}"/>
              </a:ext>
            </a:extLst>
          </p:cNvPr>
          <p:cNvSpPr>
            <a:spLocks noChangeAspect="1"/>
          </p:cNvSpPr>
          <p:nvPr/>
        </p:nvSpPr>
        <p:spPr>
          <a:xfrm>
            <a:off x="7902810" y="1432248"/>
            <a:ext cx="388767" cy="486441"/>
          </a:xfrm>
          <a:custGeom>
            <a:avLst/>
            <a:gdLst/>
            <a:ahLst/>
            <a:cxnLst/>
            <a:rect l="l" t="t" r="r" b="b"/>
            <a:pathLst>
              <a:path w="2427821" h="3249943">
                <a:moveTo>
                  <a:pt x="1783445" y="477276"/>
                </a:moveTo>
                <a:cubicBezTo>
                  <a:pt x="1867295" y="479049"/>
                  <a:pt x="1940306" y="495815"/>
                  <a:pt x="1995323" y="528655"/>
                </a:cubicBezTo>
                <a:cubicBezTo>
                  <a:pt x="2375187" y="892595"/>
                  <a:pt x="1478983" y="963108"/>
                  <a:pt x="1620010" y="1047270"/>
                </a:cubicBezTo>
                <a:cubicBezTo>
                  <a:pt x="1920260" y="1267909"/>
                  <a:pt x="2179568" y="1563610"/>
                  <a:pt x="2275102" y="1879783"/>
                </a:cubicBezTo>
                <a:cubicBezTo>
                  <a:pt x="2386559" y="2264195"/>
                  <a:pt x="2620845" y="2969329"/>
                  <a:pt x="2118153" y="3196792"/>
                </a:cubicBezTo>
                <a:cubicBezTo>
                  <a:pt x="862559" y="3474297"/>
                  <a:pt x="146052" y="2612212"/>
                  <a:pt x="9574" y="1838839"/>
                </a:cubicBezTo>
                <a:cubicBezTo>
                  <a:pt x="-38192" y="1613652"/>
                  <a:pt x="98284" y="1313401"/>
                  <a:pt x="296177" y="1170100"/>
                </a:cubicBezTo>
                <a:cubicBezTo>
                  <a:pt x="391711" y="1081390"/>
                  <a:pt x="330296" y="876673"/>
                  <a:pt x="323472" y="671956"/>
                </a:cubicBezTo>
                <a:cubicBezTo>
                  <a:pt x="296177" y="474063"/>
                  <a:pt x="760199" y="351234"/>
                  <a:pt x="664666" y="1211043"/>
                </a:cubicBezTo>
                <a:cubicBezTo>
                  <a:pt x="853176" y="743465"/>
                  <a:pt x="1420091" y="469595"/>
                  <a:pt x="1783445" y="477276"/>
                </a:cubicBezTo>
                <a:close/>
                <a:moveTo>
                  <a:pt x="1024970" y="33"/>
                </a:moveTo>
                <a:cubicBezTo>
                  <a:pt x="1115949" y="3590"/>
                  <a:pt x="1140206" y="286408"/>
                  <a:pt x="1176458" y="269348"/>
                </a:cubicBezTo>
                <a:cubicBezTo>
                  <a:pt x="1251521" y="278446"/>
                  <a:pt x="1265168" y="21414"/>
                  <a:pt x="1401646" y="44160"/>
                </a:cubicBezTo>
                <a:cubicBezTo>
                  <a:pt x="1469884" y="71456"/>
                  <a:pt x="1374351" y="221581"/>
                  <a:pt x="1360703" y="310292"/>
                </a:cubicBezTo>
                <a:lnTo>
                  <a:pt x="1517652" y="453593"/>
                </a:lnTo>
                <a:cubicBezTo>
                  <a:pt x="974016" y="540030"/>
                  <a:pt x="901229" y="790238"/>
                  <a:pt x="753379" y="951737"/>
                </a:cubicBezTo>
                <a:lnTo>
                  <a:pt x="705610" y="644662"/>
                </a:lnTo>
                <a:lnTo>
                  <a:pt x="787497" y="521832"/>
                </a:lnTo>
                <a:cubicBezTo>
                  <a:pt x="712435" y="433122"/>
                  <a:pt x="446303" y="364883"/>
                  <a:pt x="562310" y="255701"/>
                </a:cubicBezTo>
                <a:cubicBezTo>
                  <a:pt x="739730" y="98751"/>
                  <a:pt x="862560" y="337587"/>
                  <a:pt x="1012685" y="378530"/>
                </a:cubicBezTo>
                <a:cubicBezTo>
                  <a:pt x="1010410" y="253426"/>
                  <a:pt x="796596" y="101025"/>
                  <a:pt x="1005861" y="3217"/>
                </a:cubicBezTo>
                <a:cubicBezTo>
                  <a:pt x="1012543" y="800"/>
                  <a:pt x="1018905" y="-204"/>
                  <a:pt x="1024970" y="3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2" name="Oval 10">
            <a:extLst>
              <a:ext uri="{FF2B5EF4-FFF2-40B4-BE49-F238E27FC236}">
                <a16:creationId xmlns:a16="http://schemas.microsoft.com/office/drawing/2014/main" id="{8624E4A5-1602-4F93-B497-F8D7323B39B1}"/>
              </a:ext>
            </a:extLst>
          </p:cNvPr>
          <p:cNvSpPr/>
          <p:nvPr/>
        </p:nvSpPr>
        <p:spPr>
          <a:xfrm>
            <a:off x="9460302" y="1433265"/>
            <a:ext cx="486653" cy="484407"/>
          </a:xfrm>
          <a:custGeom>
            <a:avLst/>
            <a:gdLst/>
            <a:ahLst/>
            <a:cxnLst/>
            <a:rect l="l" t="t" r="r" b="b"/>
            <a:pathLst>
              <a:path w="3229769" h="3214867">
                <a:moveTo>
                  <a:pt x="388922" y="0"/>
                </a:moveTo>
                <a:cubicBezTo>
                  <a:pt x="481031" y="0"/>
                  <a:pt x="564991" y="34887"/>
                  <a:pt x="627459" y="93109"/>
                </a:cubicBezTo>
                <a:cubicBezTo>
                  <a:pt x="689927" y="34887"/>
                  <a:pt x="773888" y="0"/>
                  <a:pt x="865996" y="0"/>
                </a:cubicBezTo>
                <a:cubicBezTo>
                  <a:pt x="958105" y="0"/>
                  <a:pt x="1042065" y="34887"/>
                  <a:pt x="1104533" y="93109"/>
                </a:cubicBezTo>
                <a:cubicBezTo>
                  <a:pt x="1167001" y="34887"/>
                  <a:pt x="1250962" y="0"/>
                  <a:pt x="1343070" y="0"/>
                </a:cubicBezTo>
                <a:cubicBezTo>
                  <a:pt x="1435179" y="0"/>
                  <a:pt x="1519139" y="34887"/>
                  <a:pt x="1581607" y="93109"/>
                </a:cubicBezTo>
                <a:cubicBezTo>
                  <a:pt x="1644075" y="34887"/>
                  <a:pt x="1728036" y="0"/>
                  <a:pt x="1820144" y="0"/>
                </a:cubicBezTo>
                <a:cubicBezTo>
                  <a:pt x="1912253" y="0"/>
                  <a:pt x="1996213" y="34887"/>
                  <a:pt x="2058681" y="93109"/>
                </a:cubicBezTo>
                <a:cubicBezTo>
                  <a:pt x="2121149" y="34887"/>
                  <a:pt x="2205110" y="0"/>
                  <a:pt x="2297218" y="0"/>
                </a:cubicBezTo>
                <a:cubicBezTo>
                  <a:pt x="2389326" y="0"/>
                  <a:pt x="2473286" y="34887"/>
                  <a:pt x="2535755" y="93108"/>
                </a:cubicBezTo>
                <a:cubicBezTo>
                  <a:pt x="2598223" y="34887"/>
                  <a:pt x="2682183" y="0"/>
                  <a:pt x="2774291" y="0"/>
                </a:cubicBezTo>
                <a:cubicBezTo>
                  <a:pt x="2971429" y="0"/>
                  <a:pt x="3131241" y="159812"/>
                  <a:pt x="3131241" y="356950"/>
                </a:cubicBezTo>
                <a:cubicBezTo>
                  <a:pt x="3131241" y="414550"/>
                  <a:pt x="3117598" y="468963"/>
                  <a:pt x="3092026" y="516460"/>
                </a:cubicBezTo>
                <a:cubicBezTo>
                  <a:pt x="3176259" y="580602"/>
                  <a:pt x="3229769" y="682177"/>
                  <a:pt x="3229769" y="796250"/>
                </a:cubicBezTo>
                <a:cubicBezTo>
                  <a:pt x="3229769" y="902465"/>
                  <a:pt x="3183377" y="997845"/>
                  <a:pt x="3108820" y="1062184"/>
                </a:cubicBezTo>
                <a:cubicBezTo>
                  <a:pt x="3183377" y="1126523"/>
                  <a:pt x="3229769" y="1221903"/>
                  <a:pt x="3229769" y="1328118"/>
                </a:cubicBezTo>
                <a:cubicBezTo>
                  <a:pt x="3229769" y="1434333"/>
                  <a:pt x="3183377" y="1529713"/>
                  <a:pt x="3108820" y="1594052"/>
                </a:cubicBezTo>
                <a:cubicBezTo>
                  <a:pt x="3183377" y="1658391"/>
                  <a:pt x="3229769" y="1753771"/>
                  <a:pt x="3229769" y="1859986"/>
                </a:cubicBezTo>
                <a:cubicBezTo>
                  <a:pt x="3229769" y="2057124"/>
                  <a:pt x="3069957" y="2216936"/>
                  <a:pt x="2872819" y="2216936"/>
                </a:cubicBezTo>
                <a:lnTo>
                  <a:pt x="2849067" y="2214542"/>
                </a:lnTo>
                <a:cubicBezTo>
                  <a:pt x="2790894" y="2329236"/>
                  <a:pt x="2671548" y="2406987"/>
                  <a:pt x="2534043" y="2406987"/>
                </a:cubicBezTo>
                <a:cubicBezTo>
                  <a:pt x="2483158" y="2406987"/>
                  <a:pt x="2434760" y="2396340"/>
                  <a:pt x="2391120" y="2376775"/>
                </a:cubicBezTo>
                <a:cubicBezTo>
                  <a:pt x="2326908" y="2456876"/>
                  <a:pt x="2228003" y="2507238"/>
                  <a:pt x="2117336" y="2507238"/>
                </a:cubicBezTo>
                <a:lnTo>
                  <a:pt x="2081608" y="2503636"/>
                </a:lnTo>
                <a:cubicBezTo>
                  <a:pt x="2058765" y="2546355"/>
                  <a:pt x="2027330" y="2583686"/>
                  <a:pt x="1987704" y="2611019"/>
                </a:cubicBezTo>
                <a:cubicBezTo>
                  <a:pt x="2049806" y="2674751"/>
                  <a:pt x="2087711" y="2761907"/>
                  <a:pt x="2087711" y="2857917"/>
                </a:cubicBezTo>
                <a:cubicBezTo>
                  <a:pt x="2087711" y="3055055"/>
                  <a:pt x="1927899" y="3214867"/>
                  <a:pt x="1730761" y="3214867"/>
                </a:cubicBezTo>
                <a:cubicBezTo>
                  <a:pt x="1533623" y="3214867"/>
                  <a:pt x="1373811" y="3055055"/>
                  <a:pt x="1373811" y="2857917"/>
                </a:cubicBezTo>
                <a:cubicBezTo>
                  <a:pt x="1373811" y="2743560"/>
                  <a:pt x="1427588" y="2641764"/>
                  <a:pt x="1512161" y="2577627"/>
                </a:cubicBezTo>
                <a:cubicBezTo>
                  <a:pt x="1450743" y="2514125"/>
                  <a:pt x="1413385" y="2427536"/>
                  <a:pt x="1413385" y="2332221"/>
                </a:cubicBezTo>
                <a:cubicBezTo>
                  <a:pt x="1413385" y="2135083"/>
                  <a:pt x="1573197" y="1975271"/>
                  <a:pt x="1770335" y="1975271"/>
                </a:cubicBezTo>
                <a:lnTo>
                  <a:pt x="1806063" y="1978873"/>
                </a:lnTo>
                <a:cubicBezTo>
                  <a:pt x="1865384" y="1867935"/>
                  <a:pt x="1982649" y="1793338"/>
                  <a:pt x="2117336" y="1793338"/>
                </a:cubicBezTo>
                <a:cubicBezTo>
                  <a:pt x="2168221" y="1793338"/>
                  <a:pt x="2216619" y="1803986"/>
                  <a:pt x="2260259" y="1823550"/>
                </a:cubicBezTo>
                <a:cubicBezTo>
                  <a:pt x="2324471" y="1743450"/>
                  <a:pt x="2423376" y="1693087"/>
                  <a:pt x="2534043" y="1693087"/>
                </a:cubicBezTo>
                <a:lnTo>
                  <a:pt x="2557875" y="1695490"/>
                </a:lnTo>
                <a:cubicBezTo>
                  <a:pt x="2576891" y="1656391"/>
                  <a:pt x="2604151" y="1622242"/>
                  <a:pt x="2636819" y="1594052"/>
                </a:cubicBezTo>
                <a:cubicBezTo>
                  <a:pt x="2562261" y="1529713"/>
                  <a:pt x="2515869" y="1434333"/>
                  <a:pt x="2515869" y="1328118"/>
                </a:cubicBezTo>
                <a:cubicBezTo>
                  <a:pt x="2515869" y="1221903"/>
                  <a:pt x="2562261" y="1126523"/>
                  <a:pt x="2636819" y="1062184"/>
                </a:cubicBezTo>
                <a:cubicBezTo>
                  <a:pt x="2562261" y="997845"/>
                  <a:pt x="2515869" y="902465"/>
                  <a:pt x="2515869" y="796250"/>
                </a:cubicBezTo>
                <a:cubicBezTo>
                  <a:pt x="2515869" y="738650"/>
                  <a:pt x="2529512" y="684237"/>
                  <a:pt x="2555084" y="636740"/>
                </a:cubicBezTo>
                <a:lnTo>
                  <a:pt x="2537209" y="619592"/>
                </a:lnTo>
                <a:cubicBezTo>
                  <a:pt x="2474524" y="678496"/>
                  <a:pt x="2390006" y="713900"/>
                  <a:pt x="2297218" y="713900"/>
                </a:cubicBezTo>
                <a:cubicBezTo>
                  <a:pt x="2205110" y="713900"/>
                  <a:pt x="2121149" y="679013"/>
                  <a:pt x="2058681" y="620791"/>
                </a:cubicBezTo>
                <a:cubicBezTo>
                  <a:pt x="1996213" y="679013"/>
                  <a:pt x="1912253" y="713900"/>
                  <a:pt x="1820144" y="713900"/>
                </a:cubicBezTo>
                <a:cubicBezTo>
                  <a:pt x="1728036" y="713900"/>
                  <a:pt x="1644075" y="679013"/>
                  <a:pt x="1581607" y="620791"/>
                </a:cubicBezTo>
                <a:cubicBezTo>
                  <a:pt x="1519139" y="679013"/>
                  <a:pt x="1435179" y="713900"/>
                  <a:pt x="1343070" y="713900"/>
                </a:cubicBezTo>
                <a:cubicBezTo>
                  <a:pt x="1250962" y="713900"/>
                  <a:pt x="1167001" y="679013"/>
                  <a:pt x="1104533" y="620791"/>
                </a:cubicBezTo>
                <a:cubicBezTo>
                  <a:pt x="1042065" y="679013"/>
                  <a:pt x="958105" y="713900"/>
                  <a:pt x="865996" y="713900"/>
                </a:cubicBezTo>
                <a:cubicBezTo>
                  <a:pt x="773370" y="713900"/>
                  <a:pt x="688985" y="678620"/>
                  <a:pt x="626352" y="619878"/>
                </a:cubicBezTo>
                <a:cubicBezTo>
                  <a:pt x="623659" y="623930"/>
                  <a:pt x="620064" y="626957"/>
                  <a:pt x="616405" y="629911"/>
                </a:cubicBezTo>
                <a:cubicBezTo>
                  <a:pt x="686492" y="694366"/>
                  <a:pt x="729886" y="786957"/>
                  <a:pt x="729886" y="889683"/>
                </a:cubicBezTo>
                <a:cubicBezTo>
                  <a:pt x="729886" y="993972"/>
                  <a:pt x="685162" y="1087815"/>
                  <a:pt x="613058" y="1152216"/>
                </a:cubicBezTo>
                <a:cubicBezTo>
                  <a:pt x="675622" y="1216104"/>
                  <a:pt x="713900" y="1303645"/>
                  <a:pt x="713900" y="1400126"/>
                </a:cubicBezTo>
                <a:cubicBezTo>
                  <a:pt x="713900" y="1487795"/>
                  <a:pt x="682295" y="1568081"/>
                  <a:pt x="628622" y="1629172"/>
                </a:cubicBezTo>
                <a:cubicBezTo>
                  <a:pt x="691419" y="1693140"/>
                  <a:pt x="729886" y="1780874"/>
                  <a:pt x="729886" y="1877593"/>
                </a:cubicBezTo>
                <a:cubicBezTo>
                  <a:pt x="729886" y="2034043"/>
                  <a:pt x="629234" y="2166985"/>
                  <a:pt x="488639" y="2213706"/>
                </a:cubicBezTo>
                <a:lnTo>
                  <a:pt x="488639" y="2375547"/>
                </a:lnTo>
                <a:cubicBezTo>
                  <a:pt x="488639" y="2448277"/>
                  <a:pt x="429679" y="2507237"/>
                  <a:pt x="356949" y="2507237"/>
                </a:cubicBezTo>
                <a:cubicBezTo>
                  <a:pt x="284219" y="2507237"/>
                  <a:pt x="225259" y="2448277"/>
                  <a:pt x="225259" y="2375547"/>
                </a:cubicBezTo>
                <a:lnTo>
                  <a:pt x="225259" y="2201750"/>
                </a:lnTo>
                <a:cubicBezTo>
                  <a:pt x="101654" y="2146256"/>
                  <a:pt x="15986" y="2021929"/>
                  <a:pt x="15986" y="1877593"/>
                </a:cubicBezTo>
                <a:cubicBezTo>
                  <a:pt x="15986" y="1789924"/>
                  <a:pt x="47591" y="1709638"/>
                  <a:pt x="101264" y="1648547"/>
                </a:cubicBezTo>
                <a:cubicBezTo>
                  <a:pt x="38467" y="1584579"/>
                  <a:pt x="0" y="1496845"/>
                  <a:pt x="0" y="1400126"/>
                </a:cubicBezTo>
                <a:cubicBezTo>
                  <a:pt x="0" y="1295837"/>
                  <a:pt x="44724" y="1201994"/>
                  <a:pt x="116828" y="1137593"/>
                </a:cubicBezTo>
                <a:cubicBezTo>
                  <a:pt x="54264" y="1073704"/>
                  <a:pt x="15986" y="986164"/>
                  <a:pt x="15986" y="889683"/>
                </a:cubicBezTo>
                <a:cubicBezTo>
                  <a:pt x="15986" y="779482"/>
                  <a:pt x="65925" y="680945"/>
                  <a:pt x="145453" y="616722"/>
                </a:cubicBezTo>
                <a:cubicBezTo>
                  <a:pt x="75366" y="552267"/>
                  <a:pt x="31972" y="459676"/>
                  <a:pt x="31972" y="356950"/>
                </a:cubicBezTo>
                <a:cubicBezTo>
                  <a:pt x="31972" y="159812"/>
                  <a:pt x="191784" y="0"/>
                  <a:pt x="38892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3" name="Freeform 101">
            <a:extLst>
              <a:ext uri="{FF2B5EF4-FFF2-40B4-BE49-F238E27FC236}">
                <a16:creationId xmlns:a16="http://schemas.microsoft.com/office/drawing/2014/main" id="{398DE87D-E996-4168-8931-FBF1633FDCD5}"/>
              </a:ext>
            </a:extLst>
          </p:cNvPr>
          <p:cNvSpPr/>
          <p:nvPr/>
        </p:nvSpPr>
        <p:spPr>
          <a:xfrm>
            <a:off x="11180535" y="1485955"/>
            <a:ext cx="284691" cy="379029"/>
          </a:xfrm>
          <a:custGeom>
            <a:avLst/>
            <a:gdLst>
              <a:gd name="connsiteX0" fmla="*/ 143301 w 1910686"/>
              <a:gd name="connsiteY0" fmla="*/ 0 h 3268639"/>
              <a:gd name="connsiteX1" fmla="*/ 0 w 1910686"/>
              <a:gd name="connsiteY1" fmla="*/ 1705970 h 3268639"/>
              <a:gd name="connsiteX2" fmla="*/ 436728 w 1910686"/>
              <a:gd name="connsiteY2" fmla="*/ 3268639 h 3268639"/>
              <a:gd name="connsiteX3" fmla="*/ 928047 w 1910686"/>
              <a:gd name="connsiteY3" fmla="*/ 1944806 h 3268639"/>
              <a:gd name="connsiteX4" fmla="*/ 1364776 w 1910686"/>
              <a:gd name="connsiteY4" fmla="*/ 3268639 h 3268639"/>
              <a:gd name="connsiteX5" fmla="*/ 1910686 w 1910686"/>
              <a:gd name="connsiteY5" fmla="*/ 1726442 h 3268639"/>
              <a:gd name="connsiteX6" fmla="*/ 1603612 w 1910686"/>
              <a:gd name="connsiteY6" fmla="*/ 6824 h 3268639"/>
              <a:gd name="connsiteX7" fmla="*/ 1521725 w 1910686"/>
              <a:gd name="connsiteY7" fmla="*/ 20472 h 3268639"/>
              <a:gd name="connsiteX8" fmla="*/ 907576 w 1910686"/>
              <a:gd name="connsiteY8" fmla="*/ 163773 h 3268639"/>
              <a:gd name="connsiteX9" fmla="*/ 143301 w 1910686"/>
              <a:gd name="connsiteY9" fmla="*/ 0 h 3268639"/>
              <a:gd name="connsiteX0" fmla="*/ 143301 w 1910686"/>
              <a:gd name="connsiteY0" fmla="*/ 27296 h 3261815"/>
              <a:gd name="connsiteX1" fmla="*/ 0 w 1910686"/>
              <a:gd name="connsiteY1" fmla="*/ 1699146 h 3261815"/>
              <a:gd name="connsiteX2" fmla="*/ 436728 w 1910686"/>
              <a:gd name="connsiteY2" fmla="*/ 3261815 h 3261815"/>
              <a:gd name="connsiteX3" fmla="*/ 928047 w 1910686"/>
              <a:gd name="connsiteY3" fmla="*/ 1937982 h 3261815"/>
              <a:gd name="connsiteX4" fmla="*/ 1364776 w 1910686"/>
              <a:gd name="connsiteY4" fmla="*/ 3261815 h 3261815"/>
              <a:gd name="connsiteX5" fmla="*/ 1910686 w 1910686"/>
              <a:gd name="connsiteY5" fmla="*/ 1719618 h 3261815"/>
              <a:gd name="connsiteX6" fmla="*/ 1603612 w 1910686"/>
              <a:gd name="connsiteY6" fmla="*/ 0 h 3261815"/>
              <a:gd name="connsiteX7" fmla="*/ 1521725 w 1910686"/>
              <a:gd name="connsiteY7" fmla="*/ 13648 h 3261815"/>
              <a:gd name="connsiteX8" fmla="*/ 907576 w 1910686"/>
              <a:gd name="connsiteY8" fmla="*/ 156949 h 3261815"/>
              <a:gd name="connsiteX9" fmla="*/ 143301 w 1910686"/>
              <a:gd name="connsiteY9" fmla="*/ 27296 h 3261815"/>
              <a:gd name="connsiteX0" fmla="*/ 143301 w 1910686"/>
              <a:gd name="connsiteY0" fmla="*/ 27296 h 3261815"/>
              <a:gd name="connsiteX1" fmla="*/ 0 w 1910686"/>
              <a:gd name="connsiteY1" fmla="*/ 1699146 h 3261815"/>
              <a:gd name="connsiteX2" fmla="*/ 436728 w 1910686"/>
              <a:gd name="connsiteY2" fmla="*/ 3261815 h 3261815"/>
              <a:gd name="connsiteX3" fmla="*/ 928047 w 1910686"/>
              <a:gd name="connsiteY3" fmla="*/ 1937982 h 3261815"/>
              <a:gd name="connsiteX4" fmla="*/ 1364776 w 1910686"/>
              <a:gd name="connsiteY4" fmla="*/ 3261815 h 3261815"/>
              <a:gd name="connsiteX5" fmla="*/ 1910686 w 1910686"/>
              <a:gd name="connsiteY5" fmla="*/ 1719618 h 3261815"/>
              <a:gd name="connsiteX6" fmla="*/ 1603612 w 1910686"/>
              <a:gd name="connsiteY6" fmla="*/ 0 h 3261815"/>
              <a:gd name="connsiteX7" fmla="*/ 1521725 w 1910686"/>
              <a:gd name="connsiteY7" fmla="*/ 13648 h 3261815"/>
              <a:gd name="connsiteX8" fmla="*/ 907576 w 1910686"/>
              <a:gd name="connsiteY8" fmla="*/ 156949 h 3261815"/>
              <a:gd name="connsiteX9" fmla="*/ 143301 w 1910686"/>
              <a:gd name="connsiteY9" fmla="*/ 27296 h 3261815"/>
              <a:gd name="connsiteX0" fmla="*/ 326627 w 2094012"/>
              <a:gd name="connsiteY0" fmla="*/ 27296 h 3261815"/>
              <a:gd name="connsiteX1" fmla="*/ 183326 w 2094012"/>
              <a:gd name="connsiteY1" fmla="*/ 1699146 h 3261815"/>
              <a:gd name="connsiteX2" fmla="*/ 620054 w 2094012"/>
              <a:gd name="connsiteY2" fmla="*/ 3261815 h 3261815"/>
              <a:gd name="connsiteX3" fmla="*/ 1111373 w 2094012"/>
              <a:gd name="connsiteY3" fmla="*/ 1937982 h 3261815"/>
              <a:gd name="connsiteX4" fmla="*/ 1548102 w 2094012"/>
              <a:gd name="connsiteY4" fmla="*/ 3261815 h 3261815"/>
              <a:gd name="connsiteX5" fmla="*/ 2094012 w 2094012"/>
              <a:gd name="connsiteY5" fmla="*/ 1719618 h 3261815"/>
              <a:gd name="connsiteX6" fmla="*/ 1786938 w 2094012"/>
              <a:gd name="connsiteY6" fmla="*/ 0 h 3261815"/>
              <a:gd name="connsiteX7" fmla="*/ 1705051 w 2094012"/>
              <a:gd name="connsiteY7" fmla="*/ 13648 h 3261815"/>
              <a:gd name="connsiteX8" fmla="*/ 1090902 w 2094012"/>
              <a:gd name="connsiteY8" fmla="*/ 156949 h 3261815"/>
              <a:gd name="connsiteX9" fmla="*/ 326627 w 2094012"/>
              <a:gd name="connsiteY9" fmla="*/ 27296 h 3261815"/>
              <a:gd name="connsiteX0" fmla="*/ 402442 w 2169827"/>
              <a:gd name="connsiteY0" fmla="*/ 27296 h 3261815"/>
              <a:gd name="connsiteX1" fmla="*/ 259141 w 2169827"/>
              <a:gd name="connsiteY1" fmla="*/ 1699146 h 3261815"/>
              <a:gd name="connsiteX2" fmla="*/ 695869 w 2169827"/>
              <a:gd name="connsiteY2" fmla="*/ 3261815 h 3261815"/>
              <a:gd name="connsiteX3" fmla="*/ 1187188 w 2169827"/>
              <a:gd name="connsiteY3" fmla="*/ 1937982 h 3261815"/>
              <a:gd name="connsiteX4" fmla="*/ 1623917 w 2169827"/>
              <a:gd name="connsiteY4" fmla="*/ 3261815 h 3261815"/>
              <a:gd name="connsiteX5" fmla="*/ 2169827 w 2169827"/>
              <a:gd name="connsiteY5" fmla="*/ 1719618 h 3261815"/>
              <a:gd name="connsiteX6" fmla="*/ 1862753 w 2169827"/>
              <a:gd name="connsiteY6" fmla="*/ 0 h 3261815"/>
              <a:gd name="connsiteX7" fmla="*/ 1780866 w 2169827"/>
              <a:gd name="connsiteY7" fmla="*/ 13648 h 3261815"/>
              <a:gd name="connsiteX8" fmla="*/ 1166717 w 2169827"/>
              <a:gd name="connsiteY8" fmla="*/ 156949 h 3261815"/>
              <a:gd name="connsiteX9" fmla="*/ 402442 w 2169827"/>
              <a:gd name="connsiteY9" fmla="*/ 27296 h 3261815"/>
              <a:gd name="connsiteX0" fmla="*/ 402442 w 2169827"/>
              <a:gd name="connsiteY0" fmla="*/ 27296 h 3261815"/>
              <a:gd name="connsiteX1" fmla="*/ 259141 w 2169827"/>
              <a:gd name="connsiteY1" fmla="*/ 1699146 h 3261815"/>
              <a:gd name="connsiteX2" fmla="*/ 695869 w 2169827"/>
              <a:gd name="connsiteY2" fmla="*/ 3261815 h 3261815"/>
              <a:gd name="connsiteX3" fmla="*/ 1187188 w 2169827"/>
              <a:gd name="connsiteY3" fmla="*/ 1937982 h 3261815"/>
              <a:gd name="connsiteX4" fmla="*/ 1623917 w 2169827"/>
              <a:gd name="connsiteY4" fmla="*/ 3261815 h 3261815"/>
              <a:gd name="connsiteX5" fmla="*/ 2169827 w 2169827"/>
              <a:gd name="connsiteY5" fmla="*/ 1719618 h 3261815"/>
              <a:gd name="connsiteX6" fmla="*/ 1862753 w 2169827"/>
              <a:gd name="connsiteY6" fmla="*/ 0 h 3261815"/>
              <a:gd name="connsiteX7" fmla="*/ 1780866 w 2169827"/>
              <a:gd name="connsiteY7" fmla="*/ 13648 h 3261815"/>
              <a:gd name="connsiteX8" fmla="*/ 1166717 w 2169827"/>
              <a:gd name="connsiteY8" fmla="*/ 156949 h 3261815"/>
              <a:gd name="connsiteX9" fmla="*/ 402442 w 2169827"/>
              <a:gd name="connsiteY9" fmla="*/ 27296 h 3261815"/>
              <a:gd name="connsiteX0" fmla="*/ 377501 w 2144886"/>
              <a:gd name="connsiteY0" fmla="*/ 27296 h 3261815"/>
              <a:gd name="connsiteX1" fmla="*/ 295615 w 2144886"/>
              <a:gd name="connsiteY1" fmla="*/ 1774209 h 3261815"/>
              <a:gd name="connsiteX2" fmla="*/ 670928 w 2144886"/>
              <a:gd name="connsiteY2" fmla="*/ 3261815 h 3261815"/>
              <a:gd name="connsiteX3" fmla="*/ 1162247 w 2144886"/>
              <a:gd name="connsiteY3" fmla="*/ 1937982 h 3261815"/>
              <a:gd name="connsiteX4" fmla="*/ 1598976 w 2144886"/>
              <a:gd name="connsiteY4" fmla="*/ 3261815 h 3261815"/>
              <a:gd name="connsiteX5" fmla="*/ 2144886 w 2144886"/>
              <a:gd name="connsiteY5" fmla="*/ 1719618 h 3261815"/>
              <a:gd name="connsiteX6" fmla="*/ 1837812 w 2144886"/>
              <a:gd name="connsiteY6" fmla="*/ 0 h 3261815"/>
              <a:gd name="connsiteX7" fmla="*/ 1755925 w 2144886"/>
              <a:gd name="connsiteY7" fmla="*/ 13648 h 3261815"/>
              <a:gd name="connsiteX8" fmla="*/ 1141776 w 2144886"/>
              <a:gd name="connsiteY8" fmla="*/ 156949 h 3261815"/>
              <a:gd name="connsiteX9" fmla="*/ 377501 w 2144886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80396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44420"/>
              <a:gd name="connsiteY0" fmla="*/ 27296 h 3261815"/>
              <a:gd name="connsiteX1" fmla="*/ 322444 w 2144420"/>
              <a:gd name="connsiteY1" fmla="*/ 1801504 h 3261815"/>
              <a:gd name="connsiteX2" fmla="*/ 704581 w 2144420"/>
              <a:gd name="connsiteY2" fmla="*/ 3261815 h 3261815"/>
              <a:gd name="connsiteX3" fmla="*/ 1216372 w 2144420"/>
              <a:gd name="connsiteY3" fmla="*/ 1951629 h 3261815"/>
              <a:gd name="connsiteX4" fmla="*/ 1707692 w 2144420"/>
              <a:gd name="connsiteY4" fmla="*/ 3254991 h 3261815"/>
              <a:gd name="connsiteX5" fmla="*/ 2144420 w 2144420"/>
              <a:gd name="connsiteY5" fmla="*/ 1753737 h 3261815"/>
              <a:gd name="connsiteX6" fmla="*/ 1871465 w 2144420"/>
              <a:gd name="connsiteY6" fmla="*/ 0 h 3261815"/>
              <a:gd name="connsiteX7" fmla="*/ 1789578 w 2144420"/>
              <a:gd name="connsiteY7" fmla="*/ 13648 h 3261815"/>
              <a:gd name="connsiteX8" fmla="*/ 1175429 w 2144420"/>
              <a:gd name="connsiteY8" fmla="*/ 156949 h 3261815"/>
              <a:gd name="connsiteX9" fmla="*/ 411154 w 2144420"/>
              <a:gd name="connsiteY9" fmla="*/ 27296 h 3261815"/>
              <a:gd name="connsiteX0" fmla="*/ 411154 w 2144420"/>
              <a:gd name="connsiteY0" fmla="*/ 27296 h 3261815"/>
              <a:gd name="connsiteX1" fmla="*/ 322444 w 2144420"/>
              <a:gd name="connsiteY1" fmla="*/ 1801504 h 3261815"/>
              <a:gd name="connsiteX2" fmla="*/ 704581 w 2144420"/>
              <a:gd name="connsiteY2" fmla="*/ 3261815 h 3261815"/>
              <a:gd name="connsiteX3" fmla="*/ 1216372 w 2144420"/>
              <a:gd name="connsiteY3" fmla="*/ 1951629 h 3261815"/>
              <a:gd name="connsiteX4" fmla="*/ 1707692 w 2144420"/>
              <a:gd name="connsiteY4" fmla="*/ 3254991 h 3261815"/>
              <a:gd name="connsiteX5" fmla="*/ 2144420 w 2144420"/>
              <a:gd name="connsiteY5" fmla="*/ 1753737 h 3261815"/>
              <a:gd name="connsiteX6" fmla="*/ 1871465 w 2144420"/>
              <a:gd name="connsiteY6" fmla="*/ 0 h 3261815"/>
              <a:gd name="connsiteX7" fmla="*/ 1789578 w 2144420"/>
              <a:gd name="connsiteY7" fmla="*/ 13648 h 3261815"/>
              <a:gd name="connsiteX8" fmla="*/ 1175429 w 2144420"/>
              <a:gd name="connsiteY8" fmla="*/ 156949 h 3261815"/>
              <a:gd name="connsiteX9" fmla="*/ 411154 w 2144420"/>
              <a:gd name="connsiteY9" fmla="*/ 27296 h 3261815"/>
              <a:gd name="connsiteX0" fmla="*/ 411154 w 2144420"/>
              <a:gd name="connsiteY0" fmla="*/ 27296 h 3261815"/>
              <a:gd name="connsiteX1" fmla="*/ 322444 w 2144420"/>
              <a:gd name="connsiteY1" fmla="*/ 1801504 h 3261815"/>
              <a:gd name="connsiteX2" fmla="*/ 704581 w 2144420"/>
              <a:gd name="connsiteY2" fmla="*/ 3261815 h 3261815"/>
              <a:gd name="connsiteX3" fmla="*/ 1216372 w 2144420"/>
              <a:gd name="connsiteY3" fmla="*/ 1951629 h 3261815"/>
              <a:gd name="connsiteX4" fmla="*/ 1707692 w 2144420"/>
              <a:gd name="connsiteY4" fmla="*/ 3254991 h 3261815"/>
              <a:gd name="connsiteX5" fmla="*/ 2144420 w 2144420"/>
              <a:gd name="connsiteY5" fmla="*/ 1753737 h 3261815"/>
              <a:gd name="connsiteX6" fmla="*/ 1871465 w 2144420"/>
              <a:gd name="connsiteY6" fmla="*/ 0 h 3261815"/>
              <a:gd name="connsiteX7" fmla="*/ 1789578 w 2144420"/>
              <a:gd name="connsiteY7" fmla="*/ 13648 h 3261815"/>
              <a:gd name="connsiteX8" fmla="*/ 1175429 w 2144420"/>
              <a:gd name="connsiteY8" fmla="*/ 156949 h 3261815"/>
              <a:gd name="connsiteX9" fmla="*/ 411154 w 2144420"/>
              <a:gd name="connsiteY9" fmla="*/ 27296 h 3261815"/>
              <a:gd name="connsiteX0" fmla="*/ 411154 w 2205171"/>
              <a:gd name="connsiteY0" fmla="*/ 27296 h 3261815"/>
              <a:gd name="connsiteX1" fmla="*/ 322444 w 2205171"/>
              <a:gd name="connsiteY1" fmla="*/ 1801504 h 3261815"/>
              <a:gd name="connsiteX2" fmla="*/ 704581 w 2205171"/>
              <a:gd name="connsiteY2" fmla="*/ 3261815 h 3261815"/>
              <a:gd name="connsiteX3" fmla="*/ 1216372 w 2205171"/>
              <a:gd name="connsiteY3" fmla="*/ 1951629 h 3261815"/>
              <a:gd name="connsiteX4" fmla="*/ 1707692 w 2205171"/>
              <a:gd name="connsiteY4" fmla="*/ 3254991 h 3261815"/>
              <a:gd name="connsiteX5" fmla="*/ 2144420 w 2205171"/>
              <a:gd name="connsiteY5" fmla="*/ 1753737 h 3261815"/>
              <a:gd name="connsiteX6" fmla="*/ 1871465 w 2205171"/>
              <a:gd name="connsiteY6" fmla="*/ 0 h 3261815"/>
              <a:gd name="connsiteX7" fmla="*/ 1789578 w 2205171"/>
              <a:gd name="connsiteY7" fmla="*/ 13648 h 3261815"/>
              <a:gd name="connsiteX8" fmla="*/ 1175429 w 2205171"/>
              <a:gd name="connsiteY8" fmla="*/ 156949 h 3261815"/>
              <a:gd name="connsiteX9" fmla="*/ 411154 w 2205171"/>
              <a:gd name="connsiteY9" fmla="*/ 27296 h 3261815"/>
              <a:gd name="connsiteX0" fmla="*/ 411154 w 2145061"/>
              <a:gd name="connsiteY0" fmla="*/ 23869 h 3258388"/>
              <a:gd name="connsiteX1" fmla="*/ 322444 w 2145061"/>
              <a:gd name="connsiteY1" fmla="*/ 1798077 h 3258388"/>
              <a:gd name="connsiteX2" fmla="*/ 704581 w 2145061"/>
              <a:gd name="connsiteY2" fmla="*/ 3258388 h 3258388"/>
              <a:gd name="connsiteX3" fmla="*/ 1216372 w 2145061"/>
              <a:gd name="connsiteY3" fmla="*/ 1948202 h 3258388"/>
              <a:gd name="connsiteX4" fmla="*/ 1707692 w 2145061"/>
              <a:gd name="connsiteY4" fmla="*/ 3251564 h 3258388"/>
              <a:gd name="connsiteX5" fmla="*/ 2144420 w 2145061"/>
              <a:gd name="connsiteY5" fmla="*/ 1750310 h 3258388"/>
              <a:gd name="connsiteX6" fmla="*/ 1789578 w 2145061"/>
              <a:gd name="connsiteY6" fmla="*/ 10221 h 3258388"/>
              <a:gd name="connsiteX7" fmla="*/ 1175429 w 2145061"/>
              <a:gd name="connsiteY7" fmla="*/ 153522 h 3258388"/>
              <a:gd name="connsiteX8" fmla="*/ 411154 w 2145061"/>
              <a:gd name="connsiteY8" fmla="*/ 23869 h 3258388"/>
              <a:gd name="connsiteX0" fmla="*/ 411154 w 2146076"/>
              <a:gd name="connsiteY0" fmla="*/ 23869 h 3258388"/>
              <a:gd name="connsiteX1" fmla="*/ 322444 w 2146076"/>
              <a:gd name="connsiteY1" fmla="*/ 1798077 h 3258388"/>
              <a:gd name="connsiteX2" fmla="*/ 704581 w 2146076"/>
              <a:gd name="connsiteY2" fmla="*/ 3258388 h 3258388"/>
              <a:gd name="connsiteX3" fmla="*/ 1216372 w 2146076"/>
              <a:gd name="connsiteY3" fmla="*/ 1948202 h 3258388"/>
              <a:gd name="connsiteX4" fmla="*/ 1707692 w 2146076"/>
              <a:gd name="connsiteY4" fmla="*/ 3251564 h 3258388"/>
              <a:gd name="connsiteX5" fmla="*/ 2144420 w 2146076"/>
              <a:gd name="connsiteY5" fmla="*/ 1750310 h 3258388"/>
              <a:gd name="connsiteX6" fmla="*/ 1926056 w 2146076"/>
              <a:gd name="connsiteY6" fmla="*/ 17045 h 3258388"/>
              <a:gd name="connsiteX7" fmla="*/ 1175429 w 2146076"/>
              <a:gd name="connsiteY7" fmla="*/ 153522 h 3258388"/>
              <a:gd name="connsiteX8" fmla="*/ 411154 w 2146076"/>
              <a:gd name="connsiteY8" fmla="*/ 23869 h 3258388"/>
              <a:gd name="connsiteX0" fmla="*/ 411154 w 2374416"/>
              <a:gd name="connsiteY0" fmla="*/ 23869 h 3258388"/>
              <a:gd name="connsiteX1" fmla="*/ 322444 w 2374416"/>
              <a:gd name="connsiteY1" fmla="*/ 1798077 h 3258388"/>
              <a:gd name="connsiteX2" fmla="*/ 704581 w 2374416"/>
              <a:gd name="connsiteY2" fmla="*/ 3258388 h 3258388"/>
              <a:gd name="connsiteX3" fmla="*/ 1216372 w 2374416"/>
              <a:gd name="connsiteY3" fmla="*/ 1948202 h 3258388"/>
              <a:gd name="connsiteX4" fmla="*/ 1707692 w 2374416"/>
              <a:gd name="connsiteY4" fmla="*/ 3251564 h 3258388"/>
              <a:gd name="connsiteX5" fmla="*/ 2144420 w 2374416"/>
              <a:gd name="connsiteY5" fmla="*/ 1750310 h 3258388"/>
              <a:gd name="connsiteX6" fmla="*/ 1926056 w 2374416"/>
              <a:gd name="connsiteY6" fmla="*/ 17045 h 3258388"/>
              <a:gd name="connsiteX7" fmla="*/ 1175429 w 2374416"/>
              <a:gd name="connsiteY7" fmla="*/ 153522 h 3258388"/>
              <a:gd name="connsiteX8" fmla="*/ 411154 w 2374416"/>
              <a:gd name="connsiteY8" fmla="*/ 23869 h 3258388"/>
              <a:gd name="connsiteX0" fmla="*/ 411154 w 2441693"/>
              <a:gd name="connsiteY0" fmla="*/ 23869 h 3258388"/>
              <a:gd name="connsiteX1" fmla="*/ 322444 w 2441693"/>
              <a:gd name="connsiteY1" fmla="*/ 1798077 h 3258388"/>
              <a:gd name="connsiteX2" fmla="*/ 704581 w 2441693"/>
              <a:gd name="connsiteY2" fmla="*/ 3258388 h 3258388"/>
              <a:gd name="connsiteX3" fmla="*/ 1216372 w 2441693"/>
              <a:gd name="connsiteY3" fmla="*/ 1948202 h 3258388"/>
              <a:gd name="connsiteX4" fmla="*/ 1707692 w 2441693"/>
              <a:gd name="connsiteY4" fmla="*/ 3251564 h 3258388"/>
              <a:gd name="connsiteX5" fmla="*/ 2144420 w 2441693"/>
              <a:gd name="connsiteY5" fmla="*/ 1750310 h 3258388"/>
              <a:gd name="connsiteX6" fmla="*/ 1926056 w 2441693"/>
              <a:gd name="connsiteY6" fmla="*/ 17045 h 3258388"/>
              <a:gd name="connsiteX7" fmla="*/ 1175429 w 2441693"/>
              <a:gd name="connsiteY7" fmla="*/ 153522 h 3258388"/>
              <a:gd name="connsiteX8" fmla="*/ 411154 w 2441693"/>
              <a:gd name="connsiteY8" fmla="*/ 23869 h 3258388"/>
              <a:gd name="connsiteX0" fmla="*/ 411154 w 2377348"/>
              <a:gd name="connsiteY0" fmla="*/ 23869 h 3258388"/>
              <a:gd name="connsiteX1" fmla="*/ 322444 w 2377348"/>
              <a:gd name="connsiteY1" fmla="*/ 1798077 h 3258388"/>
              <a:gd name="connsiteX2" fmla="*/ 704581 w 2377348"/>
              <a:gd name="connsiteY2" fmla="*/ 3258388 h 3258388"/>
              <a:gd name="connsiteX3" fmla="*/ 1216372 w 2377348"/>
              <a:gd name="connsiteY3" fmla="*/ 1948202 h 3258388"/>
              <a:gd name="connsiteX4" fmla="*/ 1707692 w 2377348"/>
              <a:gd name="connsiteY4" fmla="*/ 3251564 h 3258388"/>
              <a:gd name="connsiteX5" fmla="*/ 2144420 w 2377348"/>
              <a:gd name="connsiteY5" fmla="*/ 1750310 h 3258388"/>
              <a:gd name="connsiteX6" fmla="*/ 1926056 w 2377348"/>
              <a:gd name="connsiteY6" fmla="*/ 17045 h 3258388"/>
              <a:gd name="connsiteX7" fmla="*/ 1175429 w 2377348"/>
              <a:gd name="connsiteY7" fmla="*/ 153522 h 3258388"/>
              <a:gd name="connsiteX8" fmla="*/ 411154 w 2377348"/>
              <a:gd name="connsiteY8" fmla="*/ 23869 h 3258388"/>
              <a:gd name="connsiteX0" fmla="*/ 411154 w 2424220"/>
              <a:gd name="connsiteY0" fmla="*/ 23869 h 3258388"/>
              <a:gd name="connsiteX1" fmla="*/ 322444 w 2424220"/>
              <a:gd name="connsiteY1" fmla="*/ 1798077 h 3258388"/>
              <a:gd name="connsiteX2" fmla="*/ 704581 w 2424220"/>
              <a:gd name="connsiteY2" fmla="*/ 3258388 h 3258388"/>
              <a:gd name="connsiteX3" fmla="*/ 1216372 w 2424220"/>
              <a:gd name="connsiteY3" fmla="*/ 1948202 h 3258388"/>
              <a:gd name="connsiteX4" fmla="*/ 1707692 w 2424220"/>
              <a:gd name="connsiteY4" fmla="*/ 3251564 h 3258388"/>
              <a:gd name="connsiteX5" fmla="*/ 2144420 w 2424220"/>
              <a:gd name="connsiteY5" fmla="*/ 1750310 h 3258388"/>
              <a:gd name="connsiteX6" fmla="*/ 1926056 w 2424220"/>
              <a:gd name="connsiteY6" fmla="*/ 17045 h 3258388"/>
              <a:gd name="connsiteX7" fmla="*/ 1175429 w 2424220"/>
              <a:gd name="connsiteY7" fmla="*/ 153522 h 3258388"/>
              <a:gd name="connsiteX8" fmla="*/ 411154 w 2424220"/>
              <a:gd name="connsiteY8" fmla="*/ 23869 h 3258388"/>
              <a:gd name="connsiteX0" fmla="*/ 411154 w 2449010"/>
              <a:gd name="connsiteY0" fmla="*/ 23869 h 3258388"/>
              <a:gd name="connsiteX1" fmla="*/ 322444 w 2449010"/>
              <a:gd name="connsiteY1" fmla="*/ 1798077 h 3258388"/>
              <a:gd name="connsiteX2" fmla="*/ 704581 w 2449010"/>
              <a:gd name="connsiteY2" fmla="*/ 3258388 h 3258388"/>
              <a:gd name="connsiteX3" fmla="*/ 1216372 w 2449010"/>
              <a:gd name="connsiteY3" fmla="*/ 1948202 h 3258388"/>
              <a:gd name="connsiteX4" fmla="*/ 1707692 w 2449010"/>
              <a:gd name="connsiteY4" fmla="*/ 3251564 h 3258388"/>
              <a:gd name="connsiteX5" fmla="*/ 2144420 w 2449010"/>
              <a:gd name="connsiteY5" fmla="*/ 1750310 h 3258388"/>
              <a:gd name="connsiteX6" fmla="*/ 1926056 w 2449010"/>
              <a:gd name="connsiteY6" fmla="*/ 17045 h 3258388"/>
              <a:gd name="connsiteX7" fmla="*/ 1175429 w 2449010"/>
              <a:gd name="connsiteY7" fmla="*/ 153522 h 3258388"/>
              <a:gd name="connsiteX8" fmla="*/ 411154 w 2449010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3593" h="3258388">
                <a:moveTo>
                  <a:pt x="411154" y="23869"/>
                </a:moveTo>
                <a:cubicBezTo>
                  <a:pt x="-257586" y="355964"/>
                  <a:pt x="22194" y="1036078"/>
                  <a:pt x="322444" y="1798077"/>
                </a:cubicBezTo>
                <a:cubicBezTo>
                  <a:pt x="338366" y="2660163"/>
                  <a:pt x="545357" y="3249289"/>
                  <a:pt x="704581" y="3258388"/>
                </a:cubicBezTo>
                <a:cubicBezTo>
                  <a:pt x="1018479" y="3247015"/>
                  <a:pt x="779644" y="1925457"/>
                  <a:pt x="1216372" y="1948202"/>
                </a:cubicBezTo>
                <a:cubicBezTo>
                  <a:pt x="1580313" y="1945929"/>
                  <a:pt x="1473406" y="3281133"/>
                  <a:pt x="1707692" y="3251564"/>
                </a:cubicBezTo>
                <a:cubicBezTo>
                  <a:pt x="2048886" y="3121910"/>
                  <a:pt x="2001118" y="2180214"/>
                  <a:pt x="2144420" y="1750310"/>
                </a:cubicBezTo>
                <a:cubicBezTo>
                  <a:pt x="2451495" y="1080432"/>
                  <a:pt x="2681232" y="64812"/>
                  <a:pt x="1926056" y="17045"/>
                </a:cubicBezTo>
                <a:lnTo>
                  <a:pt x="1175429" y="153522"/>
                </a:lnTo>
                <a:cubicBezTo>
                  <a:pt x="920671" y="110304"/>
                  <a:pt x="679560" y="-62566"/>
                  <a:pt x="411154" y="2386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64" name="Group 102">
            <a:extLst>
              <a:ext uri="{FF2B5EF4-FFF2-40B4-BE49-F238E27FC236}">
                <a16:creationId xmlns:a16="http://schemas.microsoft.com/office/drawing/2014/main" id="{3B22177F-3D45-4A9B-976C-0E5FC31B92C4}"/>
              </a:ext>
            </a:extLst>
          </p:cNvPr>
          <p:cNvGrpSpPr>
            <a:grpSpLocks noChangeAspect="1"/>
          </p:cNvGrpSpPr>
          <p:nvPr/>
        </p:nvGrpSpPr>
        <p:grpSpPr>
          <a:xfrm>
            <a:off x="8707494" y="2429101"/>
            <a:ext cx="325734" cy="529812"/>
            <a:chOff x="2071598" y="2060848"/>
            <a:chExt cx="1917605" cy="3137144"/>
          </a:xfrm>
          <a:solidFill>
            <a:schemeClr val="accent4"/>
          </a:solidFill>
        </p:grpSpPr>
        <p:sp>
          <p:nvSpPr>
            <p:cNvPr id="65" name="Freeform 103">
              <a:extLst>
                <a:ext uri="{FF2B5EF4-FFF2-40B4-BE49-F238E27FC236}">
                  <a16:creationId xmlns:a16="http://schemas.microsoft.com/office/drawing/2014/main" id="{45551A25-8F0E-4347-975E-A924A7130E47}"/>
                </a:ext>
              </a:extLst>
            </p:cNvPr>
            <p:cNvSpPr/>
            <p:nvPr/>
          </p:nvSpPr>
          <p:spPr>
            <a:xfrm>
              <a:off x="2483768" y="2060848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6" name="Freeform 104">
              <a:extLst>
                <a:ext uri="{FF2B5EF4-FFF2-40B4-BE49-F238E27FC236}">
                  <a16:creationId xmlns:a16="http://schemas.microsoft.com/office/drawing/2014/main" id="{1D56ED84-718A-4F64-9201-3371A122B353}"/>
                </a:ext>
              </a:extLst>
            </p:cNvPr>
            <p:cNvSpPr/>
            <p:nvPr/>
          </p:nvSpPr>
          <p:spPr>
            <a:xfrm rot="21253755">
              <a:off x="2170737" y="2710023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7" name="Freeform 105">
              <a:extLst>
                <a:ext uri="{FF2B5EF4-FFF2-40B4-BE49-F238E27FC236}">
                  <a16:creationId xmlns:a16="http://schemas.microsoft.com/office/drawing/2014/main" id="{C13BBB19-70FE-4952-97D0-FDEBC2A1BBF6}"/>
                </a:ext>
              </a:extLst>
            </p:cNvPr>
            <p:cNvSpPr/>
            <p:nvPr/>
          </p:nvSpPr>
          <p:spPr>
            <a:xfrm rot="20634645">
              <a:off x="2071598" y="3466865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8" name="Freeform 106">
              <a:extLst>
                <a:ext uri="{FF2B5EF4-FFF2-40B4-BE49-F238E27FC236}">
                  <a16:creationId xmlns:a16="http://schemas.microsoft.com/office/drawing/2014/main" id="{7ABD01DA-F7D7-478D-A532-2A1B78A013CF}"/>
                </a:ext>
              </a:extLst>
            </p:cNvPr>
            <p:cNvSpPr/>
            <p:nvPr/>
          </p:nvSpPr>
          <p:spPr>
            <a:xfrm rot="19632933">
              <a:off x="2257651" y="4182238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69" name="Freeform 107">
            <a:extLst>
              <a:ext uri="{FF2B5EF4-FFF2-40B4-BE49-F238E27FC236}">
                <a16:creationId xmlns:a16="http://schemas.microsoft.com/office/drawing/2014/main" id="{5F7DADB8-BA7C-4AE5-BF1E-BC82543D1EA9}"/>
              </a:ext>
            </a:extLst>
          </p:cNvPr>
          <p:cNvSpPr>
            <a:spLocks noChangeAspect="1"/>
          </p:cNvSpPr>
          <p:nvPr/>
        </p:nvSpPr>
        <p:spPr>
          <a:xfrm>
            <a:off x="9618682" y="2429101"/>
            <a:ext cx="169894" cy="529812"/>
          </a:xfrm>
          <a:custGeom>
            <a:avLst/>
            <a:gdLst>
              <a:gd name="connsiteX0" fmla="*/ 430619 w 798902"/>
              <a:gd name="connsiteY0" fmla="*/ 1331843 h 2449001"/>
              <a:gd name="connsiteX1" fmla="*/ 541938 w 798902"/>
              <a:gd name="connsiteY1" fmla="*/ 1379551 h 2449001"/>
              <a:gd name="connsiteX2" fmla="*/ 780476 w 798902"/>
              <a:gd name="connsiteY2" fmla="*/ 1375575 h 2449001"/>
              <a:gd name="connsiteX3" fmla="*/ 625426 w 798902"/>
              <a:gd name="connsiteY3" fmla="*/ 1741335 h 2449001"/>
              <a:gd name="connsiteX4" fmla="*/ 609523 w 798902"/>
              <a:gd name="connsiteY4" fmla="*/ 2441050 h 2449001"/>
              <a:gd name="connsiteX5" fmla="*/ 319301 w 798902"/>
              <a:gd name="connsiteY5" fmla="*/ 2445025 h 2449001"/>
              <a:gd name="connsiteX6" fmla="*/ 211958 w 798902"/>
              <a:gd name="connsiteY6" fmla="*/ 1673750 h 2449001"/>
              <a:gd name="connsiteX7" fmla="*/ 207983 w 798902"/>
              <a:gd name="connsiteY7" fmla="*/ 2441050 h 2449001"/>
              <a:gd name="connsiteX8" fmla="*/ 136421 w 798902"/>
              <a:gd name="connsiteY8" fmla="*/ 2449001 h 2449001"/>
              <a:gd name="connsiteX9" fmla="*/ 5224 w 798902"/>
              <a:gd name="connsiteY9" fmla="*/ 1701579 h 2449001"/>
              <a:gd name="connsiteX10" fmla="*/ 37029 w 798902"/>
              <a:gd name="connsiteY10" fmla="*/ 1582309 h 2449001"/>
              <a:gd name="connsiteX11" fmla="*/ 76786 w 798902"/>
              <a:gd name="connsiteY11" fmla="*/ 1566407 h 2449001"/>
              <a:gd name="connsiteX12" fmla="*/ 89266 w 798902"/>
              <a:gd name="connsiteY12" fmla="*/ 1389262 h 2449001"/>
              <a:gd name="connsiteX13" fmla="*/ 339179 w 798902"/>
              <a:gd name="connsiteY13" fmla="*/ 1375575 h 2449001"/>
              <a:gd name="connsiteX14" fmla="*/ 430619 w 798902"/>
              <a:gd name="connsiteY14" fmla="*/ 1331843 h 2449001"/>
              <a:gd name="connsiteX15" fmla="*/ 243762 w 798902"/>
              <a:gd name="connsiteY15" fmla="*/ 0 h 2449001"/>
              <a:gd name="connsiteX16" fmla="*/ 557838 w 798902"/>
              <a:gd name="connsiteY16" fmla="*/ 0 h 2449001"/>
              <a:gd name="connsiteX17" fmla="*/ 689036 w 798902"/>
              <a:gd name="connsiteY17" fmla="*/ 962108 h 2449001"/>
              <a:gd name="connsiteX18" fmla="*/ 724816 w 798902"/>
              <a:gd name="connsiteY18" fmla="*/ 1307990 h 2449001"/>
              <a:gd name="connsiteX19" fmla="*/ 414715 w 798902"/>
              <a:gd name="connsiteY19" fmla="*/ 1268233 h 2449001"/>
              <a:gd name="connsiteX20" fmla="*/ 104615 w 798902"/>
              <a:gd name="connsiteY20" fmla="*/ 1288111 h 2449001"/>
              <a:gd name="connsiteX21" fmla="*/ 124493 w 798902"/>
              <a:gd name="connsiteY21" fmla="*/ 1017766 h 2449001"/>
              <a:gd name="connsiteX22" fmla="*/ 243762 w 798902"/>
              <a:gd name="connsiteY22" fmla="*/ 0 h 2449001"/>
              <a:gd name="connsiteX0" fmla="*/ 430619 w 798902"/>
              <a:gd name="connsiteY0" fmla="*/ 1331843 h 2449001"/>
              <a:gd name="connsiteX1" fmla="*/ 541938 w 798902"/>
              <a:gd name="connsiteY1" fmla="*/ 1379551 h 2449001"/>
              <a:gd name="connsiteX2" fmla="*/ 780476 w 798902"/>
              <a:gd name="connsiteY2" fmla="*/ 1375575 h 2449001"/>
              <a:gd name="connsiteX3" fmla="*/ 625426 w 798902"/>
              <a:gd name="connsiteY3" fmla="*/ 1741335 h 2449001"/>
              <a:gd name="connsiteX4" fmla="*/ 609523 w 798902"/>
              <a:gd name="connsiteY4" fmla="*/ 2441050 h 2449001"/>
              <a:gd name="connsiteX5" fmla="*/ 319301 w 798902"/>
              <a:gd name="connsiteY5" fmla="*/ 2445025 h 2449001"/>
              <a:gd name="connsiteX6" fmla="*/ 211958 w 798902"/>
              <a:gd name="connsiteY6" fmla="*/ 1673750 h 2449001"/>
              <a:gd name="connsiteX7" fmla="*/ 207983 w 798902"/>
              <a:gd name="connsiteY7" fmla="*/ 2441050 h 2449001"/>
              <a:gd name="connsiteX8" fmla="*/ 136421 w 798902"/>
              <a:gd name="connsiteY8" fmla="*/ 2449001 h 2449001"/>
              <a:gd name="connsiteX9" fmla="*/ 5224 w 798902"/>
              <a:gd name="connsiteY9" fmla="*/ 1701579 h 2449001"/>
              <a:gd name="connsiteX10" fmla="*/ 37029 w 798902"/>
              <a:gd name="connsiteY10" fmla="*/ 1582309 h 2449001"/>
              <a:gd name="connsiteX11" fmla="*/ 76786 w 798902"/>
              <a:gd name="connsiteY11" fmla="*/ 1566407 h 2449001"/>
              <a:gd name="connsiteX12" fmla="*/ 89266 w 798902"/>
              <a:gd name="connsiteY12" fmla="*/ 1389262 h 2449001"/>
              <a:gd name="connsiteX13" fmla="*/ 339179 w 798902"/>
              <a:gd name="connsiteY13" fmla="*/ 1375575 h 2449001"/>
              <a:gd name="connsiteX14" fmla="*/ 430619 w 798902"/>
              <a:gd name="connsiteY14" fmla="*/ 1331843 h 2449001"/>
              <a:gd name="connsiteX15" fmla="*/ 243762 w 798902"/>
              <a:gd name="connsiteY15" fmla="*/ 0 h 2449001"/>
              <a:gd name="connsiteX16" fmla="*/ 557838 w 798902"/>
              <a:gd name="connsiteY16" fmla="*/ 0 h 2449001"/>
              <a:gd name="connsiteX17" fmla="*/ 689036 w 798902"/>
              <a:gd name="connsiteY17" fmla="*/ 962108 h 2449001"/>
              <a:gd name="connsiteX18" fmla="*/ 724816 w 798902"/>
              <a:gd name="connsiteY18" fmla="*/ 1307990 h 2449001"/>
              <a:gd name="connsiteX19" fmla="*/ 414715 w 798902"/>
              <a:gd name="connsiteY19" fmla="*/ 1268233 h 2449001"/>
              <a:gd name="connsiteX20" fmla="*/ 104615 w 798902"/>
              <a:gd name="connsiteY20" fmla="*/ 1288111 h 2449001"/>
              <a:gd name="connsiteX21" fmla="*/ 124493 w 798902"/>
              <a:gd name="connsiteY21" fmla="*/ 1017766 h 2449001"/>
              <a:gd name="connsiteX22" fmla="*/ 243762 w 798902"/>
              <a:gd name="connsiteY22" fmla="*/ 0 h 2449001"/>
              <a:gd name="connsiteX0" fmla="*/ 430619 w 784764"/>
              <a:gd name="connsiteY0" fmla="*/ 1331843 h 2449001"/>
              <a:gd name="connsiteX1" fmla="*/ 541938 w 784764"/>
              <a:gd name="connsiteY1" fmla="*/ 1379551 h 2449001"/>
              <a:gd name="connsiteX2" fmla="*/ 763368 w 784764"/>
              <a:gd name="connsiteY2" fmla="*/ 1406369 h 2449001"/>
              <a:gd name="connsiteX3" fmla="*/ 625426 w 784764"/>
              <a:gd name="connsiteY3" fmla="*/ 1741335 h 2449001"/>
              <a:gd name="connsiteX4" fmla="*/ 609523 w 784764"/>
              <a:gd name="connsiteY4" fmla="*/ 2441050 h 2449001"/>
              <a:gd name="connsiteX5" fmla="*/ 319301 w 784764"/>
              <a:gd name="connsiteY5" fmla="*/ 2445025 h 2449001"/>
              <a:gd name="connsiteX6" fmla="*/ 211958 w 784764"/>
              <a:gd name="connsiteY6" fmla="*/ 1673750 h 2449001"/>
              <a:gd name="connsiteX7" fmla="*/ 207983 w 784764"/>
              <a:gd name="connsiteY7" fmla="*/ 2441050 h 2449001"/>
              <a:gd name="connsiteX8" fmla="*/ 136421 w 784764"/>
              <a:gd name="connsiteY8" fmla="*/ 2449001 h 2449001"/>
              <a:gd name="connsiteX9" fmla="*/ 5224 w 784764"/>
              <a:gd name="connsiteY9" fmla="*/ 1701579 h 2449001"/>
              <a:gd name="connsiteX10" fmla="*/ 37029 w 784764"/>
              <a:gd name="connsiteY10" fmla="*/ 1582309 h 2449001"/>
              <a:gd name="connsiteX11" fmla="*/ 76786 w 784764"/>
              <a:gd name="connsiteY11" fmla="*/ 1566407 h 2449001"/>
              <a:gd name="connsiteX12" fmla="*/ 89266 w 784764"/>
              <a:gd name="connsiteY12" fmla="*/ 1389262 h 2449001"/>
              <a:gd name="connsiteX13" fmla="*/ 339179 w 784764"/>
              <a:gd name="connsiteY13" fmla="*/ 1375575 h 2449001"/>
              <a:gd name="connsiteX14" fmla="*/ 430619 w 784764"/>
              <a:gd name="connsiteY14" fmla="*/ 1331843 h 2449001"/>
              <a:gd name="connsiteX15" fmla="*/ 243762 w 784764"/>
              <a:gd name="connsiteY15" fmla="*/ 0 h 2449001"/>
              <a:gd name="connsiteX16" fmla="*/ 557838 w 784764"/>
              <a:gd name="connsiteY16" fmla="*/ 0 h 2449001"/>
              <a:gd name="connsiteX17" fmla="*/ 689036 w 784764"/>
              <a:gd name="connsiteY17" fmla="*/ 962108 h 2449001"/>
              <a:gd name="connsiteX18" fmla="*/ 724816 w 784764"/>
              <a:gd name="connsiteY18" fmla="*/ 1307990 h 2449001"/>
              <a:gd name="connsiteX19" fmla="*/ 414715 w 784764"/>
              <a:gd name="connsiteY19" fmla="*/ 1268233 h 2449001"/>
              <a:gd name="connsiteX20" fmla="*/ 104615 w 784764"/>
              <a:gd name="connsiteY20" fmla="*/ 1288111 h 2449001"/>
              <a:gd name="connsiteX21" fmla="*/ 124493 w 784764"/>
              <a:gd name="connsiteY21" fmla="*/ 1017766 h 2449001"/>
              <a:gd name="connsiteX22" fmla="*/ 243762 w 784764"/>
              <a:gd name="connsiteY22" fmla="*/ 0 h 2449001"/>
              <a:gd name="connsiteX0" fmla="*/ 430619 w 784764"/>
              <a:gd name="connsiteY0" fmla="*/ 1331843 h 2449001"/>
              <a:gd name="connsiteX1" fmla="*/ 541938 w 784764"/>
              <a:gd name="connsiteY1" fmla="*/ 1379551 h 2449001"/>
              <a:gd name="connsiteX2" fmla="*/ 763368 w 784764"/>
              <a:gd name="connsiteY2" fmla="*/ 1406369 h 2449001"/>
              <a:gd name="connsiteX3" fmla="*/ 625426 w 784764"/>
              <a:gd name="connsiteY3" fmla="*/ 1741335 h 2449001"/>
              <a:gd name="connsiteX4" fmla="*/ 609523 w 784764"/>
              <a:gd name="connsiteY4" fmla="*/ 2441050 h 2449001"/>
              <a:gd name="connsiteX5" fmla="*/ 319301 w 784764"/>
              <a:gd name="connsiteY5" fmla="*/ 2445025 h 2449001"/>
              <a:gd name="connsiteX6" fmla="*/ 211958 w 784764"/>
              <a:gd name="connsiteY6" fmla="*/ 1673750 h 2449001"/>
              <a:gd name="connsiteX7" fmla="*/ 207983 w 784764"/>
              <a:gd name="connsiteY7" fmla="*/ 2441050 h 2449001"/>
              <a:gd name="connsiteX8" fmla="*/ 136421 w 784764"/>
              <a:gd name="connsiteY8" fmla="*/ 2449001 h 2449001"/>
              <a:gd name="connsiteX9" fmla="*/ 5224 w 784764"/>
              <a:gd name="connsiteY9" fmla="*/ 1701579 h 2449001"/>
              <a:gd name="connsiteX10" fmla="*/ 37029 w 784764"/>
              <a:gd name="connsiteY10" fmla="*/ 1582309 h 2449001"/>
              <a:gd name="connsiteX11" fmla="*/ 76786 w 784764"/>
              <a:gd name="connsiteY11" fmla="*/ 1566407 h 2449001"/>
              <a:gd name="connsiteX12" fmla="*/ 89266 w 784764"/>
              <a:gd name="connsiteY12" fmla="*/ 1389262 h 2449001"/>
              <a:gd name="connsiteX13" fmla="*/ 339179 w 784764"/>
              <a:gd name="connsiteY13" fmla="*/ 1375575 h 2449001"/>
              <a:gd name="connsiteX14" fmla="*/ 430619 w 784764"/>
              <a:gd name="connsiteY14" fmla="*/ 1331843 h 2449001"/>
              <a:gd name="connsiteX15" fmla="*/ 243762 w 784764"/>
              <a:gd name="connsiteY15" fmla="*/ 0 h 2449001"/>
              <a:gd name="connsiteX16" fmla="*/ 557838 w 784764"/>
              <a:gd name="connsiteY16" fmla="*/ 0 h 2449001"/>
              <a:gd name="connsiteX17" fmla="*/ 689036 w 784764"/>
              <a:gd name="connsiteY17" fmla="*/ 962108 h 2449001"/>
              <a:gd name="connsiteX18" fmla="*/ 724816 w 784764"/>
              <a:gd name="connsiteY18" fmla="*/ 1307990 h 2449001"/>
              <a:gd name="connsiteX19" fmla="*/ 414715 w 784764"/>
              <a:gd name="connsiteY19" fmla="*/ 1268233 h 2449001"/>
              <a:gd name="connsiteX20" fmla="*/ 104615 w 784764"/>
              <a:gd name="connsiteY20" fmla="*/ 1288111 h 2449001"/>
              <a:gd name="connsiteX21" fmla="*/ 124493 w 784764"/>
              <a:gd name="connsiteY21" fmla="*/ 1017766 h 2449001"/>
              <a:gd name="connsiteX22" fmla="*/ 243762 w 784764"/>
              <a:gd name="connsiteY22" fmla="*/ 0 h 2449001"/>
              <a:gd name="connsiteX0" fmla="*/ 430619 w 784764"/>
              <a:gd name="connsiteY0" fmla="*/ 1331843 h 2449001"/>
              <a:gd name="connsiteX1" fmla="*/ 541938 w 784764"/>
              <a:gd name="connsiteY1" fmla="*/ 1379551 h 2449001"/>
              <a:gd name="connsiteX2" fmla="*/ 763368 w 784764"/>
              <a:gd name="connsiteY2" fmla="*/ 1406369 h 2449001"/>
              <a:gd name="connsiteX3" fmla="*/ 625426 w 784764"/>
              <a:gd name="connsiteY3" fmla="*/ 1741335 h 2449001"/>
              <a:gd name="connsiteX4" fmla="*/ 609523 w 784764"/>
              <a:gd name="connsiteY4" fmla="*/ 2441050 h 2449001"/>
              <a:gd name="connsiteX5" fmla="*/ 319301 w 784764"/>
              <a:gd name="connsiteY5" fmla="*/ 2445025 h 2449001"/>
              <a:gd name="connsiteX6" fmla="*/ 211958 w 784764"/>
              <a:gd name="connsiteY6" fmla="*/ 1673750 h 2449001"/>
              <a:gd name="connsiteX7" fmla="*/ 207983 w 784764"/>
              <a:gd name="connsiteY7" fmla="*/ 2441050 h 2449001"/>
              <a:gd name="connsiteX8" fmla="*/ 136421 w 784764"/>
              <a:gd name="connsiteY8" fmla="*/ 2449001 h 2449001"/>
              <a:gd name="connsiteX9" fmla="*/ 5224 w 784764"/>
              <a:gd name="connsiteY9" fmla="*/ 1701579 h 2449001"/>
              <a:gd name="connsiteX10" fmla="*/ 37029 w 784764"/>
              <a:gd name="connsiteY10" fmla="*/ 1582309 h 2449001"/>
              <a:gd name="connsiteX11" fmla="*/ 76786 w 784764"/>
              <a:gd name="connsiteY11" fmla="*/ 1566407 h 2449001"/>
              <a:gd name="connsiteX12" fmla="*/ 89266 w 784764"/>
              <a:gd name="connsiteY12" fmla="*/ 1389262 h 2449001"/>
              <a:gd name="connsiteX13" fmla="*/ 339179 w 784764"/>
              <a:gd name="connsiteY13" fmla="*/ 1375575 h 2449001"/>
              <a:gd name="connsiteX14" fmla="*/ 430619 w 784764"/>
              <a:gd name="connsiteY14" fmla="*/ 1331843 h 2449001"/>
              <a:gd name="connsiteX15" fmla="*/ 243762 w 784764"/>
              <a:gd name="connsiteY15" fmla="*/ 0 h 2449001"/>
              <a:gd name="connsiteX16" fmla="*/ 557838 w 784764"/>
              <a:gd name="connsiteY16" fmla="*/ 0 h 2449001"/>
              <a:gd name="connsiteX17" fmla="*/ 689036 w 784764"/>
              <a:gd name="connsiteY17" fmla="*/ 962108 h 2449001"/>
              <a:gd name="connsiteX18" fmla="*/ 724816 w 784764"/>
              <a:gd name="connsiteY18" fmla="*/ 1307990 h 2449001"/>
              <a:gd name="connsiteX19" fmla="*/ 414715 w 784764"/>
              <a:gd name="connsiteY19" fmla="*/ 1268233 h 2449001"/>
              <a:gd name="connsiteX20" fmla="*/ 104615 w 784764"/>
              <a:gd name="connsiteY20" fmla="*/ 1288111 h 2449001"/>
              <a:gd name="connsiteX21" fmla="*/ 124493 w 784764"/>
              <a:gd name="connsiteY21" fmla="*/ 1017766 h 2449001"/>
              <a:gd name="connsiteX22" fmla="*/ 243762 w 784764"/>
              <a:gd name="connsiteY22" fmla="*/ 0 h 2449001"/>
              <a:gd name="connsiteX0" fmla="*/ 430997 w 785142"/>
              <a:gd name="connsiteY0" fmla="*/ 1331843 h 2449001"/>
              <a:gd name="connsiteX1" fmla="*/ 542316 w 785142"/>
              <a:gd name="connsiteY1" fmla="*/ 1379551 h 2449001"/>
              <a:gd name="connsiteX2" fmla="*/ 763746 w 785142"/>
              <a:gd name="connsiteY2" fmla="*/ 1406369 h 2449001"/>
              <a:gd name="connsiteX3" fmla="*/ 625804 w 785142"/>
              <a:gd name="connsiteY3" fmla="*/ 1741335 h 2449001"/>
              <a:gd name="connsiteX4" fmla="*/ 609901 w 785142"/>
              <a:gd name="connsiteY4" fmla="*/ 2441050 h 2449001"/>
              <a:gd name="connsiteX5" fmla="*/ 319679 w 785142"/>
              <a:gd name="connsiteY5" fmla="*/ 2445025 h 2449001"/>
              <a:gd name="connsiteX6" fmla="*/ 212336 w 785142"/>
              <a:gd name="connsiteY6" fmla="*/ 1673750 h 2449001"/>
              <a:gd name="connsiteX7" fmla="*/ 208361 w 785142"/>
              <a:gd name="connsiteY7" fmla="*/ 2441050 h 2449001"/>
              <a:gd name="connsiteX8" fmla="*/ 136799 w 785142"/>
              <a:gd name="connsiteY8" fmla="*/ 2449001 h 2449001"/>
              <a:gd name="connsiteX9" fmla="*/ 5602 w 785142"/>
              <a:gd name="connsiteY9" fmla="*/ 1701579 h 2449001"/>
              <a:gd name="connsiteX10" fmla="*/ 37407 w 785142"/>
              <a:gd name="connsiteY10" fmla="*/ 1582309 h 2449001"/>
              <a:gd name="connsiteX11" fmla="*/ 101115 w 785142"/>
              <a:gd name="connsiteY11" fmla="*/ 1597201 h 2449001"/>
              <a:gd name="connsiteX12" fmla="*/ 89644 w 785142"/>
              <a:gd name="connsiteY12" fmla="*/ 1389262 h 2449001"/>
              <a:gd name="connsiteX13" fmla="*/ 339557 w 785142"/>
              <a:gd name="connsiteY13" fmla="*/ 1375575 h 2449001"/>
              <a:gd name="connsiteX14" fmla="*/ 430997 w 785142"/>
              <a:gd name="connsiteY14" fmla="*/ 1331843 h 2449001"/>
              <a:gd name="connsiteX15" fmla="*/ 244140 w 785142"/>
              <a:gd name="connsiteY15" fmla="*/ 0 h 2449001"/>
              <a:gd name="connsiteX16" fmla="*/ 558216 w 785142"/>
              <a:gd name="connsiteY16" fmla="*/ 0 h 2449001"/>
              <a:gd name="connsiteX17" fmla="*/ 689414 w 785142"/>
              <a:gd name="connsiteY17" fmla="*/ 962108 h 2449001"/>
              <a:gd name="connsiteX18" fmla="*/ 725194 w 785142"/>
              <a:gd name="connsiteY18" fmla="*/ 1307990 h 2449001"/>
              <a:gd name="connsiteX19" fmla="*/ 415093 w 785142"/>
              <a:gd name="connsiteY19" fmla="*/ 1268233 h 2449001"/>
              <a:gd name="connsiteX20" fmla="*/ 104993 w 785142"/>
              <a:gd name="connsiteY20" fmla="*/ 1288111 h 2449001"/>
              <a:gd name="connsiteX21" fmla="*/ 124871 w 785142"/>
              <a:gd name="connsiteY21" fmla="*/ 1017766 h 2449001"/>
              <a:gd name="connsiteX22" fmla="*/ 244140 w 785142"/>
              <a:gd name="connsiteY22" fmla="*/ 0 h 2449001"/>
              <a:gd name="connsiteX0" fmla="*/ 430997 w 785142"/>
              <a:gd name="connsiteY0" fmla="*/ 1331843 h 2449001"/>
              <a:gd name="connsiteX1" fmla="*/ 542316 w 785142"/>
              <a:gd name="connsiteY1" fmla="*/ 1379551 h 2449001"/>
              <a:gd name="connsiteX2" fmla="*/ 763746 w 785142"/>
              <a:gd name="connsiteY2" fmla="*/ 1406369 h 2449001"/>
              <a:gd name="connsiteX3" fmla="*/ 625804 w 785142"/>
              <a:gd name="connsiteY3" fmla="*/ 1741335 h 2449001"/>
              <a:gd name="connsiteX4" fmla="*/ 609901 w 785142"/>
              <a:gd name="connsiteY4" fmla="*/ 2441050 h 2449001"/>
              <a:gd name="connsiteX5" fmla="*/ 319679 w 785142"/>
              <a:gd name="connsiteY5" fmla="*/ 2445025 h 2449001"/>
              <a:gd name="connsiteX6" fmla="*/ 212336 w 785142"/>
              <a:gd name="connsiteY6" fmla="*/ 1673750 h 2449001"/>
              <a:gd name="connsiteX7" fmla="*/ 208361 w 785142"/>
              <a:gd name="connsiteY7" fmla="*/ 2441050 h 2449001"/>
              <a:gd name="connsiteX8" fmla="*/ 136799 w 785142"/>
              <a:gd name="connsiteY8" fmla="*/ 2449001 h 2449001"/>
              <a:gd name="connsiteX9" fmla="*/ 5602 w 785142"/>
              <a:gd name="connsiteY9" fmla="*/ 1701579 h 2449001"/>
              <a:gd name="connsiteX10" fmla="*/ 37407 w 785142"/>
              <a:gd name="connsiteY10" fmla="*/ 1582309 h 2449001"/>
              <a:gd name="connsiteX11" fmla="*/ 101115 w 785142"/>
              <a:gd name="connsiteY11" fmla="*/ 1597201 h 2449001"/>
              <a:gd name="connsiteX12" fmla="*/ 89644 w 785142"/>
              <a:gd name="connsiteY12" fmla="*/ 1389262 h 2449001"/>
              <a:gd name="connsiteX13" fmla="*/ 339557 w 785142"/>
              <a:gd name="connsiteY13" fmla="*/ 1375575 h 2449001"/>
              <a:gd name="connsiteX14" fmla="*/ 430997 w 785142"/>
              <a:gd name="connsiteY14" fmla="*/ 1331843 h 2449001"/>
              <a:gd name="connsiteX15" fmla="*/ 244140 w 785142"/>
              <a:gd name="connsiteY15" fmla="*/ 0 h 2449001"/>
              <a:gd name="connsiteX16" fmla="*/ 558216 w 785142"/>
              <a:gd name="connsiteY16" fmla="*/ 0 h 2449001"/>
              <a:gd name="connsiteX17" fmla="*/ 689414 w 785142"/>
              <a:gd name="connsiteY17" fmla="*/ 962108 h 2449001"/>
              <a:gd name="connsiteX18" fmla="*/ 725194 w 785142"/>
              <a:gd name="connsiteY18" fmla="*/ 1307990 h 2449001"/>
              <a:gd name="connsiteX19" fmla="*/ 415093 w 785142"/>
              <a:gd name="connsiteY19" fmla="*/ 1268233 h 2449001"/>
              <a:gd name="connsiteX20" fmla="*/ 104993 w 785142"/>
              <a:gd name="connsiteY20" fmla="*/ 1288111 h 2449001"/>
              <a:gd name="connsiteX21" fmla="*/ 124871 w 785142"/>
              <a:gd name="connsiteY21" fmla="*/ 1017766 h 2449001"/>
              <a:gd name="connsiteX22" fmla="*/ 244140 w 785142"/>
              <a:gd name="connsiteY22" fmla="*/ 0 h 2449001"/>
              <a:gd name="connsiteX0" fmla="*/ 425685 w 779830"/>
              <a:gd name="connsiteY0" fmla="*/ 1331843 h 2449001"/>
              <a:gd name="connsiteX1" fmla="*/ 537004 w 779830"/>
              <a:gd name="connsiteY1" fmla="*/ 1379551 h 2449001"/>
              <a:gd name="connsiteX2" fmla="*/ 758434 w 779830"/>
              <a:gd name="connsiteY2" fmla="*/ 1406369 h 2449001"/>
              <a:gd name="connsiteX3" fmla="*/ 620492 w 779830"/>
              <a:gd name="connsiteY3" fmla="*/ 1741335 h 2449001"/>
              <a:gd name="connsiteX4" fmla="*/ 604589 w 779830"/>
              <a:gd name="connsiteY4" fmla="*/ 2441050 h 2449001"/>
              <a:gd name="connsiteX5" fmla="*/ 314367 w 779830"/>
              <a:gd name="connsiteY5" fmla="*/ 2445025 h 2449001"/>
              <a:gd name="connsiteX6" fmla="*/ 207024 w 779830"/>
              <a:gd name="connsiteY6" fmla="*/ 1673750 h 2449001"/>
              <a:gd name="connsiteX7" fmla="*/ 203049 w 779830"/>
              <a:gd name="connsiteY7" fmla="*/ 2441050 h 2449001"/>
              <a:gd name="connsiteX8" fmla="*/ 131487 w 779830"/>
              <a:gd name="connsiteY8" fmla="*/ 2449001 h 2449001"/>
              <a:gd name="connsiteX9" fmla="*/ 290 w 779830"/>
              <a:gd name="connsiteY9" fmla="*/ 1701579 h 2449001"/>
              <a:gd name="connsiteX10" fmla="*/ 95803 w 779830"/>
              <a:gd name="connsiteY10" fmla="*/ 1597201 h 2449001"/>
              <a:gd name="connsiteX11" fmla="*/ 84332 w 779830"/>
              <a:gd name="connsiteY11" fmla="*/ 1389262 h 2449001"/>
              <a:gd name="connsiteX12" fmla="*/ 334245 w 779830"/>
              <a:gd name="connsiteY12" fmla="*/ 1375575 h 2449001"/>
              <a:gd name="connsiteX13" fmla="*/ 425685 w 779830"/>
              <a:gd name="connsiteY13" fmla="*/ 1331843 h 2449001"/>
              <a:gd name="connsiteX14" fmla="*/ 238828 w 779830"/>
              <a:gd name="connsiteY14" fmla="*/ 0 h 2449001"/>
              <a:gd name="connsiteX15" fmla="*/ 552904 w 779830"/>
              <a:gd name="connsiteY15" fmla="*/ 0 h 2449001"/>
              <a:gd name="connsiteX16" fmla="*/ 684102 w 779830"/>
              <a:gd name="connsiteY16" fmla="*/ 962108 h 2449001"/>
              <a:gd name="connsiteX17" fmla="*/ 719882 w 779830"/>
              <a:gd name="connsiteY17" fmla="*/ 1307990 h 2449001"/>
              <a:gd name="connsiteX18" fmla="*/ 409781 w 779830"/>
              <a:gd name="connsiteY18" fmla="*/ 1268233 h 2449001"/>
              <a:gd name="connsiteX19" fmla="*/ 99681 w 779830"/>
              <a:gd name="connsiteY19" fmla="*/ 1288111 h 2449001"/>
              <a:gd name="connsiteX20" fmla="*/ 119559 w 779830"/>
              <a:gd name="connsiteY20" fmla="*/ 1017766 h 2449001"/>
              <a:gd name="connsiteX21" fmla="*/ 238828 w 779830"/>
              <a:gd name="connsiteY21" fmla="*/ 0 h 2449001"/>
              <a:gd name="connsiteX0" fmla="*/ 425766 w 779911"/>
              <a:gd name="connsiteY0" fmla="*/ 1331843 h 2449001"/>
              <a:gd name="connsiteX1" fmla="*/ 537085 w 779911"/>
              <a:gd name="connsiteY1" fmla="*/ 1379551 h 2449001"/>
              <a:gd name="connsiteX2" fmla="*/ 758515 w 779911"/>
              <a:gd name="connsiteY2" fmla="*/ 1406369 h 2449001"/>
              <a:gd name="connsiteX3" fmla="*/ 620573 w 779911"/>
              <a:gd name="connsiteY3" fmla="*/ 1741335 h 2449001"/>
              <a:gd name="connsiteX4" fmla="*/ 604670 w 779911"/>
              <a:gd name="connsiteY4" fmla="*/ 2441050 h 2449001"/>
              <a:gd name="connsiteX5" fmla="*/ 314448 w 779911"/>
              <a:gd name="connsiteY5" fmla="*/ 2445025 h 2449001"/>
              <a:gd name="connsiteX6" fmla="*/ 207105 w 779911"/>
              <a:gd name="connsiteY6" fmla="*/ 1673750 h 2449001"/>
              <a:gd name="connsiteX7" fmla="*/ 203130 w 779911"/>
              <a:gd name="connsiteY7" fmla="*/ 2441050 h 2449001"/>
              <a:gd name="connsiteX8" fmla="*/ 131568 w 779911"/>
              <a:gd name="connsiteY8" fmla="*/ 2449001 h 2449001"/>
              <a:gd name="connsiteX9" fmla="*/ 371 w 779911"/>
              <a:gd name="connsiteY9" fmla="*/ 1701579 h 2449001"/>
              <a:gd name="connsiteX10" fmla="*/ 95884 w 779911"/>
              <a:gd name="connsiteY10" fmla="*/ 1597201 h 2449001"/>
              <a:gd name="connsiteX11" fmla="*/ 84413 w 779911"/>
              <a:gd name="connsiteY11" fmla="*/ 1389262 h 2449001"/>
              <a:gd name="connsiteX12" fmla="*/ 334326 w 779911"/>
              <a:gd name="connsiteY12" fmla="*/ 1375575 h 2449001"/>
              <a:gd name="connsiteX13" fmla="*/ 425766 w 779911"/>
              <a:gd name="connsiteY13" fmla="*/ 1331843 h 2449001"/>
              <a:gd name="connsiteX14" fmla="*/ 238909 w 779911"/>
              <a:gd name="connsiteY14" fmla="*/ 0 h 2449001"/>
              <a:gd name="connsiteX15" fmla="*/ 552985 w 779911"/>
              <a:gd name="connsiteY15" fmla="*/ 0 h 2449001"/>
              <a:gd name="connsiteX16" fmla="*/ 684183 w 779911"/>
              <a:gd name="connsiteY16" fmla="*/ 962108 h 2449001"/>
              <a:gd name="connsiteX17" fmla="*/ 719963 w 779911"/>
              <a:gd name="connsiteY17" fmla="*/ 1307990 h 2449001"/>
              <a:gd name="connsiteX18" fmla="*/ 409862 w 779911"/>
              <a:gd name="connsiteY18" fmla="*/ 1268233 h 2449001"/>
              <a:gd name="connsiteX19" fmla="*/ 99762 w 779911"/>
              <a:gd name="connsiteY19" fmla="*/ 1288111 h 2449001"/>
              <a:gd name="connsiteX20" fmla="*/ 119640 w 779911"/>
              <a:gd name="connsiteY20" fmla="*/ 1017766 h 2449001"/>
              <a:gd name="connsiteX21" fmla="*/ 238909 w 779911"/>
              <a:gd name="connsiteY21" fmla="*/ 0 h 2449001"/>
              <a:gd name="connsiteX0" fmla="*/ 425696 w 779841"/>
              <a:gd name="connsiteY0" fmla="*/ 1331843 h 2449001"/>
              <a:gd name="connsiteX1" fmla="*/ 537015 w 779841"/>
              <a:gd name="connsiteY1" fmla="*/ 1379551 h 2449001"/>
              <a:gd name="connsiteX2" fmla="*/ 758445 w 779841"/>
              <a:gd name="connsiteY2" fmla="*/ 1406369 h 2449001"/>
              <a:gd name="connsiteX3" fmla="*/ 620503 w 779841"/>
              <a:gd name="connsiteY3" fmla="*/ 1741335 h 2449001"/>
              <a:gd name="connsiteX4" fmla="*/ 604600 w 779841"/>
              <a:gd name="connsiteY4" fmla="*/ 2441050 h 2449001"/>
              <a:gd name="connsiteX5" fmla="*/ 314378 w 779841"/>
              <a:gd name="connsiteY5" fmla="*/ 2445025 h 2449001"/>
              <a:gd name="connsiteX6" fmla="*/ 207035 w 779841"/>
              <a:gd name="connsiteY6" fmla="*/ 1673750 h 2449001"/>
              <a:gd name="connsiteX7" fmla="*/ 203060 w 779841"/>
              <a:gd name="connsiteY7" fmla="*/ 2441050 h 2449001"/>
              <a:gd name="connsiteX8" fmla="*/ 131498 w 779841"/>
              <a:gd name="connsiteY8" fmla="*/ 2449001 h 2449001"/>
              <a:gd name="connsiteX9" fmla="*/ 301 w 779841"/>
              <a:gd name="connsiteY9" fmla="*/ 1701579 h 2449001"/>
              <a:gd name="connsiteX10" fmla="*/ 95814 w 779841"/>
              <a:gd name="connsiteY10" fmla="*/ 1597201 h 2449001"/>
              <a:gd name="connsiteX11" fmla="*/ 84343 w 779841"/>
              <a:gd name="connsiteY11" fmla="*/ 1389262 h 2449001"/>
              <a:gd name="connsiteX12" fmla="*/ 334256 w 779841"/>
              <a:gd name="connsiteY12" fmla="*/ 1375575 h 2449001"/>
              <a:gd name="connsiteX13" fmla="*/ 425696 w 779841"/>
              <a:gd name="connsiteY13" fmla="*/ 1331843 h 2449001"/>
              <a:gd name="connsiteX14" fmla="*/ 238839 w 779841"/>
              <a:gd name="connsiteY14" fmla="*/ 0 h 2449001"/>
              <a:gd name="connsiteX15" fmla="*/ 552915 w 779841"/>
              <a:gd name="connsiteY15" fmla="*/ 0 h 2449001"/>
              <a:gd name="connsiteX16" fmla="*/ 684113 w 779841"/>
              <a:gd name="connsiteY16" fmla="*/ 962108 h 2449001"/>
              <a:gd name="connsiteX17" fmla="*/ 719893 w 779841"/>
              <a:gd name="connsiteY17" fmla="*/ 1307990 h 2449001"/>
              <a:gd name="connsiteX18" fmla="*/ 409792 w 779841"/>
              <a:gd name="connsiteY18" fmla="*/ 1268233 h 2449001"/>
              <a:gd name="connsiteX19" fmla="*/ 99692 w 779841"/>
              <a:gd name="connsiteY19" fmla="*/ 1288111 h 2449001"/>
              <a:gd name="connsiteX20" fmla="*/ 119570 w 779841"/>
              <a:gd name="connsiteY20" fmla="*/ 1017766 h 2449001"/>
              <a:gd name="connsiteX21" fmla="*/ 238839 w 779841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38839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19570 w 794874"/>
              <a:gd name="connsiteY20" fmla="*/ 1017766 h 2449001"/>
              <a:gd name="connsiteX21" fmla="*/ 238839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38839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38839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38839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38839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70023 w 794874"/>
              <a:gd name="connsiteY15" fmla="*/ 3422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70023 w 794874"/>
              <a:gd name="connsiteY15" fmla="*/ 3422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70023 w 794874"/>
              <a:gd name="connsiteY15" fmla="*/ 3422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1314"/>
              <a:gd name="connsiteY0" fmla="*/ 1331843 h 2449001"/>
              <a:gd name="connsiteX1" fmla="*/ 537015 w 791314"/>
              <a:gd name="connsiteY1" fmla="*/ 1379551 h 2449001"/>
              <a:gd name="connsiteX2" fmla="*/ 758445 w 791314"/>
              <a:gd name="connsiteY2" fmla="*/ 1406369 h 2449001"/>
              <a:gd name="connsiteX3" fmla="*/ 620503 w 791314"/>
              <a:gd name="connsiteY3" fmla="*/ 1741335 h 2449001"/>
              <a:gd name="connsiteX4" fmla="*/ 604600 w 791314"/>
              <a:gd name="connsiteY4" fmla="*/ 2441050 h 2449001"/>
              <a:gd name="connsiteX5" fmla="*/ 314378 w 791314"/>
              <a:gd name="connsiteY5" fmla="*/ 2445025 h 2449001"/>
              <a:gd name="connsiteX6" fmla="*/ 207035 w 791314"/>
              <a:gd name="connsiteY6" fmla="*/ 1673750 h 2449001"/>
              <a:gd name="connsiteX7" fmla="*/ 203060 w 791314"/>
              <a:gd name="connsiteY7" fmla="*/ 2441050 h 2449001"/>
              <a:gd name="connsiteX8" fmla="*/ 131498 w 791314"/>
              <a:gd name="connsiteY8" fmla="*/ 2449001 h 2449001"/>
              <a:gd name="connsiteX9" fmla="*/ 301 w 791314"/>
              <a:gd name="connsiteY9" fmla="*/ 1701579 h 2449001"/>
              <a:gd name="connsiteX10" fmla="*/ 95814 w 791314"/>
              <a:gd name="connsiteY10" fmla="*/ 1597201 h 2449001"/>
              <a:gd name="connsiteX11" fmla="*/ 84343 w 791314"/>
              <a:gd name="connsiteY11" fmla="*/ 1389262 h 2449001"/>
              <a:gd name="connsiteX12" fmla="*/ 334256 w 791314"/>
              <a:gd name="connsiteY12" fmla="*/ 1375575 h 2449001"/>
              <a:gd name="connsiteX13" fmla="*/ 425696 w 791314"/>
              <a:gd name="connsiteY13" fmla="*/ 1331843 h 2449001"/>
              <a:gd name="connsiteX14" fmla="*/ 218310 w 791314"/>
              <a:gd name="connsiteY14" fmla="*/ 0 h 2449001"/>
              <a:gd name="connsiteX15" fmla="*/ 570023 w 791314"/>
              <a:gd name="connsiteY15" fmla="*/ 3422 h 2449001"/>
              <a:gd name="connsiteX16" fmla="*/ 677271 w 791314"/>
              <a:gd name="connsiteY16" fmla="*/ 938156 h 2449001"/>
              <a:gd name="connsiteX17" fmla="*/ 719893 w 791314"/>
              <a:gd name="connsiteY17" fmla="*/ 1307990 h 2449001"/>
              <a:gd name="connsiteX18" fmla="*/ 409792 w 791314"/>
              <a:gd name="connsiteY18" fmla="*/ 1268233 h 2449001"/>
              <a:gd name="connsiteX19" fmla="*/ 99692 w 791314"/>
              <a:gd name="connsiteY19" fmla="*/ 1288111 h 2449001"/>
              <a:gd name="connsiteX20" fmla="*/ 133257 w 791314"/>
              <a:gd name="connsiteY20" fmla="*/ 945913 h 2449001"/>
              <a:gd name="connsiteX21" fmla="*/ 218310 w 791314"/>
              <a:gd name="connsiteY21" fmla="*/ 0 h 2449001"/>
              <a:gd name="connsiteX0" fmla="*/ 425696 w 791740"/>
              <a:gd name="connsiteY0" fmla="*/ 1331843 h 2449001"/>
              <a:gd name="connsiteX1" fmla="*/ 537015 w 791740"/>
              <a:gd name="connsiteY1" fmla="*/ 1379551 h 2449001"/>
              <a:gd name="connsiteX2" fmla="*/ 775553 w 791740"/>
              <a:gd name="connsiteY2" fmla="*/ 1406369 h 2449001"/>
              <a:gd name="connsiteX3" fmla="*/ 620503 w 791740"/>
              <a:gd name="connsiteY3" fmla="*/ 1741335 h 2449001"/>
              <a:gd name="connsiteX4" fmla="*/ 604600 w 791740"/>
              <a:gd name="connsiteY4" fmla="*/ 2441050 h 2449001"/>
              <a:gd name="connsiteX5" fmla="*/ 314378 w 791740"/>
              <a:gd name="connsiteY5" fmla="*/ 2445025 h 2449001"/>
              <a:gd name="connsiteX6" fmla="*/ 207035 w 791740"/>
              <a:gd name="connsiteY6" fmla="*/ 1673750 h 2449001"/>
              <a:gd name="connsiteX7" fmla="*/ 203060 w 791740"/>
              <a:gd name="connsiteY7" fmla="*/ 2441050 h 2449001"/>
              <a:gd name="connsiteX8" fmla="*/ 131498 w 791740"/>
              <a:gd name="connsiteY8" fmla="*/ 2449001 h 2449001"/>
              <a:gd name="connsiteX9" fmla="*/ 301 w 791740"/>
              <a:gd name="connsiteY9" fmla="*/ 1701579 h 2449001"/>
              <a:gd name="connsiteX10" fmla="*/ 95814 w 791740"/>
              <a:gd name="connsiteY10" fmla="*/ 1597201 h 2449001"/>
              <a:gd name="connsiteX11" fmla="*/ 84343 w 791740"/>
              <a:gd name="connsiteY11" fmla="*/ 1389262 h 2449001"/>
              <a:gd name="connsiteX12" fmla="*/ 334256 w 791740"/>
              <a:gd name="connsiteY12" fmla="*/ 1375575 h 2449001"/>
              <a:gd name="connsiteX13" fmla="*/ 425696 w 791740"/>
              <a:gd name="connsiteY13" fmla="*/ 1331843 h 2449001"/>
              <a:gd name="connsiteX14" fmla="*/ 218310 w 791740"/>
              <a:gd name="connsiteY14" fmla="*/ 0 h 2449001"/>
              <a:gd name="connsiteX15" fmla="*/ 570023 w 791740"/>
              <a:gd name="connsiteY15" fmla="*/ 3422 h 2449001"/>
              <a:gd name="connsiteX16" fmla="*/ 677271 w 791740"/>
              <a:gd name="connsiteY16" fmla="*/ 938156 h 2449001"/>
              <a:gd name="connsiteX17" fmla="*/ 719893 w 791740"/>
              <a:gd name="connsiteY17" fmla="*/ 1307990 h 2449001"/>
              <a:gd name="connsiteX18" fmla="*/ 409792 w 791740"/>
              <a:gd name="connsiteY18" fmla="*/ 1268233 h 2449001"/>
              <a:gd name="connsiteX19" fmla="*/ 99692 w 791740"/>
              <a:gd name="connsiteY19" fmla="*/ 1288111 h 2449001"/>
              <a:gd name="connsiteX20" fmla="*/ 133257 w 791740"/>
              <a:gd name="connsiteY20" fmla="*/ 945913 h 2449001"/>
              <a:gd name="connsiteX21" fmla="*/ 218310 w 791740"/>
              <a:gd name="connsiteY21" fmla="*/ 0 h 2449001"/>
              <a:gd name="connsiteX0" fmla="*/ 425696 w 798638"/>
              <a:gd name="connsiteY0" fmla="*/ 1331843 h 2449001"/>
              <a:gd name="connsiteX1" fmla="*/ 537015 w 798638"/>
              <a:gd name="connsiteY1" fmla="*/ 1379551 h 2449001"/>
              <a:gd name="connsiteX2" fmla="*/ 775553 w 798638"/>
              <a:gd name="connsiteY2" fmla="*/ 1406369 h 2449001"/>
              <a:gd name="connsiteX3" fmla="*/ 620503 w 798638"/>
              <a:gd name="connsiteY3" fmla="*/ 1741335 h 2449001"/>
              <a:gd name="connsiteX4" fmla="*/ 604600 w 798638"/>
              <a:gd name="connsiteY4" fmla="*/ 2441050 h 2449001"/>
              <a:gd name="connsiteX5" fmla="*/ 314378 w 798638"/>
              <a:gd name="connsiteY5" fmla="*/ 2445025 h 2449001"/>
              <a:gd name="connsiteX6" fmla="*/ 207035 w 798638"/>
              <a:gd name="connsiteY6" fmla="*/ 1673750 h 2449001"/>
              <a:gd name="connsiteX7" fmla="*/ 203060 w 798638"/>
              <a:gd name="connsiteY7" fmla="*/ 2441050 h 2449001"/>
              <a:gd name="connsiteX8" fmla="*/ 131498 w 798638"/>
              <a:gd name="connsiteY8" fmla="*/ 2449001 h 2449001"/>
              <a:gd name="connsiteX9" fmla="*/ 301 w 798638"/>
              <a:gd name="connsiteY9" fmla="*/ 1701579 h 2449001"/>
              <a:gd name="connsiteX10" fmla="*/ 95814 w 798638"/>
              <a:gd name="connsiteY10" fmla="*/ 1597201 h 2449001"/>
              <a:gd name="connsiteX11" fmla="*/ 84343 w 798638"/>
              <a:gd name="connsiteY11" fmla="*/ 1389262 h 2449001"/>
              <a:gd name="connsiteX12" fmla="*/ 334256 w 798638"/>
              <a:gd name="connsiteY12" fmla="*/ 1375575 h 2449001"/>
              <a:gd name="connsiteX13" fmla="*/ 425696 w 798638"/>
              <a:gd name="connsiteY13" fmla="*/ 1331843 h 2449001"/>
              <a:gd name="connsiteX14" fmla="*/ 218310 w 798638"/>
              <a:gd name="connsiteY14" fmla="*/ 0 h 2449001"/>
              <a:gd name="connsiteX15" fmla="*/ 570023 w 798638"/>
              <a:gd name="connsiteY15" fmla="*/ 3422 h 2449001"/>
              <a:gd name="connsiteX16" fmla="*/ 677271 w 798638"/>
              <a:gd name="connsiteY16" fmla="*/ 938156 h 2449001"/>
              <a:gd name="connsiteX17" fmla="*/ 719893 w 798638"/>
              <a:gd name="connsiteY17" fmla="*/ 1307990 h 2449001"/>
              <a:gd name="connsiteX18" fmla="*/ 409792 w 798638"/>
              <a:gd name="connsiteY18" fmla="*/ 1268233 h 2449001"/>
              <a:gd name="connsiteX19" fmla="*/ 99692 w 798638"/>
              <a:gd name="connsiteY19" fmla="*/ 1288111 h 2449001"/>
              <a:gd name="connsiteX20" fmla="*/ 133257 w 798638"/>
              <a:gd name="connsiteY20" fmla="*/ 945913 h 2449001"/>
              <a:gd name="connsiteX21" fmla="*/ 218310 w 798638"/>
              <a:gd name="connsiteY21" fmla="*/ 0 h 2449001"/>
              <a:gd name="connsiteX0" fmla="*/ 425696 w 798137"/>
              <a:gd name="connsiteY0" fmla="*/ 1331843 h 2449001"/>
              <a:gd name="connsiteX1" fmla="*/ 537015 w 798137"/>
              <a:gd name="connsiteY1" fmla="*/ 1379551 h 2449001"/>
              <a:gd name="connsiteX2" fmla="*/ 775553 w 798137"/>
              <a:gd name="connsiteY2" fmla="*/ 1406369 h 2449001"/>
              <a:gd name="connsiteX3" fmla="*/ 613659 w 798137"/>
              <a:gd name="connsiteY3" fmla="*/ 1785816 h 2449001"/>
              <a:gd name="connsiteX4" fmla="*/ 604600 w 798137"/>
              <a:gd name="connsiteY4" fmla="*/ 2441050 h 2449001"/>
              <a:gd name="connsiteX5" fmla="*/ 314378 w 798137"/>
              <a:gd name="connsiteY5" fmla="*/ 2445025 h 2449001"/>
              <a:gd name="connsiteX6" fmla="*/ 207035 w 798137"/>
              <a:gd name="connsiteY6" fmla="*/ 1673750 h 2449001"/>
              <a:gd name="connsiteX7" fmla="*/ 203060 w 798137"/>
              <a:gd name="connsiteY7" fmla="*/ 2441050 h 2449001"/>
              <a:gd name="connsiteX8" fmla="*/ 131498 w 798137"/>
              <a:gd name="connsiteY8" fmla="*/ 2449001 h 2449001"/>
              <a:gd name="connsiteX9" fmla="*/ 301 w 798137"/>
              <a:gd name="connsiteY9" fmla="*/ 1701579 h 2449001"/>
              <a:gd name="connsiteX10" fmla="*/ 95814 w 798137"/>
              <a:gd name="connsiteY10" fmla="*/ 1597201 h 2449001"/>
              <a:gd name="connsiteX11" fmla="*/ 84343 w 798137"/>
              <a:gd name="connsiteY11" fmla="*/ 1389262 h 2449001"/>
              <a:gd name="connsiteX12" fmla="*/ 334256 w 798137"/>
              <a:gd name="connsiteY12" fmla="*/ 1375575 h 2449001"/>
              <a:gd name="connsiteX13" fmla="*/ 425696 w 798137"/>
              <a:gd name="connsiteY13" fmla="*/ 1331843 h 2449001"/>
              <a:gd name="connsiteX14" fmla="*/ 218310 w 798137"/>
              <a:gd name="connsiteY14" fmla="*/ 0 h 2449001"/>
              <a:gd name="connsiteX15" fmla="*/ 570023 w 798137"/>
              <a:gd name="connsiteY15" fmla="*/ 3422 h 2449001"/>
              <a:gd name="connsiteX16" fmla="*/ 677271 w 798137"/>
              <a:gd name="connsiteY16" fmla="*/ 938156 h 2449001"/>
              <a:gd name="connsiteX17" fmla="*/ 719893 w 798137"/>
              <a:gd name="connsiteY17" fmla="*/ 1307990 h 2449001"/>
              <a:gd name="connsiteX18" fmla="*/ 409792 w 798137"/>
              <a:gd name="connsiteY18" fmla="*/ 1268233 h 2449001"/>
              <a:gd name="connsiteX19" fmla="*/ 99692 w 798137"/>
              <a:gd name="connsiteY19" fmla="*/ 1288111 h 2449001"/>
              <a:gd name="connsiteX20" fmla="*/ 133257 w 798137"/>
              <a:gd name="connsiteY20" fmla="*/ 945913 h 2449001"/>
              <a:gd name="connsiteX21" fmla="*/ 218310 w 798137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07035 w 797686"/>
              <a:gd name="connsiteY6" fmla="*/ 1673750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13878 w 797686"/>
              <a:gd name="connsiteY6" fmla="*/ 1707967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13878 w 797686"/>
              <a:gd name="connsiteY6" fmla="*/ 1707967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24143 w 797686"/>
              <a:gd name="connsiteY6" fmla="*/ 1721654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47 w 797637"/>
              <a:gd name="connsiteY0" fmla="*/ 1331843 h 2449001"/>
              <a:gd name="connsiteX1" fmla="*/ 536966 w 797637"/>
              <a:gd name="connsiteY1" fmla="*/ 1379551 h 2449001"/>
              <a:gd name="connsiteX2" fmla="*/ 775504 w 797637"/>
              <a:gd name="connsiteY2" fmla="*/ 1406369 h 2449001"/>
              <a:gd name="connsiteX3" fmla="*/ 613610 w 797637"/>
              <a:gd name="connsiteY3" fmla="*/ 1785816 h 2449001"/>
              <a:gd name="connsiteX4" fmla="*/ 604551 w 797637"/>
              <a:gd name="connsiteY4" fmla="*/ 2441050 h 2449001"/>
              <a:gd name="connsiteX5" fmla="*/ 314329 w 797637"/>
              <a:gd name="connsiteY5" fmla="*/ 2445025 h 2449001"/>
              <a:gd name="connsiteX6" fmla="*/ 224094 w 797637"/>
              <a:gd name="connsiteY6" fmla="*/ 1721654 h 2449001"/>
              <a:gd name="connsiteX7" fmla="*/ 203011 w 797637"/>
              <a:gd name="connsiteY7" fmla="*/ 2441050 h 2449001"/>
              <a:gd name="connsiteX8" fmla="*/ 131449 w 797637"/>
              <a:gd name="connsiteY8" fmla="*/ 2449001 h 2449001"/>
              <a:gd name="connsiteX9" fmla="*/ 252 w 797637"/>
              <a:gd name="connsiteY9" fmla="*/ 1701579 h 2449001"/>
              <a:gd name="connsiteX10" fmla="*/ 112873 w 797637"/>
              <a:gd name="connsiteY10" fmla="*/ 1641682 h 2449001"/>
              <a:gd name="connsiteX11" fmla="*/ 84294 w 797637"/>
              <a:gd name="connsiteY11" fmla="*/ 1389262 h 2449001"/>
              <a:gd name="connsiteX12" fmla="*/ 334207 w 797637"/>
              <a:gd name="connsiteY12" fmla="*/ 1375575 h 2449001"/>
              <a:gd name="connsiteX13" fmla="*/ 425647 w 797637"/>
              <a:gd name="connsiteY13" fmla="*/ 1331843 h 2449001"/>
              <a:gd name="connsiteX14" fmla="*/ 218261 w 797637"/>
              <a:gd name="connsiteY14" fmla="*/ 0 h 2449001"/>
              <a:gd name="connsiteX15" fmla="*/ 569974 w 797637"/>
              <a:gd name="connsiteY15" fmla="*/ 3422 h 2449001"/>
              <a:gd name="connsiteX16" fmla="*/ 677222 w 797637"/>
              <a:gd name="connsiteY16" fmla="*/ 938156 h 2449001"/>
              <a:gd name="connsiteX17" fmla="*/ 719844 w 797637"/>
              <a:gd name="connsiteY17" fmla="*/ 1307990 h 2449001"/>
              <a:gd name="connsiteX18" fmla="*/ 409743 w 797637"/>
              <a:gd name="connsiteY18" fmla="*/ 1268233 h 2449001"/>
              <a:gd name="connsiteX19" fmla="*/ 99643 w 797637"/>
              <a:gd name="connsiteY19" fmla="*/ 1288111 h 2449001"/>
              <a:gd name="connsiteX20" fmla="*/ 133208 w 797637"/>
              <a:gd name="connsiteY20" fmla="*/ 945913 h 2449001"/>
              <a:gd name="connsiteX21" fmla="*/ 218261 w 797637"/>
              <a:gd name="connsiteY21" fmla="*/ 0 h 2449001"/>
              <a:gd name="connsiteX0" fmla="*/ 425647 w 797637"/>
              <a:gd name="connsiteY0" fmla="*/ 1331843 h 2449001"/>
              <a:gd name="connsiteX1" fmla="*/ 536966 w 797637"/>
              <a:gd name="connsiteY1" fmla="*/ 1379551 h 2449001"/>
              <a:gd name="connsiteX2" fmla="*/ 775504 w 797637"/>
              <a:gd name="connsiteY2" fmla="*/ 1406369 h 2449001"/>
              <a:gd name="connsiteX3" fmla="*/ 613610 w 797637"/>
              <a:gd name="connsiteY3" fmla="*/ 1785816 h 2449001"/>
              <a:gd name="connsiteX4" fmla="*/ 604551 w 797637"/>
              <a:gd name="connsiteY4" fmla="*/ 2441050 h 2449001"/>
              <a:gd name="connsiteX5" fmla="*/ 314329 w 797637"/>
              <a:gd name="connsiteY5" fmla="*/ 2445025 h 2449001"/>
              <a:gd name="connsiteX6" fmla="*/ 224094 w 797637"/>
              <a:gd name="connsiteY6" fmla="*/ 1721654 h 2449001"/>
              <a:gd name="connsiteX7" fmla="*/ 203011 w 797637"/>
              <a:gd name="connsiteY7" fmla="*/ 2441050 h 2449001"/>
              <a:gd name="connsiteX8" fmla="*/ 131449 w 797637"/>
              <a:gd name="connsiteY8" fmla="*/ 2449001 h 2449001"/>
              <a:gd name="connsiteX9" fmla="*/ 252 w 797637"/>
              <a:gd name="connsiteY9" fmla="*/ 1701579 h 2449001"/>
              <a:gd name="connsiteX10" fmla="*/ 112873 w 797637"/>
              <a:gd name="connsiteY10" fmla="*/ 1641682 h 2449001"/>
              <a:gd name="connsiteX11" fmla="*/ 84294 w 797637"/>
              <a:gd name="connsiteY11" fmla="*/ 1389262 h 2449001"/>
              <a:gd name="connsiteX12" fmla="*/ 334207 w 797637"/>
              <a:gd name="connsiteY12" fmla="*/ 1375575 h 2449001"/>
              <a:gd name="connsiteX13" fmla="*/ 425647 w 797637"/>
              <a:gd name="connsiteY13" fmla="*/ 1331843 h 2449001"/>
              <a:gd name="connsiteX14" fmla="*/ 218261 w 797637"/>
              <a:gd name="connsiteY14" fmla="*/ 0 h 2449001"/>
              <a:gd name="connsiteX15" fmla="*/ 569974 w 797637"/>
              <a:gd name="connsiteY15" fmla="*/ 3422 h 2449001"/>
              <a:gd name="connsiteX16" fmla="*/ 677222 w 797637"/>
              <a:gd name="connsiteY16" fmla="*/ 938156 h 2449001"/>
              <a:gd name="connsiteX17" fmla="*/ 719844 w 797637"/>
              <a:gd name="connsiteY17" fmla="*/ 1307990 h 2449001"/>
              <a:gd name="connsiteX18" fmla="*/ 409743 w 797637"/>
              <a:gd name="connsiteY18" fmla="*/ 1268233 h 2449001"/>
              <a:gd name="connsiteX19" fmla="*/ 99643 w 797637"/>
              <a:gd name="connsiteY19" fmla="*/ 1288111 h 2449001"/>
              <a:gd name="connsiteX20" fmla="*/ 133208 w 797637"/>
              <a:gd name="connsiteY20" fmla="*/ 945913 h 2449001"/>
              <a:gd name="connsiteX21" fmla="*/ 218261 w 797637"/>
              <a:gd name="connsiteY21" fmla="*/ 0 h 2449001"/>
              <a:gd name="connsiteX0" fmla="*/ 425647 w 797637"/>
              <a:gd name="connsiteY0" fmla="*/ 1331843 h 2449001"/>
              <a:gd name="connsiteX1" fmla="*/ 536966 w 797637"/>
              <a:gd name="connsiteY1" fmla="*/ 1379551 h 2449001"/>
              <a:gd name="connsiteX2" fmla="*/ 775504 w 797637"/>
              <a:gd name="connsiteY2" fmla="*/ 1406369 h 2449001"/>
              <a:gd name="connsiteX3" fmla="*/ 613610 w 797637"/>
              <a:gd name="connsiteY3" fmla="*/ 1785816 h 2449001"/>
              <a:gd name="connsiteX4" fmla="*/ 604551 w 797637"/>
              <a:gd name="connsiteY4" fmla="*/ 2441050 h 2449001"/>
              <a:gd name="connsiteX5" fmla="*/ 314329 w 797637"/>
              <a:gd name="connsiteY5" fmla="*/ 2445025 h 2449001"/>
              <a:gd name="connsiteX6" fmla="*/ 224094 w 797637"/>
              <a:gd name="connsiteY6" fmla="*/ 1721654 h 2449001"/>
              <a:gd name="connsiteX7" fmla="*/ 203011 w 797637"/>
              <a:gd name="connsiteY7" fmla="*/ 2441050 h 2449001"/>
              <a:gd name="connsiteX8" fmla="*/ 131449 w 797637"/>
              <a:gd name="connsiteY8" fmla="*/ 2449001 h 2449001"/>
              <a:gd name="connsiteX9" fmla="*/ 252 w 797637"/>
              <a:gd name="connsiteY9" fmla="*/ 1701579 h 2449001"/>
              <a:gd name="connsiteX10" fmla="*/ 112873 w 797637"/>
              <a:gd name="connsiteY10" fmla="*/ 1641682 h 2449001"/>
              <a:gd name="connsiteX11" fmla="*/ 84294 w 797637"/>
              <a:gd name="connsiteY11" fmla="*/ 1389262 h 2449001"/>
              <a:gd name="connsiteX12" fmla="*/ 334207 w 797637"/>
              <a:gd name="connsiteY12" fmla="*/ 1375575 h 2449001"/>
              <a:gd name="connsiteX13" fmla="*/ 425647 w 797637"/>
              <a:gd name="connsiteY13" fmla="*/ 1331843 h 2449001"/>
              <a:gd name="connsiteX14" fmla="*/ 218261 w 797637"/>
              <a:gd name="connsiteY14" fmla="*/ 0 h 2449001"/>
              <a:gd name="connsiteX15" fmla="*/ 569974 w 797637"/>
              <a:gd name="connsiteY15" fmla="*/ 3422 h 2449001"/>
              <a:gd name="connsiteX16" fmla="*/ 677222 w 797637"/>
              <a:gd name="connsiteY16" fmla="*/ 938156 h 2449001"/>
              <a:gd name="connsiteX17" fmla="*/ 719844 w 797637"/>
              <a:gd name="connsiteY17" fmla="*/ 1307990 h 2449001"/>
              <a:gd name="connsiteX18" fmla="*/ 409743 w 797637"/>
              <a:gd name="connsiteY18" fmla="*/ 1268233 h 2449001"/>
              <a:gd name="connsiteX19" fmla="*/ 99643 w 797637"/>
              <a:gd name="connsiteY19" fmla="*/ 1288111 h 2449001"/>
              <a:gd name="connsiteX20" fmla="*/ 133208 w 797637"/>
              <a:gd name="connsiteY20" fmla="*/ 945913 h 2449001"/>
              <a:gd name="connsiteX21" fmla="*/ 218261 w 797637"/>
              <a:gd name="connsiteY21" fmla="*/ 0 h 2449001"/>
              <a:gd name="connsiteX0" fmla="*/ 405179 w 777169"/>
              <a:gd name="connsiteY0" fmla="*/ 1331843 h 2449001"/>
              <a:gd name="connsiteX1" fmla="*/ 516498 w 777169"/>
              <a:gd name="connsiteY1" fmla="*/ 1379551 h 2449001"/>
              <a:gd name="connsiteX2" fmla="*/ 755036 w 777169"/>
              <a:gd name="connsiteY2" fmla="*/ 1406369 h 2449001"/>
              <a:gd name="connsiteX3" fmla="*/ 593142 w 777169"/>
              <a:gd name="connsiteY3" fmla="*/ 1785816 h 2449001"/>
              <a:gd name="connsiteX4" fmla="*/ 584083 w 777169"/>
              <a:gd name="connsiteY4" fmla="*/ 2441050 h 2449001"/>
              <a:gd name="connsiteX5" fmla="*/ 293861 w 777169"/>
              <a:gd name="connsiteY5" fmla="*/ 2445025 h 2449001"/>
              <a:gd name="connsiteX6" fmla="*/ 203626 w 777169"/>
              <a:gd name="connsiteY6" fmla="*/ 1721654 h 2449001"/>
              <a:gd name="connsiteX7" fmla="*/ 182543 w 777169"/>
              <a:gd name="connsiteY7" fmla="*/ 2441050 h 2449001"/>
              <a:gd name="connsiteX8" fmla="*/ 110981 w 777169"/>
              <a:gd name="connsiteY8" fmla="*/ 2449001 h 2449001"/>
              <a:gd name="connsiteX9" fmla="*/ 313 w 777169"/>
              <a:gd name="connsiteY9" fmla="*/ 1749481 h 2449001"/>
              <a:gd name="connsiteX10" fmla="*/ 92405 w 777169"/>
              <a:gd name="connsiteY10" fmla="*/ 1641682 h 2449001"/>
              <a:gd name="connsiteX11" fmla="*/ 63826 w 777169"/>
              <a:gd name="connsiteY11" fmla="*/ 1389262 h 2449001"/>
              <a:gd name="connsiteX12" fmla="*/ 313739 w 777169"/>
              <a:gd name="connsiteY12" fmla="*/ 1375575 h 2449001"/>
              <a:gd name="connsiteX13" fmla="*/ 405179 w 777169"/>
              <a:gd name="connsiteY13" fmla="*/ 1331843 h 2449001"/>
              <a:gd name="connsiteX14" fmla="*/ 197793 w 777169"/>
              <a:gd name="connsiteY14" fmla="*/ 0 h 2449001"/>
              <a:gd name="connsiteX15" fmla="*/ 549506 w 777169"/>
              <a:gd name="connsiteY15" fmla="*/ 3422 h 2449001"/>
              <a:gd name="connsiteX16" fmla="*/ 656754 w 777169"/>
              <a:gd name="connsiteY16" fmla="*/ 938156 h 2449001"/>
              <a:gd name="connsiteX17" fmla="*/ 699376 w 777169"/>
              <a:gd name="connsiteY17" fmla="*/ 1307990 h 2449001"/>
              <a:gd name="connsiteX18" fmla="*/ 389275 w 777169"/>
              <a:gd name="connsiteY18" fmla="*/ 1268233 h 2449001"/>
              <a:gd name="connsiteX19" fmla="*/ 79175 w 777169"/>
              <a:gd name="connsiteY19" fmla="*/ 1288111 h 2449001"/>
              <a:gd name="connsiteX20" fmla="*/ 112740 w 777169"/>
              <a:gd name="connsiteY20" fmla="*/ 945913 h 2449001"/>
              <a:gd name="connsiteX21" fmla="*/ 197793 w 777169"/>
              <a:gd name="connsiteY21" fmla="*/ 0 h 2449001"/>
              <a:gd name="connsiteX0" fmla="*/ 413332 w 785322"/>
              <a:gd name="connsiteY0" fmla="*/ 1331843 h 2449001"/>
              <a:gd name="connsiteX1" fmla="*/ 524651 w 785322"/>
              <a:gd name="connsiteY1" fmla="*/ 1379551 h 2449001"/>
              <a:gd name="connsiteX2" fmla="*/ 763189 w 785322"/>
              <a:gd name="connsiteY2" fmla="*/ 1406369 h 2449001"/>
              <a:gd name="connsiteX3" fmla="*/ 601295 w 785322"/>
              <a:gd name="connsiteY3" fmla="*/ 1785816 h 2449001"/>
              <a:gd name="connsiteX4" fmla="*/ 592236 w 785322"/>
              <a:gd name="connsiteY4" fmla="*/ 2441050 h 2449001"/>
              <a:gd name="connsiteX5" fmla="*/ 302014 w 785322"/>
              <a:gd name="connsiteY5" fmla="*/ 2445025 h 2449001"/>
              <a:gd name="connsiteX6" fmla="*/ 211779 w 785322"/>
              <a:gd name="connsiteY6" fmla="*/ 1721654 h 2449001"/>
              <a:gd name="connsiteX7" fmla="*/ 190696 w 785322"/>
              <a:gd name="connsiteY7" fmla="*/ 2441050 h 2449001"/>
              <a:gd name="connsiteX8" fmla="*/ 119134 w 785322"/>
              <a:gd name="connsiteY8" fmla="*/ 2449001 h 2449001"/>
              <a:gd name="connsiteX9" fmla="*/ 8466 w 785322"/>
              <a:gd name="connsiteY9" fmla="*/ 1749481 h 2449001"/>
              <a:gd name="connsiteX10" fmla="*/ 100558 w 785322"/>
              <a:gd name="connsiteY10" fmla="*/ 1641682 h 2449001"/>
              <a:gd name="connsiteX11" fmla="*/ 71979 w 785322"/>
              <a:gd name="connsiteY11" fmla="*/ 1389262 h 2449001"/>
              <a:gd name="connsiteX12" fmla="*/ 321892 w 785322"/>
              <a:gd name="connsiteY12" fmla="*/ 1375575 h 2449001"/>
              <a:gd name="connsiteX13" fmla="*/ 413332 w 785322"/>
              <a:gd name="connsiteY13" fmla="*/ 1331843 h 2449001"/>
              <a:gd name="connsiteX14" fmla="*/ 205946 w 785322"/>
              <a:gd name="connsiteY14" fmla="*/ 0 h 2449001"/>
              <a:gd name="connsiteX15" fmla="*/ 557659 w 785322"/>
              <a:gd name="connsiteY15" fmla="*/ 3422 h 2449001"/>
              <a:gd name="connsiteX16" fmla="*/ 664907 w 785322"/>
              <a:gd name="connsiteY16" fmla="*/ 938156 h 2449001"/>
              <a:gd name="connsiteX17" fmla="*/ 707529 w 785322"/>
              <a:gd name="connsiteY17" fmla="*/ 1307990 h 2449001"/>
              <a:gd name="connsiteX18" fmla="*/ 397428 w 785322"/>
              <a:gd name="connsiteY18" fmla="*/ 1268233 h 2449001"/>
              <a:gd name="connsiteX19" fmla="*/ 87328 w 785322"/>
              <a:gd name="connsiteY19" fmla="*/ 1288111 h 2449001"/>
              <a:gd name="connsiteX20" fmla="*/ 120893 w 785322"/>
              <a:gd name="connsiteY20" fmla="*/ 945913 h 2449001"/>
              <a:gd name="connsiteX21" fmla="*/ 205946 w 785322"/>
              <a:gd name="connsiteY21" fmla="*/ 0 h 2449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785322" h="2449001">
                <a:moveTo>
                  <a:pt x="413332" y="1331843"/>
                </a:moveTo>
                <a:cubicBezTo>
                  <a:pt x="470316" y="1339795"/>
                  <a:pt x="487545" y="1363648"/>
                  <a:pt x="524651" y="1379551"/>
                </a:cubicBezTo>
                <a:cubicBezTo>
                  <a:pt x="598461" y="1388490"/>
                  <a:pt x="730438" y="1342684"/>
                  <a:pt x="763189" y="1406369"/>
                </a:cubicBezTo>
                <a:cubicBezTo>
                  <a:pt x="860365" y="1644887"/>
                  <a:pt x="606378" y="1660931"/>
                  <a:pt x="601295" y="1785816"/>
                </a:cubicBezTo>
                <a:cubicBezTo>
                  <a:pt x="592018" y="1995200"/>
                  <a:pt x="585610" y="2024932"/>
                  <a:pt x="592236" y="2441050"/>
                </a:cubicBezTo>
                <a:lnTo>
                  <a:pt x="302014" y="2445025"/>
                </a:lnTo>
                <a:cubicBezTo>
                  <a:pt x="266233" y="2198535"/>
                  <a:pt x="340856" y="1660357"/>
                  <a:pt x="211779" y="1721654"/>
                </a:cubicBezTo>
                <a:cubicBezTo>
                  <a:pt x="170697" y="1762736"/>
                  <a:pt x="192021" y="2185283"/>
                  <a:pt x="190696" y="2441050"/>
                </a:cubicBezTo>
                <a:cubicBezTo>
                  <a:pt x="146301" y="2445688"/>
                  <a:pt x="179432" y="2445688"/>
                  <a:pt x="119134" y="2449001"/>
                </a:cubicBezTo>
                <a:cubicBezTo>
                  <a:pt x="103231" y="1623390"/>
                  <a:pt x="60150" y="1875377"/>
                  <a:pt x="8466" y="1749481"/>
                </a:cubicBezTo>
                <a:cubicBezTo>
                  <a:pt x="-31697" y="1604092"/>
                  <a:pt x="83130" y="1642413"/>
                  <a:pt x="100558" y="1641682"/>
                </a:cubicBezTo>
                <a:cubicBezTo>
                  <a:pt x="5622" y="1561516"/>
                  <a:pt x="-3874" y="1450657"/>
                  <a:pt x="71979" y="1389262"/>
                </a:cubicBezTo>
                <a:cubicBezTo>
                  <a:pt x="119567" y="1358010"/>
                  <a:pt x="239728" y="1375575"/>
                  <a:pt x="321892" y="1375575"/>
                </a:cubicBezTo>
                <a:cubicBezTo>
                  <a:pt x="347071" y="1360998"/>
                  <a:pt x="364299" y="1334493"/>
                  <a:pt x="413332" y="1331843"/>
                </a:cubicBezTo>
                <a:close/>
                <a:moveTo>
                  <a:pt x="205946" y="0"/>
                </a:moveTo>
                <a:lnTo>
                  <a:pt x="557659" y="3422"/>
                </a:lnTo>
                <a:cubicBezTo>
                  <a:pt x="580863" y="327547"/>
                  <a:pt x="489978" y="820211"/>
                  <a:pt x="664907" y="938156"/>
                </a:cubicBezTo>
                <a:cubicBezTo>
                  <a:pt x="834535" y="1061401"/>
                  <a:pt x="785141" y="1256861"/>
                  <a:pt x="707529" y="1307990"/>
                </a:cubicBezTo>
                <a:cubicBezTo>
                  <a:pt x="596211" y="1362324"/>
                  <a:pt x="496819" y="1313291"/>
                  <a:pt x="397428" y="1268233"/>
                </a:cubicBezTo>
                <a:cubicBezTo>
                  <a:pt x="324542" y="1317265"/>
                  <a:pt x="192020" y="1358347"/>
                  <a:pt x="87328" y="1288111"/>
                </a:cubicBezTo>
                <a:cubicBezTo>
                  <a:pt x="-33267" y="1184744"/>
                  <a:pt x="58608" y="985670"/>
                  <a:pt x="120893" y="945913"/>
                </a:cubicBezTo>
                <a:cubicBezTo>
                  <a:pt x="259584" y="846619"/>
                  <a:pt x="211126" y="365206"/>
                  <a:pt x="20594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0" name="Freeform 108">
            <a:extLst>
              <a:ext uri="{FF2B5EF4-FFF2-40B4-BE49-F238E27FC236}">
                <a16:creationId xmlns:a16="http://schemas.microsoft.com/office/drawing/2014/main" id="{6A02011B-41CE-4E20-9214-001F7D847E12}"/>
              </a:ext>
            </a:extLst>
          </p:cNvPr>
          <p:cNvSpPr/>
          <p:nvPr/>
        </p:nvSpPr>
        <p:spPr>
          <a:xfrm>
            <a:off x="6129967" y="2416730"/>
            <a:ext cx="501857" cy="554554"/>
          </a:xfrm>
          <a:custGeom>
            <a:avLst/>
            <a:gdLst/>
            <a:ahLst/>
            <a:cxnLst/>
            <a:rect l="l" t="t" r="r" b="b"/>
            <a:pathLst>
              <a:path w="341005" h="376812">
                <a:moveTo>
                  <a:pt x="179590" y="105941"/>
                </a:moveTo>
                <a:cubicBezTo>
                  <a:pt x="189466" y="103284"/>
                  <a:pt x="200229" y="106383"/>
                  <a:pt x="207502" y="113978"/>
                </a:cubicBezTo>
                <a:lnTo>
                  <a:pt x="205155" y="116193"/>
                </a:lnTo>
                <a:cubicBezTo>
                  <a:pt x="198727" y="109493"/>
                  <a:pt x="189244" y="106732"/>
                  <a:pt x="180543" y="109027"/>
                </a:cubicBezTo>
                <a:cubicBezTo>
                  <a:pt x="171284" y="111470"/>
                  <a:pt x="164597" y="119184"/>
                  <a:pt x="163491" y="128699"/>
                </a:cubicBezTo>
                <a:lnTo>
                  <a:pt x="160301" y="128192"/>
                </a:lnTo>
                <a:cubicBezTo>
                  <a:pt x="160626" y="125509"/>
                  <a:pt x="161343" y="122953"/>
                  <a:pt x="162397" y="120583"/>
                </a:cubicBezTo>
                <a:cubicBezTo>
                  <a:pt x="163188" y="118806"/>
                  <a:pt x="164168" y="117134"/>
                  <a:pt x="165317" y="115593"/>
                </a:cubicBezTo>
                <a:close/>
                <a:moveTo>
                  <a:pt x="184774" y="76800"/>
                </a:moveTo>
                <a:cubicBezTo>
                  <a:pt x="189722" y="75892"/>
                  <a:pt x="194950" y="76276"/>
                  <a:pt x="199898" y="78055"/>
                </a:cubicBezTo>
                <a:lnTo>
                  <a:pt x="198784" y="81085"/>
                </a:lnTo>
                <a:cubicBezTo>
                  <a:pt x="190044" y="77951"/>
                  <a:pt x="180324" y="79705"/>
                  <a:pt x="173557" y="85636"/>
                </a:cubicBezTo>
                <a:cubicBezTo>
                  <a:pt x="166357" y="91948"/>
                  <a:pt x="163808" y="101834"/>
                  <a:pt x="167057" y="110845"/>
                </a:cubicBezTo>
                <a:lnTo>
                  <a:pt x="163976" y="111813"/>
                </a:lnTo>
                <a:cubicBezTo>
                  <a:pt x="161264" y="104174"/>
                  <a:pt x="162206" y="95982"/>
                  <a:pt x="166259" y="89343"/>
                </a:cubicBezTo>
                <a:lnTo>
                  <a:pt x="171329" y="83298"/>
                </a:lnTo>
                <a:cubicBezTo>
                  <a:pt x="175158" y="79908"/>
                  <a:pt x="179826" y="77708"/>
                  <a:pt x="184774" y="76800"/>
                </a:cubicBezTo>
                <a:close/>
                <a:moveTo>
                  <a:pt x="179076" y="24908"/>
                </a:moveTo>
                <a:cubicBezTo>
                  <a:pt x="173882" y="25821"/>
                  <a:pt x="169065" y="28595"/>
                  <a:pt x="165693" y="33023"/>
                </a:cubicBezTo>
                <a:lnTo>
                  <a:pt x="165081" y="32645"/>
                </a:lnTo>
                <a:lnTo>
                  <a:pt x="164343" y="33841"/>
                </a:lnTo>
                <a:lnTo>
                  <a:pt x="159156" y="28989"/>
                </a:lnTo>
                <a:cubicBezTo>
                  <a:pt x="147650" y="21890"/>
                  <a:pt x="132568" y="25462"/>
                  <a:pt x="125468" y="36968"/>
                </a:cubicBezTo>
                <a:cubicBezTo>
                  <a:pt x="125028" y="37682"/>
                  <a:pt x="124628" y="38410"/>
                  <a:pt x="124607" y="39302"/>
                </a:cubicBezTo>
                <a:cubicBezTo>
                  <a:pt x="121192" y="53871"/>
                  <a:pt x="126621" y="67918"/>
                  <a:pt x="137512" y="72288"/>
                </a:cubicBezTo>
                <a:lnTo>
                  <a:pt x="136408" y="75373"/>
                </a:lnTo>
                <a:cubicBezTo>
                  <a:pt x="125065" y="70889"/>
                  <a:pt x="118824" y="57470"/>
                  <a:pt x="120792" y="42874"/>
                </a:cubicBezTo>
                <a:cubicBezTo>
                  <a:pt x="110219" y="38045"/>
                  <a:pt x="97555" y="41998"/>
                  <a:pt x="91229" y="52250"/>
                </a:cubicBezTo>
                <a:cubicBezTo>
                  <a:pt x="86215" y="60377"/>
                  <a:pt x="87164" y="68019"/>
                  <a:pt x="90995" y="75559"/>
                </a:cubicBezTo>
                <a:cubicBezTo>
                  <a:pt x="88405" y="77546"/>
                  <a:pt x="86197" y="80074"/>
                  <a:pt x="84391" y="83001"/>
                </a:cubicBezTo>
                <a:cubicBezTo>
                  <a:pt x="75261" y="97799"/>
                  <a:pt x="79855" y="117197"/>
                  <a:pt x="94653" y="126328"/>
                </a:cubicBezTo>
                <a:cubicBezTo>
                  <a:pt x="99603" y="129383"/>
                  <a:pt x="105068" y="130901"/>
                  <a:pt x="110449" y="130283"/>
                </a:cubicBezTo>
                <a:cubicBezTo>
                  <a:pt x="111461" y="121556"/>
                  <a:pt x="114239" y="112980"/>
                  <a:pt x="118788" y="105103"/>
                </a:cubicBezTo>
                <a:lnTo>
                  <a:pt x="122060" y="106993"/>
                </a:lnTo>
                <a:cubicBezTo>
                  <a:pt x="117549" y="114804"/>
                  <a:pt x="114885" y="123345"/>
                  <a:pt x="114602" y="132066"/>
                </a:cubicBezTo>
                <a:cubicBezTo>
                  <a:pt x="118189" y="142541"/>
                  <a:pt x="127538" y="149533"/>
                  <a:pt x="138054" y="150704"/>
                </a:cubicBezTo>
                <a:lnTo>
                  <a:pt x="138622" y="157584"/>
                </a:lnTo>
                <a:cubicBezTo>
                  <a:pt x="141809" y="168599"/>
                  <a:pt x="152592" y="175355"/>
                  <a:pt x="163536" y="173320"/>
                </a:cubicBezTo>
                <a:lnTo>
                  <a:pt x="163736" y="174011"/>
                </a:lnTo>
                <a:lnTo>
                  <a:pt x="165086" y="173621"/>
                </a:lnTo>
                <a:lnTo>
                  <a:pt x="165671" y="180699"/>
                </a:lnTo>
                <a:cubicBezTo>
                  <a:pt x="169429" y="193686"/>
                  <a:pt x="183003" y="201168"/>
                  <a:pt x="195990" y="197411"/>
                </a:cubicBezTo>
                <a:cubicBezTo>
                  <a:pt x="196796" y="197178"/>
                  <a:pt x="197581" y="196907"/>
                  <a:pt x="198196" y="196260"/>
                </a:cubicBezTo>
                <a:cubicBezTo>
                  <a:pt x="209934" y="188156"/>
                  <a:pt x="215400" y="175007"/>
                  <a:pt x="211155" y="164763"/>
                </a:cubicBezTo>
                <a:cubicBezTo>
                  <a:pt x="205121" y="170199"/>
                  <a:pt x="196738" y="172687"/>
                  <a:pt x="188343" y="171472"/>
                </a:cubicBezTo>
                <a:lnTo>
                  <a:pt x="188829" y="168281"/>
                </a:lnTo>
                <a:cubicBezTo>
                  <a:pt x="198020" y="169602"/>
                  <a:pt x="207192" y="165939"/>
                  <a:pt x="212635" y="158774"/>
                </a:cubicBezTo>
                <a:cubicBezTo>
                  <a:pt x="218427" y="151149"/>
                  <a:pt x="218946" y="140953"/>
                  <a:pt x="213960" y="132774"/>
                </a:cubicBezTo>
                <a:lnTo>
                  <a:pt x="216785" y="131210"/>
                </a:lnTo>
                <a:cubicBezTo>
                  <a:pt x="222366" y="140465"/>
                  <a:pt x="221779" y="151983"/>
                  <a:pt x="215286" y="160619"/>
                </a:cubicBezTo>
                <a:lnTo>
                  <a:pt x="213805" y="162105"/>
                </a:lnTo>
                <a:cubicBezTo>
                  <a:pt x="218946" y="172938"/>
                  <a:pt x="214526" y="186813"/>
                  <a:pt x="203421" y="196175"/>
                </a:cubicBezTo>
                <a:cubicBezTo>
                  <a:pt x="208012" y="206854"/>
                  <a:pt x="220050" y="212429"/>
                  <a:pt x="231622" y="209082"/>
                </a:cubicBezTo>
                <a:cubicBezTo>
                  <a:pt x="239377" y="206838"/>
                  <a:pt x="243741" y="201989"/>
                  <a:pt x="246092" y="195539"/>
                </a:cubicBezTo>
                <a:cubicBezTo>
                  <a:pt x="255042" y="199507"/>
                  <a:pt x="265290" y="198199"/>
                  <a:pt x="272958" y="192601"/>
                </a:cubicBezTo>
                <a:lnTo>
                  <a:pt x="276795" y="193971"/>
                </a:lnTo>
                <a:cubicBezTo>
                  <a:pt x="289009" y="194016"/>
                  <a:pt x="298363" y="193248"/>
                  <a:pt x="304258" y="183694"/>
                </a:cubicBezTo>
                <a:cubicBezTo>
                  <a:pt x="309343" y="175453"/>
                  <a:pt x="308953" y="165378"/>
                  <a:pt x="303795" y="157923"/>
                </a:cubicBezTo>
                <a:cubicBezTo>
                  <a:pt x="298315" y="164420"/>
                  <a:pt x="291041" y="168177"/>
                  <a:pt x="283702" y="168174"/>
                </a:cubicBezTo>
                <a:lnTo>
                  <a:pt x="283555" y="164527"/>
                </a:lnTo>
                <a:cubicBezTo>
                  <a:pt x="293404" y="164978"/>
                  <a:pt x="303289" y="157339"/>
                  <a:pt x="308110" y="145450"/>
                </a:cubicBezTo>
                <a:cubicBezTo>
                  <a:pt x="311022" y="136198"/>
                  <a:pt x="308752" y="126109"/>
                  <a:pt x="302169" y="119023"/>
                </a:cubicBezTo>
                <a:cubicBezTo>
                  <a:pt x="296249" y="127191"/>
                  <a:pt x="286098" y="131525"/>
                  <a:pt x="275782" y="130309"/>
                </a:cubicBezTo>
                <a:lnTo>
                  <a:pt x="276183" y="127106"/>
                </a:lnTo>
                <a:cubicBezTo>
                  <a:pt x="285405" y="128184"/>
                  <a:pt x="294478" y="124281"/>
                  <a:pt x="299730" y="116974"/>
                </a:cubicBezTo>
                <a:lnTo>
                  <a:pt x="300207" y="116045"/>
                </a:lnTo>
                <a:cubicBezTo>
                  <a:pt x="300079" y="107222"/>
                  <a:pt x="295342" y="98867"/>
                  <a:pt x="287259" y="93880"/>
                </a:cubicBezTo>
                <a:cubicBezTo>
                  <a:pt x="284295" y="92051"/>
                  <a:pt x="281129" y="90828"/>
                  <a:pt x="277855" y="90561"/>
                </a:cubicBezTo>
                <a:cubicBezTo>
                  <a:pt x="271916" y="104194"/>
                  <a:pt x="259881" y="112708"/>
                  <a:pt x="248172" y="111695"/>
                </a:cubicBezTo>
                <a:cubicBezTo>
                  <a:pt x="248002" y="114741"/>
                  <a:pt x="246936" y="117719"/>
                  <a:pt x="245089" y="120348"/>
                </a:cubicBezTo>
                <a:cubicBezTo>
                  <a:pt x="241307" y="125729"/>
                  <a:pt x="234825" y="128827"/>
                  <a:pt x="228007" y="128511"/>
                </a:cubicBezTo>
                <a:lnTo>
                  <a:pt x="228158" y="125380"/>
                </a:lnTo>
                <a:cubicBezTo>
                  <a:pt x="233848" y="125642"/>
                  <a:pt x="239262" y="123097"/>
                  <a:pt x="242439" y="118667"/>
                </a:cubicBezTo>
                <a:cubicBezTo>
                  <a:pt x="244071" y="116391"/>
                  <a:pt x="244987" y="113796"/>
                  <a:pt x="245116" y="111152"/>
                </a:cubicBezTo>
                <a:lnTo>
                  <a:pt x="243716" y="110904"/>
                </a:lnTo>
                <a:lnTo>
                  <a:pt x="244539" y="108155"/>
                </a:lnTo>
                <a:cubicBezTo>
                  <a:pt x="244792" y="106166"/>
                  <a:pt x="244131" y="104285"/>
                  <a:pt x="243078" y="102544"/>
                </a:cubicBezTo>
                <a:cubicBezTo>
                  <a:pt x="240257" y="97875"/>
                  <a:pt x="235048" y="94922"/>
                  <a:pt x="229344" y="94755"/>
                </a:cubicBezTo>
                <a:lnTo>
                  <a:pt x="229436" y="91621"/>
                </a:lnTo>
                <a:cubicBezTo>
                  <a:pt x="236268" y="91821"/>
                  <a:pt x="242499" y="95409"/>
                  <a:pt x="245850" y="101072"/>
                </a:cubicBezTo>
                <a:cubicBezTo>
                  <a:pt x="247129" y="103235"/>
                  <a:pt x="247915" y="105575"/>
                  <a:pt x="248037" y="107973"/>
                </a:cubicBezTo>
                <a:cubicBezTo>
                  <a:pt x="258268" y="109553"/>
                  <a:pt x="268981" y="102051"/>
                  <a:pt x="274232" y="89778"/>
                </a:cubicBezTo>
                <a:cubicBezTo>
                  <a:pt x="278708" y="77339"/>
                  <a:pt x="274020" y="63056"/>
                  <a:pt x="262316" y="55834"/>
                </a:cubicBezTo>
                <a:cubicBezTo>
                  <a:pt x="257734" y="53007"/>
                  <a:pt x="252666" y="51626"/>
                  <a:pt x="247691" y="52231"/>
                </a:cubicBezTo>
                <a:cubicBezTo>
                  <a:pt x="248705" y="60913"/>
                  <a:pt x="245967" y="69020"/>
                  <a:pt x="239739" y="74185"/>
                </a:cubicBezTo>
                <a:lnTo>
                  <a:pt x="237649" y="71664"/>
                </a:lnTo>
                <a:cubicBezTo>
                  <a:pt x="244579" y="65918"/>
                  <a:pt x="246481" y="55888"/>
                  <a:pt x="243151" y="45920"/>
                </a:cubicBezTo>
                <a:cubicBezTo>
                  <a:pt x="241194" y="40124"/>
                  <a:pt x="237183" y="35004"/>
                  <a:pt x="231542" y="31523"/>
                </a:cubicBezTo>
                <a:cubicBezTo>
                  <a:pt x="221392" y="25261"/>
                  <a:pt x="208864" y="26095"/>
                  <a:pt x="199763" y="32668"/>
                </a:cubicBezTo>
                <a:lnTo>
                  <a:pt x="194721" y="27952"/>
                </a:lnTo>
                <a:cubicBezTo>
                  <a:pt x="189842" y="24941"/>
                  <a:pt x="184271" y="23995"/>
                  <a:pt x="179076" y="24908"/>
                </a:cubicBezTo>
                <a:close/>
                <a:moveTo>
                  <a:pt x="190632" y="62"/>
                </a:moveTo>
                <a:cubicBezTo>
                  <a:pt x="300121" y="2329"/>
                  <a:pt x="391248" y="125645"/>
                  <a:pt x="309641" y="225160"/>
                </a:cubicBezTo>
                <a:cubicBezTo>
                  <a:pt x="282892" y="251229"/>
                  <a:pt x="279266" y="288859"/>
                  <a:pt x="302841" y="374772"/>
                </a:cubicBezTo>
                <a:lnTo>
                  <a:pt x="121266" y="376812"/>
                </a:lnTo>
                <a:lnTo>
                  <a:pt x="109025" y="322355"/>
                </a:lnTo>
                <a:cubicBezTo>
                  <a:pt x="76580" y="333165"/>
                  <a:pt x="40716" y="329924"/>
                  <a:pt x="28778" y="318327"/>
                </a:cubicBezTo>
                <a:cubicBezTo>
                  <a:pt x="22923" y="311868"/>
                  <a:pt x="25422" y="291738"/>
                  <a:pt x="32859" y="276164"/>
                </a:cubicBezTo>
                <a:cubicBezTo>
                  <a:pt x="35235" y="270344"/>
                  <a:pt x="23179" y="268321"/>
                  <a:pt x="20618" y="259843"/>
                </a:cubicBezTo>
                <a:cubicBezTo>
                  <a:pt x="19440" y="251965"/>
                  <a:pt x="27377" y="251682"/>
                  <a:pt x="30757" y="247602"/>
                </a:cubicBezTo>
                <a:lnTo>
                  <a:pt x="18516" y="238938"/>
                </a:lnTo>
                <a:cubicBezTo>
                  <a:pt x="12669" y="232923"/>
                  <a:pt x="25811" y="221592"/>
                  <a:pt x="29458" y="212919"/>
                </a:cubicBezTo>
                <a:cubicBezTo>
                  <a:pt x="16679" y="208924"/>
                  <a:pt x="7006" y="203466"/>
                  <a:pt x="307" y="196983"/>
                </a:cubicBezTo>
                <a:cubicBezTo>
                  <a:pt x="-2572" y="186228"/>
                  <a:pt x="15339" y="171234"/>
                  <a:pt x="31089" y="151672"/>
                </a:cubicBezTo>
                <a:cubicBezTo>
                  <a:pt x="47602" y="132201"/>
                  <a:pt x="33821" y="117353"/>
                  <a:pt x="46470" y="75544"/>
                </a:cubicBezTo>
                <a:cubicBezTo>
                  <a:pt x="66559" y="23813"/>
                  <a:pt x="114124" y="-1423"/>
                  <a:pt x="190632" y="62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1" name="Oval 8">
            <a:extLst>
              <a:ext uri="{FF2B5EF4-FFF2-40B4-BE49-F238E27FC236}">
                <a16:creationId xmlns:a16="http://schemas.microsoft.com/office/drawing/2014/main" id="{E3D5639C-49CF-43D9-965F-7653D69F451F}"/>
              </a:ext>
            </a:extLst>
          </p:cNvPr>
          <p:cNvSpPr/>
          <p:nvPr/>
        </p:nvSpPr>
        <p:spPr>
          <a:xfrm>
            <a:off x="6967308" y="2429072"/>
            <a:ext cx="527152" cy="529870"/>
          </a:xfrm>
          <a:custGeom>
            <a:avLst/>
            <a:gdLst/>
            <a:ahLst/>
            <a:cxnLst/>
            <a:rect l="l" t="t" r="r" b="b"/>
            <a:pathLst>
              <a:path w="3068057" h="3083879">
                <a:moveTo>
                  <a:pt x="1943022" y="0"/>
                </a:moveTo>
                <a:cubicBezTo>
                  <a:pt x="2091435" y="0"/>
                  <a:pt x="2214809" y="107202"/>
                  <a:pt x="2232575" y="249298"/>
                </a:cubicBezTo>
                <a:cubicBezTo>
                  <a:pt x="2066806" y="323095"/>
                  <a:pt x="1966497" y="475331"/>
                  <a:pt x="1992863" y="623272"/>
                </a:cubicBezTo>
                <a:lnTo>
                  <a:pt x="2032344" y="614884"/>
                </a:lnTo>
                <a:cubicBezTo>
                  <a:pt x="2007703" y="472429"/>
                  <a:pt x="2119863" y="324636"/>
                  <a:pt x="2294697" y="266187"/>
                </a:cubicBezTo>
                <a:cubicBezTo>
                  <a:pt x="2304190" y="260641"/>
                  <a:pt x="2314409" y="260119"/>
                  <a:pt x="2324748" y="260119"/>
                </a:cubicBezTo>
                <a:cubicBezTo>
                  <a:pt x="2491310" y="260119"/>
                  <a:pt x="2626336" y="395145"/>
                  <a:pt x="2626336" y="561708"/>
                </a:cubicBezTo>
                <a:lnTo>
                  <a:pt x="2609021" y="647481"/>
                </a:lnTo>
                <a:lnTo>
                  <a:pt x="2626336" y="647481"/>
                </a:lnTo>
                <a:lnTo>
                  <a:pt x="2626336" y="656343"/>
                </a:lnTo>
                <a:cubicBezTo>
                  <a:pt x="2762823" y="669742"/>
                  <a:pt x="2867295" y="786613"/>
                  <a:pt x="2867295" y="927882"/>
                </a:cubicBezTo>
                <a:lnTo>
                  <a:pt x="2850464" y="1011252"/>
                </a:lnTo>
                <a:cubicBezTo>
                  <a:pt x="2978255" y="1064152"/>
                  <a:pt x="3068057" y="1190111"/>
                  <a:pt x="3068057" y="1337042"/>
                </a:cubicBezTo>
                <a:cubicBezTo>
                  <a:pt x="3068057" y="1418703"/>
                  <a:pt x="3040320" y="1493884"/>
                  <a:pt x="2992210" y="1551889"/>
                </a:cubicBezTo>
                <a:cubicBezTo>
                  <a:pt x="2909241" y="1651289"/>
                  <a:pt x="2791782" y="1696238"/>
                  <a:pt x="2686704" y="1660749"/>
                </a:cubicBezTo>
                <a:lnTo>
                  <a:pt x="2673794" y="1698968"/>
                </a:lnTo>
                <a:cubicBezTo>
                  <a:pt x="2768232" y="1730865"/>
                  <a:pt x="2870956" y="1707121"/>
                  <a:pt x="2955415" y="1640323"/>
                </a:cubicBezTo>
                <a:cubicBezTo>
                  <a:pt x="2993943" y="1688574"/>
                  <a:pt x="3012247" y="1750635"/>
                  <a:pt x="3012247" y="1816968"/>
                </a:cubicBezTo>
                <a:cubicBezTo>
                  <a:pt x="3012247" y="1986406"/>
                  <a:pt x="2892829" y="2127952"/>
                  <a:pt x="2733451" y="2161496"/>
                </a:cubicBezTo>
                <a:cubicBezTo>
                  <a:pt x="2570803" y="2185843"/>
                  <a:pt x="2422847" y="2122052"/>
                  <a:pt x="2373218" y="2004561"/>
                </a:cubicBezTo>
                <a:cubicBezTo>
                  <a:pt x="2397575" y="1987765"/>
                  <a:pt x="2417022" y="1964396"/>
                  <a:pt x="2431421" y="1936987"/>
                </a:cubicBezTo>
                <a:cubicBezTo>
                  <a:pt x="2469123" y="1865220"/>
                  <a:pt x="2466430" y="1776674"/>
                  <a:pt x="2424327" y="1703750"/>
                </a:cubicBezTo>
                <a:lnTo>
                  <a:pt x="2390880" y="1723060"/>
                </a:lnTo>
                <a:cubicBezTo>
                  <a:pt x="2426033" y="1783948"/>
                  <a:pt x="2428758" y="1857660"/>
                  <a:pt x="2398065" y="1917447"/>
                </a:cubicBezTo>
                <a:cubicBezTo>
                  <a:pt x="2386618" y="1939743"/>
                  <a:pt x="2371177" y="1958844"/>
                  <a:pt x="2348681" y="1969064"/>
                </a:cubicBezTo>
                <a:lnTo>
                  <a:pt x="2314536" y="1978212"/>
                </a:lnTo>
                <a:lnTo>
                  <a:pt x="2320989" y="1994504"/>
                </a:lnTo>
                <a:cubicBezTo>
                  <a:pt x="2292439" y="2010252"/>
                  <a:pt x="2259301" y="2017439"/>
                  <a:pt x="2224883" y="2015050"/>
                </a:cubicBezTo>
                <a:cubicBezTo>
                  <a:pt x="2157880" y="2010397"/>
                  <a:pt x="2096183" y="1970105"/>
                  <a:pt x="2062112" y="1908746"/>
                </a:cubicBezTo>
                <a:lnTo>
                  <a:pt x="2028307" y="1927422"/>
                </a:lnTo>
                <a:cubicBezTo>
                  <a:pt x="2069101" y="2000945"/>
                  <a:pt x="2143517" y="2048870"/>
                  <a:pt x="2224395" y="2053708"/>
                </a:cubicBezTo>
                <a:cubicBezTo>
                  <a:pt x="2263912" y="2056070"/>
                  <a:pt x="2302036" y="2047984"/>
                  <a:pt x="2335071" y="2030056"/>
                </a:cubicBezTo>
                <a:cubicBezTo>
                  <a:pt x="2400196" y="2159379"/>
                  <a:pt x="2567325" y="2230480"/>
                  <a:pt x="2748680" y="2204554"/>
                </a:cubicBezTo>
                <a:cubicBezTo>
                  <a:pt x="2767068" y="2240602"/>
                  <a:pt x="2774723" y="2281713"/>
                  <a:pt x="2774723" y="2324613"/>
                </a:cubicBezTo>
                <a:cubicBezTo>
                  <a:pt x="2774723" y="2444667"/>
                  <a:pt x="2714770" y="2550720"/>
                  <a:pt x="2619461" y="2609132"/>
                </a:cubicBezTo>
                <a:cubicBezTo>
                  <a:pt x="2594093" y="2739763"/>
                  <a:pt x="2496512" y="2844553"/>
                  <a:pt x="2368919" y="2876858"/>
                </a:cubicBezTo>
                <a:cubicBezTo>
                  <a:pt x="2184369" y="2908073"/>
                  <a:pt x="2016372" y="2826285"/>
                  <a:pt x="1978290" y="2684161"/>
                </a:cubicBezTo>
                <a:lnTo>
                  <a:pt x="1939323" y="2694602"/>
                </a:lnTo>
                <a:cubicBezTo>
                  <a:pt x="1970494" y="2810931"/>
                  <a:pt x="2075973" y="2892306"/>
                  <a:pt x="2210223" y="2912307"/>
                </a:cubicBezTo>
                <a:cubicBezTo>
                  <a:pt x="2165434" y="3014618"/>
                  <a:pt x="2062317" y="3083879"/>
                  <a:pt x="1943022" y="3083879"/>
                </a:cubicBezTo>
                <a:cubicBezTo>
                  <a:pt x="1804718" y="3083879"/>
                  <a:pt x="1736151" y="2990782"/>
                  <a:pt x="1657612" y="2862428"/>
                </a:cubicBezTo>
                <a:cubicBezTo>
                  <a:pt x="1632100" y="2775963"/>
                  <a:pt x="1598588" y="2449530"/>
                  <a:pt x="1653064" y="2147091"/>
                </a:cubicBezTo>
                <a:cubicBezTo>
                  <a:pt x="1775302" y="2294672"/>
                  <a:pt x="1947360" y="2360889"/>
                  <a:pt x="2101389" y="2319520"/>
                </a:cubicBezTo>
                <a:lnTo>
                  <a:pt x="2085913" y="2268654"/>
                </a:lnTo>
                <a:cubicBezTo>
                  <a:pt x="1935632" y="2308197"/>
                  <a:pt x="1765039" y="2228547"/>
                  <a:pt x="1652548" y="2065927"/>
                </a:cubicBezTo>
                <a:cubicBezTo>
                  <a:pt x="1594744" y="1988631"/>
                  <a:pt x="1552933" y="1543383"/>
                  <a:pt x="1647107" y="1210118"/>
                </a:cubicBezTo>
                <a:cubicBezTo>
                  <a:pt x="1757451" y="1073526"/>
                  <a:pt x="1924310" y="1023711"/>
                  <a:pt x="2044795" y="1095494"/>
                </a:cubicBezTo>
                <a:lnTo>
                  <a:pt x="2046624" y="1092427"/>
                </a:lnTo>
                <a:cubicBezTo>
                  <a:pt x="2044963" y="1115904"/>
                  <a:pt x="2049817" y="1139574"/>
                  <a:pt x="2059741" y="1162003"/>
                </a:cubicBezTo>
                <a:cubicBezTo>
                  <a:pt x="2085174" y="1219476"/>
                  <a:pt x="2140055" y="1259997"/>
                  <a:pt x="2204060" y="1268556"/>
                </a:cubicBezTo>
                <a:lnTo>
                  <a:pt x="2208020" y="1238949"/>
                </a:lnTo>
                <a:cubicBezTo>
                  <a:pt x="2154665" y="1231814"/>
                  <a:pt x="2108853" y="1198319"/>
                  <a:pt x="2087448" y="1150798"/>
                </a:cubicBezTo>
                <a:cubicBezTo>
                  <a:pt x="2064784" y="1100476"/>
                  <a:pt x="2073123" y="1042569"/>
                  <a:pt x="2109077" y="1000639"/>
                </a:cubicBezTo>
                <a:cubicBezTo>
                  <a:pt x="2142987" y="961090"/>
                  <a:pt x="2196315" y="941798"/>
                  <a:pt x="2249471" y="949847"/>
                </a:cubicBezTo>
                <a:lnTo>
                  <a:pt x="2253988" y="920317"/>
                </a:lnTo>
                <a:cubicBezTo>
                  <a:pt x="2190211" y="910645"/>
                  <a:pt x="2126205" y="934132"/>
                  <a:pt x="2085632" y="982099"/>
                </a:cubicBezTo>
                <a:lnTo>
                  <a:pt x="2052614" y="1055246"/>
                </a:lnTo>
                <a:cubicBezTo>
                  <a:pt x="1928226" y="988072"/>
                  <a:pt x="1765306" y="1028878"/>
                  <a:pt x="1646726" y="1149851"/>
                </a:cubicBezTo>
                <a:cubicBezTo>
                  <a:pt x="1576863" y="1018908"/>
                  <a:pt x="1584053" y="461235"/>
                  <a:pt x="1633436" y="269593"/>
                </a:cubicBezTo>
                <a:cubicBezTo>
                  <a:pt x="1697428" y="119029"/>
                  <a:pt x="1776459" y="0"/>
                  <a:pt x="1943022" y="0"/>
                </a:cubicBezTo>
                <a:close/>
                <a:moveTo>
                  <a:pt x="1125035" y="0"/>
                </a:moveTo>
                <a:cubicBezTo>
                  <a:pt x="1263339" y="0"/>
                  <a:pt x="1331906" y="93097"/>
                  <a:pt x="1410445" y="221451"/>
                </a:cubicBezTo>
                <a:cubicBezTo>
                  <a:pt x="1435957" y="307916"/>
                  <a:pt x="1469469" y="634350"/>
                  <a:pt x="1414993" y="936788"/>
                </a:cubicBezTo>
                <a:cubicBezTo>
                  <a:pt x="1292755" y="789207"/>
                  <a:pt x="1120697" y="722990"/>
                  <a:pt x="966668" y="764359"/>
                </a:cubicBezTo>
                <a:lnTo>
                  <a:pt x="982144" y="815225"/>
                </a:lnTo>
                <a:cubicBezTo>
                  <a:pt x="1132425" y="775682"/>
                  <a:pt x="1303018" y="855332"/>
                  <a:pt x="1415509" y="1017952"/>
                </a:cubicBezTo>
                <a:cubicBezTo>
                  <a:pt x="1473313" y="1095249"/>
                  <a:pt x="1515123" y="1540497"/>
                  <a:pt x="1420950" y="1873762"/>
                </a:cubicBezTo>
                <a:cubicBezTo>
                  <a:pt x="1310606" y="2010353"/>
                  <a:pt x="1143747" y="2060168"/>
                  <a:pt x="1023262" y="1988385"/>
                </a:cubicBezTo>
                <a:lnTo>
                  <a:pt x="1021433" y="1991453"/>
                </a:lnTo>
                <a:cubicBezTo>
                  <a:pt x="1023094" y="1967976"/>
                  <a:pt x="1018240" y="1944306"/>
                  <a:pt x="1008316" y="1921877"/>
                </a:cubicBezTo>
                <a:cubicBezTo>
                  <a:pt x="982883" y="1864403"/>
                  <a:pt x="928002" y="1823883"/>
                  <a:pt x="863997" y="1815323"/>
                </a:cubicBezTo>
                <a:lnTo>
                  <a:pt x="860037" y="1844930"/>
                </a:lnTo>
                <a:cubicBezTo>
                  <a:pt x="913392" y="1852066"/>
                  <a:pt x="959204" y="1885560"/>
                  <a:pt x="980609" y="1933082"/>
                </a:cubicBezTo>
                <a:cubicBezTo>
                  <a:pt x="1003273" y="1983404"/>
                  <a:pt x="994934" y="2041310"/>
                  <a:pt x="958980" y="2083241"/>
                </a:cubicBezTo>
                <a:cubicBezTo>
                  <a:pt x="925070" y="2122789"/>
                  <a:pt x="871742" y="2142082"/>
                  <a:pt x="818586" y="2134033"/>
                </a:cubicBezTo>
                <a:lnTo>
                  <a:pt x="814069" y="2163562"/>
                </a:lnTo>
                <a:cubicBezTo>
                  <a:pt x="877846" y="2173235"/>
                  <a:pt x="941852" y="2149747"/>
                  <a:pt x="982425" y="2101780"/>
                </a:cubicBezTo>
                <a:lnTo>
                  <a:pt x="1015443" y="2028633"/>
                </a:lnTo>
                <a:cubicBezTo>
                  <a:pt x="1139831" y="2095808"/>
                  <a:pt x="1302751" y="2055001"/>
                  <a:pt x="1421331" y="1934029"/>
                </a:cubicBezTo>
                <a:cubicBezTo>
                  <a:pt x="1491194" y="2064971"/>
                  <a:pt x="1484003" y="2622644"/>
                  <a:pt x="1434621" y="2814287"/>
                </a:cubicBezTo>
                <a:cubicBezTo>
                  <a:pt x="1370629" y="2964850"/>
                  <a:pt x="1291598" y="3083879"/>
                  <a:pt x="1125035" y="3083879"/>
                </a:cubicBezTo>
                <a:cubicBezTo>
                  <a:pt x="976622" y="3083879"/>
                  <a:pt x="853248" y="2976677"/>
                  <a:pt x="835482" y="2834581"/>
                </a:cubicBezTo>
                <a:cubicBezTo>
                  <a:pt x="1001251" y="2760784"/>
                  <a:pt x="1101560" y="2608549"/>
                  <a:pt x="1075194" y="2460607"/>
                </a:cubicBezTo>
                <a:lnTo>
                  <a:pt x="1035713" y="2468996"/>
                </a:lnTo>
                <a:cubicBezTo>
                  <a:pt x="1060354" y="2611450"/>
                  <a:pt x="948194" y="2759243"/>
                  <a:pt x="773360" y="2817692"/>
                </a:cubicBezTo>
                <a:cubicBezTo>
                  <a:pt x="763867" y="2823239"/>
                  <a:pt x="753648" y="2823760"/>
                  <a:pt x="743309" y="2823760"/>
                </a:cubicBezTo>
                <a:cubicBezTo>
                  <a:pt x="576747" y="2823760"/>
                  <a:pt x="441721" y="2688734"/>
                  <a:pt x="441721" y="2522172"/>
                </a:cubicBezTo>
                <a:lnTo>
                  <a:pt x="459036" y="2436399"/>
                </a:lnTo>
                <a:lnTo>
                  <a:pt x="441721" y="2436399"/>
                </a:lnTo>
                <a:lnTo>
                  <a:pt x="441721" y="2427537"/>
                </a:lnTo>
                <a:cubicBezTo>
                  <a:pt x="305234" y="2414137"/>
                  <a:pt x="200762" y="2297266"/>
                  <a:pt x="200762" y="2155997"/>
                </a:cubicBezTo>
                <a:lnTo>
                  <a:pt x="217593" y="2072628"/>
                </a:lnTo>
                <a:cubicBezTo>
                  <a:pt x="89802" y="2019727"/>
                  <a:pt x="0" y="1893768"/>
                  <a:pt x="0" y="1746838"/>
                </a:cubicBezTo>
                <a:cubicBezTo>
                  <a:pt x="0" y="1665177"/>
                  <a:pt x="27737" y="1589996"/>
                  <a:pt x="75847" y="1531990"/>
                </a:cubicBezTo>
                <a:cubicBezTo>
                  <a:pt x="158816" y="1432590"/>
                  <a:pt x="276275" y="1387641"/>
                  <a:pt x="381353" y="1423131"/>
                </a:cubicBezTo>
                <a:lnTo>
                  <a:pt x="394263" y="1384911"/>
                </a:lnTo>
                <a:cubicBezTo>
                  <a:pt x="299825" y="1353014"/>
                  <a:pt x="197101" y="1376758"/>
                  <a:pt x="112642" y="1443556"/>
                </a:cubicBezTo>
                <a:cubicBezTo>
                  <a:pt x="74114" y="1395305"/>
                  <a:pt x="55810" y="1333244"/>
                  <a:pt x="55810" y="1266911"/>
                </a:cubicBezTo>
                <a:cubicBezTo>
                  <a:pt x="55810" y="1097473"/>
                  <a:pt x="175228" y="955927"/>
                  <a:pt x="334606" y="922383"/>
                </a:cubicBezTo>
                <a:cubicBezTo>
                  <a:pt x="497254" y="898036"/>
                  <a:pt x="645210" y="961827"/>
                  <a:pt x="694839" y="1079319"/>
                </a:cubicBezTo>
                <a:cubicBezTo>
                  <a:pt x="670482" y="1096114"/>
                  <a:pt x="651035" y="1119484"/>
                  <a:pt x="636636" y="1146893"/>
                </a:cubicBezTo>
                <a:cubicBezTo>
                  <a:pt x="598934" y="1218660"/>
                  <a:pt x="601627" y="1307205"/>
                  <a:pt x="643730" y="1380130"/>
                </a:cubicBezTo>
                <a:lnTo>
                  <a:pt x="677177" y="1360819"/>
                </a:lnTo>
                <a:cubicBezTo>
                  <a:pt x="642024" y="1299932"/>
                  <a:pt x="639299" y="1226219"/>
                  <a:pt x="669992" y="1166433"/>
                </a:cubicBezTo>
                <a:cubicBezTo>
                  <a:pt x="681439" y="1144136"/>
                  <a:pt x="696880" y="1125036"/>
                  <a:pt x="719376" y="1114815"/>
                </a:cubicBezTo>
                <a:lnTo>
                  <a:pt x="753521" y="1105667"/>
                </a:lnTo>
                <a:lnTo>
                  <a:pt x="747068" y="1089375"/>
                </a:lnTo>
                <a:cubicBezTo>
                  <a:pt x="775618" y="1073627"/>
                  <a:pt x="808756" y="1066440"/>
                  <a:pt x="843174" y="1068829"/>
                </a:cubicBezTo>
                <a:cubicBezTo>
                  <a:pt x="910177" y="1073482"/>
                  <a:pt x="971874" y="1113774"/>
                  <a:pt x="1005945" y="1175134"/>
                </a:cubicBezTo>
                <a:lnTo>
                  <a:pt x="1039750" y="1156458"/>
                </a:lnTo>
                <a:cubicBezTo>
                  <a:pt x="998956" y="1082934"/>
                  <a:pt x="924540" y="1035010"/>
                  <a:pt x="843662" y="1030172"/>
                </a:cubicBezTo>
                <a:cubicBezTo>
                  <a:pt x="804145" y="1027809"/>
                  <a:pt x="766021" y="1035895"/>
                  <a:pt x="732986" y="1053824"/>
                </a:cubicBezTo>
                <a:cubicBezTo>
                  <a:pt x="667861" y="924500"/>
                  <a:pt x="500732" y="853399"/>
                  <a:pt x="319377" y="879325"/>
                </a:cubicBezTo>
                <a:cubicBezTo>
                  <a:pt x="300989" y="843277"/>
                  <a:pt x="293334" y="802167"/>
                  <a:pt x="293334" y="759266"/>
                </a:cubicBezTo>
                <a:cubicBezTo>
                  <a:pt x="293334" y="639212"/>
                  <a:pt x="353287" y="533159"/>
                  <a:pt x="448596" y="474747"/>
                </a:cubicBezTo>
                <a:cubicBezTo>
                  <a:pt x="473964" y="344116"/>
                  <a:pt x="571545" y="239326"/>
                  <a:pt x="699138" y="207021"/>
                </a:cubicBezTo>
                <a:cubicBezTo>
                  <a:pt x="883688" y="175806"/>
                  <a:pt x="1051685" y="257594"/>
                  <a:pt x="1089767" y="399718"/>
                </a:cubicBezTo>
                <a:lnTo>
                  <a:pt x="1128734" y="389277"/>
                </a:lnTo>
                <a:cubicBezTo>
                  <a:pt x="1097563" y="272948"/>
                  <a:pt x="992084" y="191573"/>
                  <a:pt x="857834" y="171572"/>
                </a:cubicBezTo>
                <a:cubicBezTo>
                  <a:pt x="902623" y="69261"/>
                  <a:pt x="1005740" y="0"/>
                  <a:pt x="112503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72" name="Group 110">
            <a:extLst>
              <a:ext uri="{FF2B5EF4-FFF2-40B4-BE49-F238E27FC236}">
                <a16:creationId xmlns:a16="http://schemas.microsoft.com/office/drawing/2014/main" id="{D519BD50-C580-4623-8810-E04695FA5F45}"/>
              </a:ext>
            </a:extLst>
          </p:cNvPr>
          <p:cNvGrpSpPr/>
          <p:nvPr/>
        </p:nvGrpSpPr>
        <p:grpSpPr>
          <a:xfrm>
            <a:off x="5291981" y="2416730"/>
            <a:ext cx="501857" cy="554554"/>
            <a:chOff x="4835382" y="73243"/>
            <a:chExt cx="2920830" cy="3227535"/>
          </a:xfrm>
          <a:solidFill>
            <a:schemeClr val="accent4"/>
          </a:solidFill>
        </p:grpSpPr>
        <p:sp>
          <p:nvSpPr>
            <p:cNvPr id="73" name="Freeform 111">
              <a:extLst>
                <a:ext uri="{FF2B5EF4-FFF2-40B4-BE49-F238E27FC236}">
                  <a16:creationId xmlns:a16="http://schemas.microsoft.com/office/drawing/2014/main" id="{BBCCCC44-B257-423A-BB40-01303C1A40E8}"/>
                </a:ext>
              </a:extLst>
            </p:cNvPr>
            <p:cNvSpPr/>
            <p:nvPr/>
          </p:nvSpPr>
          <p:spPr>
            <a:xfrm>
              <a:off x="4835382" y="73243"/>
              <a:ext cx="2920830" cy="3227535"/>
            </a:xfrm>
            <a:custGeom>
              <a:avLst/>
              <a:gdLst>
                <a:gd name="connsiteX0" fmla="*/ 3030279 w 4784651"/>
                <a:gd name="connsiteY0" fmla="*/ 0 h 5890437"/>
                <a:gd name="connsiteX1" fmla="*/ 765544 w 4784651"/>
                <a:gd name="connsiteY1" fmla="*/ 1935126 h 5890437"/>
                <a:gd name="connsiteX2" fmla="*/ 0 w 4784651"/>
                <a:gd name="connsiteY2" fmla="*/ 3051544 h 5890437"/>
                <a:gd name="connsiteX3" fmla="*/ 510363 w 4784651"/>
                <a:gd name="connsiteY3" fmla="*/ 3327991 h 5890437"/>
                <a:gd name="connsiteX4" fmla="*/ 297711 w 4784651"/>
                <a:gd name="connsiteY4" fmla="*/ 3657600 h 5890437"/>
                <a:gd name="connsiteX5" fmla="*/ 489097 w 4784651"/>
                <a:gd name="connsiteY5" fmla="*/ 3870251 h 5890437"/>
                <a:gd name="connsiteX6" fmla="*/ 372139 w 4784651"/>
                <a:gd name="connsiteY6" fmla="*/ 4061637 h 5890437"/>
                <a:gd name="connsiteX7" fmla="*/ 563525 w 4784651"/>
                <a:gd name="connsiteY7" fmla="*/ 4316819 h 5890437"/>
                <a:gd name="connsiteX8" fmla="*/ 499730 w 4784651"/>
                <a:gd name="connsiteY8" fmla="*/ 4976037 h 5890437"/>
                <a:gd name="connsiteX9" fmla="*/ 1754372 w 4784651"/>
                <a:gd name="connsiteY9" fmla="*/ 5199321 h 5890437"/>
                <a:gd name="connsiteX10" fmla="*/ 1945758 w 4784651"/>
                <a:gd name="connsiteY10" fmla="*/ 5890437 h 5890437"/>
                <a:gd name="connsiteX11" fmla="*/ 4784651 w 4784651"/>
                <a:gd name="connsiteY11" fmla="*/ 5858540 h 5890437"/>
                <a:gd name="connsiteX12" fmla="*/ 4561367 w 4784651"/>
                <a:gd name="connsiteY12" fmla="*/ 4189228 h 5890437"/>
                <a:gd name="connsiteX13" fmla="*/ 3030279 w 4784651"/>
                <a:gd name="connsiteY13" fmla="*/ 0 h 5890437"/>
                <a:gd name="connsiteX0" fmla="*/ 3030279 w 4784651"/>
                <a:gd name="connsiteY0" fmla="*/ 114 h 5890551"/>
                <a:gd name="connsiteX1" fmla="*/ 765544 w 4784651"/>
                <a:gd name="connsiteY1" fmla="*/ 1935240 h 5890551"/>
                <a:gd name="connsiteX2" fmla="*/ 0 w 4784651"/>
                <a:gd name="connsiteY2" fmla="*/ 3051658 h 5890551"/>
                <a:gd name="connsiteX3" fmla="*/ 510363 w 4784651"/>
                <a:gd name="connsiteY3" fmla="*/ 3328105 h 5890551"/>
                <a:gd name="connsiteX4" fmla="*/ 297711 w 4784651"/>
                <a:gd name="connsiteY4" fmla="*/ 3657714 h 5890551"/>
                <a:gd name="connsiteX5" fmla="*/ 489097 w 4784651"/>
                <a:gd name="connsiteY5" fmla="*/ 3870365 h 5890551"/>
                <a:gd name="connsiteX6" fmla="*/ 372139 w 4784651"/>
                <a:gd name="connsiteY6" fmla="*/ 4061751 h 5890551"/>
                <a:gd name="connsiteX7" fmla="*/ 563525 w 4784651"/>
                <a:gd name="connsiteY7" fmla="*/ 4316933 h 5890551"/>
                <a:gd name="connsiteX8" fmla="*/ 499730 w 4784651"/>
                <a:gd name="connsiteY8" fmla="*/ 4976151 h 5890551"/>
                <a:gd name="connsiteX9" fmla="*/ 1754372 w 4784651"/>
                <a:gd name="connsiteY9" fmla="*/ 5199435 h 5890551"/>
                <a:gd name="connsiteX10" fmla="*/ 1945758 w 4784651"/>
                <a:gd name="connsiteY10" fmla="*/ 5890551 h 5890551"/>
                <a:gd name="connsiteX11" fmla="*/ 4784651 w 4784651"/>
                <a:gd name="connsiteY11" fmla="*/ 5858654 h 5890551"/>
                <a:gd name="connsiteX12" fmla="*/ 4561367 w 4784651"/>
                <a:gd name="connsiteY12" fmla="*/ 4189342 h 5890551"/>
                <a:gd name="connsiteX13" fmla="*/ 3030279 w 4784651"/>
                <a:gd name="connsiteY13" fmla="*/ 114 h 5890551"/>
                <a:gd name="connsiteX0" fmla="*/ 3030279 w 4784651"/>
                <a:gd name="connsiteY0" fmla="*/ 398 h 5890835"/>
                <a:gd name="connsiteX1" fmla="*/ 765544 w 4784651"/>
                <a:gd name="connsiteY1" fmla="*/ 1935524 h 5890835"/>
                <a:gd name="connsiteX2" fmla="*/ 0 w 4784651"/>
                <a:gd name="connsiteY2" fmla="*/ 3051942 h 5890835"/>
                <a:gd name="connsiteX3" fmla="*/ 510363 w 4784651"/>
                <a:gd name="connsiteY3" fmla="*/ 3328389 h 5890835"/>
                <a:gd name="connsiteX4" fmla="*/ 297711 w 4784651"/>
                <a:gd name="connsiteY4" fmla="*/ 3657998 h 5890835"/>
                <a:gd name="connsiteX5" fmla="*/ 489097 w 4784651"/>
                <a:gd name="connsiteY5" fmla="*/ 3870649 h 5890835"/>
                <a:gd name="connsiteX6" fmla="*/ 372139 w 4784651"/>
                <a:gd name="connsiteY6" fmla="*/ 4062035 h 5890835"/>
                <a:gd name="connsiteX7" fmla="*/ 563525 w 4784651"/>
                <a:gd name="connsiteY7" fmla="*/ 4317217 h 5890835"/>
                <a:gd name="connsiteX8" fmla="*/ 499730 w 4784651"/>
                <a:gd name="connsiteY8" fmla="*/ 4976435 h 5890835"/>
                <a:gd name="connsiteX9" fmla="*/ 1754372 w 4784651"/>
                <a:gd name="connsiteY9" fmla="*/ 5199719 h 5890835"/>
                <a:gd name="connsiteX10" fmla="*/ 1945758 w 4784651"/>
                <a:gd name="connsiteY10" fmla="*/ 5890835 h 5890835"/>
                <a:gd name="connsiteX11" fmla="*/ 4784651 w 4784651"/>
                <a:gd name="connsiteY11" fmla="*/ 5858938 h 5890835"/>
                <a:gd name="connsiteX12" fmla="*/ 4561367 w 4784651"/>
                <a:gd name="connsiteY12" fmla="*/ 4189626 h 5890835"/>
                <a:gd name="connsiteX13" fmla="*/ 3030279 w 4784651"/>
                <a:gd name="connsiteY13" fmla="*/ 398 h 5890835"/>
                <a:gd name="connsiteX0" fmla="*/ 3030279 w 5042277"/>
                <a:gd name="connsiteY0" fmla="*/ 663 h 5891100"/>
                <a:gd name="connsiteX1" fmla="*/ 765544 w 5042277"/>
                <a:gd name="connsiteY1" fmla="*/ 1935789 h 5891100"/>
                <a:gd name="connsiteX2" fmla="*/ 0 w 5042277"/>
                <a:gd name="connsiteY2" fmla="*/ 3052207 h 5891100"/>
                <a:gd name="connsiteX3" fmla="*/ 510363 w 5042277"/>
                <a:gd name="connsiteY3" fmla="*/ 3328654 h 5891100"/>
                <a:gd name="connsiteX4" fmla="*/ 297711 w 5042277"/>
                <a:gd name="connsiteY4" fmla="*/ 3658263 h 5891100"/>
                <a:gd name="connsiteX5" fmla="*/ 489097 w 5042277"/>
                <a:gd name="connsiteY5" fmla="*/ 3870914 h 5891100"/>
                <a:gd name="connsiteX6" fmla="*/ 372139 w 5042277"/>
                <a:gd name="connsiteY6" fmla="*/ 4062300 h 5891100"/>
                <a:gd name="connsiteX7" fmla="*/ 563525 w 5042277"/>
                <a:gd name="connsiteY7" fmla="*/ 4317482 h 5891100"/>
                <a:gd name="connsiteX8" fmla="*/ 499730 w 5042277"/>
                <a:gd name="connsiteY8" fmla="*/ 4976700 h 5891100"/>
                <a:gd name="connsiteX9" fmla="*/ 1754372 w 5042277"/>
                <a:gd name="connsiteY9" fmla="*/ 5199984 h 5891100"/>
                <a:gd name="connsiteX10" fmla="*/ 1945758 w 5042277"/>
                <a:gd name="connsiteY10" fmla="*/ 5891100 h 5891100"/>
                <a:gd name="connsiteX11" fmla="*/ 4784651 w 5042277"/>
                <a:gd name="connsiteY11" fmla="*/ 5859203 h 5891100"/>
                <a:gd name="connsiteX12" fmla="*/ 4561367 w 5042277"/>
                <a:gd name="connsiteY12" fmla="*/ 4189891 h 5891100"/>
                <a:gd name="connsiteX13" fmla="*/ 3030279 w 5042277"/>
                <a:gd name="connsiteY13" fmla="*/ 663 h 5891100"/>
                <a:gd name="connsiteX0" fmla="*/ 3030279 w 5316637"/>
                <a:gd name="connsiteY0" fmla="*/ 1079 h 5891516"/>
                <a:gd name="connsiteX1" fmla="*/ 765544 w 5316637"/>
                <a:gd name="connsiteY1" fmla="*/ 1936205 h 5891516"/>
                <a:gd name="connsiteX2" fmla="*/ 0 w 5316637"/>
                <a:gd name="connsiteY2" fmla="*/ 3052623 h 5891516"/>
                <a:gd name="connsiteX3" fmla="*/ 510363 w 5316637"/>
                <a:gd name="connsiteY3" fmla="*/ 3329070 h 5891516"/>
                <a:gd name="connsiteX4" fmla="*/ 297711 w 5316637"/>
                <a:gd name="connsiteY4" fmla="*/ 3658679 h 5891516"/>
                <a:gd name="connsiteX5" fmla="*/ 489097 w 5316637"/>
                <a:gd name="connsiteY5" fmla="*/ 3871330 h 5891516"/>
                <a:gd name="connsiteX6" fmla="*/ 372139 w 5316637"/>
                <a:gd name="connsiteY6" fmla="*/ 4062716 h 5891516"/>
                <a:gd name="connsiteX7" fmla="*/ 563525 w 5316637"/>
                <a:gd name="connsiteY7" fmla="*/ 4317898 h 5891516"/>
                <a:gd name="connsiteX8" fmla="*/ 499730 w 5316637"/>
                <a:gd name="connsiteY8" fmla="*/ 4977116 h 5891516"/>
                <a:gd name="connsiteX9" fmla="*/ 1754372 w 5316637"/>
                <a:gd name="connsiteY9" fmla="*/ 5200400 h 5891516"/>
                <a:gd name="connsiteX10" fmla="*/ 1945758 w 5316637"/>
                <a:gd name="connsiteY10" fmla="*/ 5891516 h 5891516"/>
                <a:gd name="connsiteX11" fmla="*/ 4784651 w 5316637"/>
                <a:gd name="connsiteY11" fmla="*/ 5859619 h 5891516"/>
                <a:gd name="connsiteX12" fmla="*/ 4890977 w 5316637"/>
                <a:gd name="connsiteY12" fmla="*/ 3520456 h 5891516"/>
                <a:gd name="connsiteX13" fmla="*/ 3030279 w 5316637"/>
                <a:gd name="connsiteY13" fmla="*/ 1079 h 5891516"/>
                <a:gd name="connsiteX0" fmla="*/ 3030279 w 5338934"/>
                <a:gd name="connsiteY0" fmla="*/ 561 h 5890998"/>
                <a:gd name="connsiteX1" fmla="*/ 765544 w 5338934"/>
                <a:gd name="connsiteY1" fmla="*/ 1935687 h 5890998"/>
                <a:gd name="connsiteX2" fmla="*/ 0 w 5338934"/>
                <a:gd name="connsiteY2" fmla="*/ 3052105 h 5890998"/>
                <a:gd name="connsiteX3" fmla="*/ 510363 w 5338934"/>
                <a:gd name="connsiteY3" fmla="*/ 3328552 h 5890998"/>
                <a:gd name="connsiteX4" fmla="*/ 297711 w 5338934"/>
                <a:gd name="connsiteY4" fmla="*/ 3658161 h 5890998"/>
                <a:gd name="connsiteX5" fmla="*/ 489097 w 5338934"/>
                <a:gd name="connsiteY5" fmla="*/ 3870812 h 5890998"/>
                <a:gd name="connsiteX6" fmla="*/ 372139 w 5338934"/>
                <a:gd name="connsiteY6" fmla="*/ 4062198 h 5890998"/>
                <a:gd name="connsiteX7" fmla="*/ 563525 w 5338934"/>
                <a:gd name="connsiteY7" fmla="*/ 4317380 h 5890998"/>
                <a:gd name="connsiteX8" fmla="*/ 499730 w 5338934"/>
                <a:gd name="connsiteY8" fmla="*/ 4976598 h 5890998"/>
                <a:gd name="connsiteX9" fmla="*/ 1754372 w 5338934"/>
                <a:gd name="connsiteY9" fmla="*/ 5199882 h 5890998"/>
                <a:gd name="connsiteX10" fmla="*/ 1945758 w 5338934"/>
                <a:gd name="connsiteY10" fmla="*/ 5890998 h 5890998"/>
                <a:gd name="connsiteX11" fmla="*/ 4784651 w 5338934"/>
                <a:gd name="connsiteY11" fmla="*/ 5859101 h 5890998"/>
                <a:gd name="connsiteX12" fmla="*/ 4890977 w 5338934"/>
                <a:gd name="connsiteY12" fmla="*/ 3519938 h 5890998"/>
                <a:gd name="connsiteX13" fmla="*/ 3030279 w 5338934"/>
                <a:gd name="connsiteY13" fmla="*/ 561 h 5890998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75 h 5890612"/>
                <a:gd name="connsiteX1" fmla="*/ 765544 w 5381346"/>
                <a:gd name="connsiteY1" fmla="*/ 1935301 h 5890612"/>
                <a:gd name="connsiteX2" fmla="*/ 0 w 5381346"/>
                <a:gd name="connsiteY2" fmla="*/ 3051719 h 5890612"/>
                <a:gd name="connsiteX3" fmla="*/ 510363 w 5381346"/>
                <a:gd name="connsiteY3" fmla="*/ 3328166 h 5890612"/>
                <a:gd name="connsiteX4" fmla="*/ 297711 w 5381346"/>
                <a:gd name="connsiteY4" fmla="*/ 3657775 h 5890612"/>
                <a:gd name="connsiteX5" fmla="*/ 489097 w 5381346"/>
                <a:gd name="connsiteY5" fmla="*/ 3870426 h 5890612"/>
                <a:gd name="connsiteX6" fmla="*/ 372139 w 5381346"/>
                <a:gd name="connsiteY6" fmla="*/ 4061812 h 5890612"/>
                <a:gd name="connsiteX7" fmla="*/ 563525 w 5381346"/>
                <a:gd name="connsiteY7" fmla="*/ 4316994 h 5890612"/>
                <a:gd name="connsiteX8" fmla="*/ 499730 w 5381346"/>
                <a:gd name="connsiteY8" fmla="*/ 4976212 h 5890612"/>
                <a:gd name="connsiteX9" fmla="*/ 1754372 w 5381346"/>
                <a:gd name="connsiteY9" fmla="*/ 5199496 h 5890612"/>
                <a:gd name="connsiteX10" fmla="*/ 1945758 w 5381346"/>
                <a:gd name="connsiteY10" fmla="*/ 5890612 h 5890612"/>
                <a:gd name="connsiteX11" fmla="*/ 4784651 w 5381346"/>
                <a:gd name="connsiteY11" fmla="*/ 5858715 h 5890612"/>
                <a:gd name="connsiteX12" fmla="*/ 4890977 w 5381346"/>
                <a:gd name="connsiteY12" fmla="*/ 3519552 h 5890612"/>
                <a:gd name="connsiteX13" fmla="*/ 3030279 w 5381346"/>
                <a:gd name="connsiteY13" fmla="*/ 175 h 5890612"/>
                <a:gd name="connsiteX0" fmla="*/ 3030279 w 5381346"/>
                <a:gd name="connsiteY0" fmla="*/ 1733 h 5892170"/>
                <a:gd name="connsiteX1" fmla="*/ 0 w 5381346"/>
                <a:gd name="connsiteY1" fmla="*/ 3053277 h 5892170"/>
                <a:gd name="connsiteX2" fmla="*/ 510363 w 5381346"/>
                <a:gd name="connsiteY2" fmla="*/ 3329724 h 5892170"/>
                <a:gd name="connsiteX3" fmla="*/ 297711 w 5381346"/>
                <a:gd name="connsiteY3" fmla="*/ 3659333 h 5892170"/>
                <a:gd name="connsiteX4" fmla="*/ 489097 w 5381346"/>
                <a:gd name="connsiteY4" fmla="*/ 3871984 h 5892170"/>
                <a:gd name="connsiteX5" fmla="*/ 372139 w 5381346"/>
                <a:gd name="connsiteY5" fmla="*/ 4063370 h 5892170"/>
                <a:gd name="connsiteX6" fmla="*/ 563525 w 5381346"/>
                <a:gd name="connsiteY6" fmla="*/ 4318552 h 5892170"/>
                <a:gd name="connsiteX7" fmla="*/ 499730 w 5381346"/>
                <a:gd name="connsiteY7" fmla="*/ 4977770 h 5892170"/>
                <a:gd name="connsiteX8" fmla="*/ 1754372 w 5381346"/>
                <a:gd name="connsiteY8" fmla="*/ 5201054 h 5892170"/>
                <a:gd name="connsiteX9" fmla="*/ 1945758 w 5381346"/>
                <a:gd name="connsiteY9" fmla="*/ 5892170 h 5892170"/>
                <a:gd name="connsiteX10" fmla="*/ 4784651 w 5381346"/>
                <a:gd name="connsiteY10" fmla="*/ 5860273 h 5892170"/>
                <a:gd name="connsiteX11" fmla="*/ 4890977 w 5381346"/>
                <a:gd name="connsiteY11" fmla="*/ 3521110 h 5892170"/>
                <a:gd name="connsiteX12" fmla="*/ 3030279 w 5381346"/>
                <a:gd name="connsiteY12" fmla="*/ 1733 h 5892170"/>
                <a:gd name="connsiteX0" fmla="*/ 3030279 w 5381346"/>
                <a:gd name="connsiteY0" fmla="*/ 4 h 5890441"/>
                <a:gd name="connsiteX1" fmla="*/ 0 w 5381346"/>
                <a:gd name="connsiteY1" fmla="*/ 3051548 h 5890441"/>
                <a:gd name="connsiteX2" fmla="*/ 510363 w 5381346"/>
                <a:gd name="connsiteY2" fmla="*/ 3327995 h 5890441"/>
                <a:gd name="connsiteX3" fmla="*/ 297711 w 5381346"/>
                <a:gd name="connsiteY3" fmla="*/ 3657604 h 5890441"/>
                <a:gd name="connsiteX4" fmla="*/ 489097 w 5381346"/>
                <a:gd name="connsiteY4" fmla="*/ 3870255 h 5890441"/>
                <a:gd name="connsiteX5" fmla="*/ 372139 w 5381346"/>
                <a:gd name="connsiteY5" fmla="*/ 4061641 h 5890441"/>
                <a:gd name="connsiteX6" fmla="*/ 563525 w 5381346"/>
                <a:gd name="connsiteY6" fmla="*/ 4316823 h 5890441"/>
                <a:gd name="connsiteX7" fmla="*/ 499730 w 5381346"/>
                <a:gd name="connsiteY7" fmla="*/ 4976041 h 5890441"/>
                <a:gd name="connsiteX8" fmla="*/ 1754372 w 5381346"/>
                <a:gd name="connsiteY8" fmla="*/ 5199325 h 5890441"/>
                <a:gd name="connsiteX9" fmla="*/ 1945758 w 5381346"/>
                <a:gd name="connsiteY9" fmla="*/ 5890441 h 5890441"/>
                <a:gd name="connsiteX10" fmla="*/ 4784651 w 5381346"/>
                <a:gd name="connsiteY10" fmla="*/ 5858544 h 5890441"/>
                <a:gd name="connsiteX11" fmla="*/ 4890977 w 5381346"/>
                <a:gd name="connsiteY11" fmla="*/ 3519381 h 5890441"/>
                <a:gd name="connsiteX12" fmla="*/ 3030279 w 5381346"/>
                <a:gd name="connsiteY12" fmla="*/ 4 h 5890441"/>
                <a:gd name="connsiteX0" fmla="*/ 3040277 w 5391344"/>
                <a:gd name="connsiteY0" fmla="*/ 4 h 5890441"/>
                <a:gd name="connsiteX1" fmla="*/ 9998 w 5391344"/>
                <a:gd name="connsiteY1" fmla="*/ 3051548 h 5890441"/>
                <a:gd name="connsiteX2" fmla="*/ 520361 w 5391344"/>
                <a:gd name="connsiteY2" fmla="*/ 3327995 h 5890441"/>
                <a:gd name="connsiteX3" fmla="*/ 307709 w 5391344"/>
                <a:gd name="connsiteY3" fmla="*/ 3657604 h 5890441"/>
                <a:gd name="connsiteX4" fmla="*/ 499095 w 5391344"/>
                <a:gd name="connsiteY4" fmla="*/ 3870255 h 5890441"/>
                <a:gd name="connsiteX5" fmla="*/ 382137 w 5391344"/>
                <a:gd name="connsiteY5" fmla="*/ 4061641 h 5890441"/>
                <a:gd name="connsiteX6" fmla="*/ 573523 w 5391344"/>
                <a:gd name="connsiteY6" fmla="*/ 4316823 h 5890441"/>
                <a:gd name="connsiteX7" fmla="*/ 509728 w 5391344"/>
                <a:gd name="connsiteY7" fmla="*/ 4976041 h 5890441"/>
                <a:gd name="connsiteX8" fmla="*/ 1764370 w 5391344"/>
                <a:gd name="connsiteY8" fmla="*/ 5199325 h 5890441"/>
                <a:gd name="connsiteX9" fmla="*/ 1955756 w 5391344"/>
                <a:gd name="connsiteY9" fmla="*/ 5890441 h 5890441"/>
                <a:gd name="connsiteX10" fmla="*/ 4794649 w 5391344"/>
                <a:gd name="connsiteY10" fmla="*/ 5858544 h 5890441"/>
                <a:gd name="connsiteX11" fmla="*/ 4900975 w 5391344"/>
                <a:gd name="connsiteY11" fmla="*/ 3519381 h 5890441"/>
                <a:gd name="connsiteX12" fmla="*/ 3040277 w 5391344"/>
                <a:gd name="connsiteY12" fmla="*/ 4 h 5890441"/>
                <a:gd name="connsiteX0" fmla="*/ 3040277 w 5391344"/>
                <a:gd name="connsiteY0" fmla="*/ 4 h 5890441"/>
                <a:gd name="connsiteX1" fmla="*/ 9998 w 5391344"/>
                <a:gd name="connsiteY1" fmla="*/ 3051548 h 5890441"/>
                <a:gd name="connsiteX2" fmla="*/ 520361 w 5391344"/>
                <a:gd name="connsiteY2" fmla="*/ 3327995 h 5890441"/>
                <a:gd name="connsiteX3" fmla="*/ 307709 w 5391344"/>
                <a:gd name="connsiteY3" fmla="*/ 3657604 h 5890441"/>
                <a:gd name="connsiteX4" fmla="*/ 499095 w 5391344"/>
                <a:gd name="connsiteY4" fmla="*/ 3870255 h 5890441"/>
                <a:gd name="connsiteX5" fmla="*/ 382137 w 5391344"/>
                <a:gd name="connsiteY5" fmla="*/ 4061641 h 5890441"/>
                <a:gd name="connsiteX6" fmla="*/ 573523 w 5391344"/>
                <a:gd name="connsiteY6" fmla="*/ 4316823 h 5890441"/>
                <a:gd name="connsiteX7" fmla="*/ 509728 w 5391344"/>
                <a:gd name="connsiteY7" fmla="*/ 4976041 h 5890441"/>
                <a:gd name="connsiteX8" fmla="*/ 1764370 w 5391344"/>
                <a:gd name="connsiteY8" fmla="*/ 5199325 h 5890441"/>
                <a:gd name="connsiteX9" fmla="*/ 1955756 w 5391344"/>
                <a:gd name="connsiteY9" fmla="*/ 5890441 h 5890441"/>
                <a:gd name="connsiteX10" fmla="*/ 4794649 w 5391344"/>
                <a:gd name="connsiteY10" fmla="*/ 5858544 h 5890441"/>
                <a:gd name="connsiteX11" fmla="*/ 4900975 w 5391344"/>
                <a:gd name="connsiteY11" fmla="*/ 3519381 h 5890441"/>
                <a:gd name="connsiteX12" fmla="*/ 3040277 w 5391344"/>
                <a:gd name="connsiteY12" fmla="*/ 4 h 5890441"/>
                <a:gd name="connsiteX0" fmla="*/ 3030279 w 5381346"/>
                <a:gd name="connsiteY0" fmla="*/ 92120 h 5982557"/>
                <a:gd name="connsiteX1" fmla="*/ 914399 w 5381346"/>
                <a:gd name="connsiteY1" fmla="*/ 1187274 h 5982557"/>
                <a:gd name="connsiteX2" fmla="*/ 0 w 5381346"/>
                <a:gd name="connsiteY2" fmla="*/ 3143664 h 5982557"/>
                <a:gd name="connsiteX3" fmla="*/ 510363 w 5381346"/>
                <a:gd name="connsiteY3" fmla="*/ 3420111 h 5982557"/>
                <a:gd name="connsiteX4" fmla="*/ 297711 w 5381346"/>
                <a:gd name="connsiteY4" fmla="*/ 3749720 h 5982557"/>
                <a:gd name="connsiteX5" fmla="*/ 489097 w 5381346"/>
                <a:gd name="connsiteY5" fmla="*/ 3962371 h 5982557"/>
                <a:gd name="connsiteX6" fmla="*/ 372139 w 5381346"/>
                <a:gd name="connsiteY6" fmla="*/ 4153757 h 5982557"/>
                <a:gd name="connsiteX7" fmla="*/ 563525 w 5381346"/>
                <a:gd name="connsiteY7" fmla="*/ 4408939 h 5982557"/>
                <a:gd name="connsiteX8" fmla="*/ 499730 w 5381346"/>
                <a:gd name="connsiteY8" fmla="*/ 5068157 h 5982557"/>
                <a:gd name="connsiteX9" fmla="*/ 1754372 w 5381346"/>
                <a:gd name="connsiteY9" fmla="*/ 5291441 h 5982557"/>
                <a:gd name="connsiteX10" fmla="*/ 1945758 w 5381346"/>
                <a:gd name="connsiteY10" fmla="*/ 5982557 h 5982557"/>
                <a:gd name="connsiteX11" fmla="*/ 4784651 w 5381346"/>
                <a:gd name="connsiteY11" fmla="*/ 5950660 h 5982557"/>
                <a:gd name="connsiteX12" fmla="*/ 4890977 w 5381346"/>
                <a:gd name="connsiteY12" fmla="*/ 3611497 h 5982557"/>
                <a:gd name="connsiteX13" fmla="*/ 3030279 w 5381346"/>
                <a:gd name="connsiteY13" fmla="*/ 92120 h 5982557"/>
                <a:gd name="connsiteX0" fmla="*/ 3030279 w 5381346"/>
                <a:gd name="connsiteY0" fmla="*/ 94250 h 5984687"/>
                <a:gd name="connsiteX1" fmla="*/ 914399 w 5381346"/>
                <a:gd name="connsiteY1" fmla="*/ 1189404 h 5984687"/>
                <a:gd name="connsiteX2" fmla="*/ 0 w 5381346"/>
                <a:gd name="connsiteY2" fmla="*/ 3145794 h 5984687"/>
                <a:gd name="connsiteX3" fmla="*/ 510363 w 5381346"/>
                <a:gd name="connsiteY3" fmla="*/ 3422241 h 5984687"/>
                <a:gd name="connsiteX4" fmla="*/ 297711 w 5381346"/>
                <a:gd name="connsiteY4" fmla="*/ 3751850 h 5984687"/>
                <a:gd name="connsiteX5" fmla="*/ 489097 w 5381346"/>
                <a:gd name="connsiteY5" fmla="*/ 3964501 h 5984687"/>
                <a:gd name="connsiteX6" fmla="*/ 372139 w 5381346"/>
                <a:gd name="connsiteY6" fmla="*/ 4155887 h 5984687"/>
                <a:gd name="connsiteX7" fmla="*/ 563525 w 5381346"/>
                <a:gd name="connsiteY7" fmla="*/ 4411069 h 5984687"/>
                <a:gd name="connsiteX8" fmla="*/ 499730 w 5381346"/>
                <a:gd name="connsiteY8" fmla="*/ 5070287 h 5984687"/>
                <a:gd name="connsiteX9" fmla="*/ 1754372 w 5381346"/>
                <a:gd name="connsiteY9" fmla="*/ 5293571 h 5984687"/>
                <a:gd name="connsiteX10" fmla="*/ 1945758 w 5381346"/>
                <a:gd name="connsiteY10" fmla="*/ 5984687 h 5984687"/>
                <a:gd name="connsiteX11" fmla="*/ 4784651 w 5381346"/>
                <a:gd name="connsiteY11" fmla="*/ 5952790 h 5984687"/>
                <a:gd name="connsiteX12" fmla="*/ 4890977 w 5381346"/>
                <a:gd name="connsiteY12" fmla="*/ 3613627 h 5984687"/>
                <a:gd name="connsiteX13" fmla="*/ 3030279 w 5381346"/>
                <a:gd name="connsiteY13" fmla="*/ 94250 h 5984687"/>
                <a:gd name="connsiteX0" fmla="*/ 3030279 w 5381346"/>
                <a:gd name="connsiteY0" fmla="*/ 0 h 5890437"/>
                <a:gd name="connsiteX1" fmla="*/ 914399 w 5381346"/>
                <a:gd name="connsiteY1" fmla="*/ 1095154 h 5890437"/>
                <a:gd name="connsiteX2" fmla="*/ 0 w 5381346"/>
                <a:gd name="connsiteY2" fmla="*/ 3051544 h 5890437"/>
                <a:gd name="connsiteX3" fmla="*/ 510363 w 5381346"/>
                <a:gd name="connsiteY3" fmla="*/ 3327991 h 5890437"/>
                <a:gd name="connsiteX4" fmla="*/ 297711 w 5381346"/>
                <a:gd name="connsiteY4" fmla="*/ 3657600 h 5890437"/>
                <a:gd name="connsiteX5" fmla="*/ 489097 w 5381346"/>
                <a:gd name="connsiteY5" fmla="*/ 3870251 h 5890437"/>
                <a:gd name="connsiteX6" fmla="*/ 372139 w 5381346"/>
                <a:gd name="connsiteY6" fmla="*/ 4061637 h 5890437"/>
                <a:gd name="connsiteX7" fmla="*/ 563525 w 5381346"/>
                <a:gd name="connsiteY7" fmla="*/ 4316819 h 5890437"/>
                <a:gd name="connsiteX8" fmla="*/ 499730 w 5381346"/>
                <a:gd name="connsiteY8" fmla="*/ 4976037 h 5890437"/>
                <a:gd name="connsiteX9" fmla="*/ 1754372 w 5381346"/>
                <a:gd name="connsiteY9" fmla="*/ 5199321 h 5890437"/>
                <a:gd name="connsiteX10" fmla="*/ 1945758 w 5381346"/>
                <a:gd name="connsiteY10" fmla="*/ 5890437 h 5890437"/>
                <a:gd name="connsiteX11" fmla="*/ 4784651 w 5381346"/>
                <a:gd name="connsiteY11" fmla="*/ 5858540 h 5890437"/>
                <a:gd name="connsiteX12" fmla="*/ 4890977 w 5381346"/>
                <a:gd name="connsiteY12" fmla="*/ 3519377 h 5890437"/>
                <a:gd name="connsiteX13" fmla="*/ 3030279 w 5381346"/>
                <a:gd name="connsiteY13" fmla="*/ 0 h 5890437"/>
                <a:gd name="connsiteX0" fmla="*/ 3030279 w 5381346"/>
                <a:gd name="connsiteY0" fmla="*/ 0 h 5890437"/>
                <a:gd name="connsiteX1" fmla="*/ 914399 w 5381346"/>
                <a:gd name="connsiteY1" fmla="*/ 1095154 h 5890437"/>
                <a:gd name="connsiteX2" fmla="*/ 0 w 5381346"/>
                <a:gd name="connsiteY2" fmla="*/ 3051544 h 5890437"/>
                <a:gd name="connsiteX3" fmla="*/ 510363 w 5381346"/>
                <a:gd name="connsiteY3" fmla="*/ 3327991 h 5890437"/>
                <a:gd name="connsiteX4" fmla="*/ 297711 w 5381346"/>
                <a:gd name="connsiteY4" fmla="*/ 3657600 h 5890437"/>
                <a:gd name="connsiteX5" fmla="*/ 489097 w 5381346"/>
                <a:gd name="connsiteY5" fmla="*/ 3870251 h 5890437"/>
                <a:gd name="connsiteX6" fmla="*/ 372139 w 5381346"/>
                <a:gd name="connsiteY6" fmla="*/ 4061637 h 5890437"/>
                <a:gd name="connsiteX7" fmla="*/ 563525 w 5381346"/>
                <a:gd name="connsiteY7" fmla="*/ 4316819 h 5890437"/>
                <a:gd name="connsiteX8" fmla="*/ 499730 w 5381346"/>
                <a:gd name="connsiteY8" fmla="*/ 4976037 h 5890437"/>
                <a:gd name="connsiteX9" fmla="*/ 1754372 w 5381346"/>
                <a:gd name="connsiteY9" fmla="*/ 5199321 h 5890437"/>
                <a:gd name="connsiteX10" fmla="*/ 1945758 w 5381346"/>
                <a:gd name="connsiteY10" fmla="*/ 5890437 h 5890437"/>
                <a:gd name="connsiteX11" fmla="*/ 4784651 w 5381346"/>
                <a:gd name="connsiteY11" fmla="*/ 5858540 h 5890437"/>
                <a:gd name="connsiteX12" fmla="*/ 4890977 w 5381346"/>
                <a:gd name="connsiteY12" fmla="*/ 3519377 h 5890437"/>
                <a:gd name="connsiteX13" fmla="*/ 3030279 w 5381346"/>
                <a:gd name="connsiteY13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90128 w 5381793"/>
                <a:gd name="connsiteY1" fmla="*/ 1098883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90128 w 5381793"/>
                <a:gd name="connsiteY1" fmla="*/ 1098883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64 w 5381831"/>
                <a:gd name="connsiteY0" fmla="*/ 0 h 5890437"/>
                <a:gd name="connsiteX1" fmla="*/ 890166 w 5381831"/>
                <a:gd name="connsiteY1" fmla="*/ 1098883 h 5890437"/>
                <a:gd name="connsiteX2" fmla="*/ 607506 w 5381831"/>
                <a:gd name="connsiteY2" fmla="*/ 2172770 h 5890437"/>
                <a:gd name="connsiteX3" fmla="*/ 485 w 5381831"/>
                <a:gd name="connsiteY3" fmla="*/ 3051544 h 5890437"/>
                <a:gd name="connsiteX4" fmla="*/ 510848 w 5381831"/>
                <a:gd name="connsiteY4" fmla="*/ 3327991 h 5890437"/>
                <a:gd name="connsiteX5" fmla="*/ 298196 w 5381831"/>
                <a:gd name="connsiteY5" fmla="*/ 3657600 h 5890437"/>
                <a:gd name="connsiteX6" fmla="*/ 489582 w 5381831"/>
                <a:gd name="connsiteY6" fmla="*/ 3870251 h 5890437"/>
                <a:gd name="connsiteX7" fmla="*/ 372624 w 5381831"/>
                <a:gd name="connsiteY7" fmla="*/ 4061637 h 5890437"/>
                <a:gd name="connsiteX8" fmla="*/ 564010 w 5381831"/>
                <a:gd name="connsiteY8" fmla="*/ 4316819 h 5890437"/>
                <a:gd name="connsiteX9" fmla="*/ 500215 w 5381831"/>
                <a:gd name="connsiteY9" fmla="*/ 4976037 h 5890437"/>
                <a:gd name="connsiteX10" fmla="*/ 1754857 w 5381831"/>
                <a:gd name="connsiteY10" fmla="*/ 5199321 h 5890437"/>
                <a:gd name="connsiteX11" fmla="*/ 1946243 w 5381831"/>
                <a:gd name="connsiteY11" fmla="*/ 5890437 h 5890437"/>
                <a:gd name="connsiteX12" fmla="*/ 4785136 w 5381831"/>
                <a:gd name="connsiteY12" fmla="*/ 5858540 h 5890437"/>
                <a:gd name="connsiteX13" fmla="*/ 4891462 w 5381831"/>
                <a:gd name="connsiteY13" fmla="*/ 3519377 h 5890437"/>
                <a:gd name="connsiteX14" fmla="*/ 3030764 w 5381831"/>
                <a:gd name="connsiteY14" fmla="*/ 0 h 5890437"/>
                <a:gd name="connsiteX0" fmla="*/ 3030764 w 5381831"/>
                <a:gd name="connsiteY0" fmla="*/ 0 h 5890437"/>
                <a:gd name="connsiteX1" fmla="*/ 890166 w 5381831"/>
                <a:gd name="connsiteY1" fmla="*/ 1098883 h 5890437"/>
                <a:gd name="connsiteX2" fmla="*/ 607506 w 5381831"/>
                <a:gd name="connsiteY2" fmla="*/ 2172770 h 5890437"/>
                <a:gd name="connsiteX3" fmla="*/ 485 w 5381831"/>
                <a:gd name="connsiteY3" fmla="*/ 3051544 h 5890437"/>
                <a:gd name="connsiteX4" fmla="*/ 510848 w 5381831"/>
                <a:gd name="connsiteY4" fmla="*/ 3327991 h 5890437"/>
                <a:gd name="connsiteX5" fmla="*/ 298196 w 5381831"/>
                <a:gd name="connsiteY5" fmla="*/ 3657600 h 5890437"/>
                <a:gd name="connsiteX6" fmla="*/ 489582 w 5381831"/>
                <a:gd name="connsiteY6" fmla="*/ 3870251 h 5890437"/>
                <a:gd name="connsiteX7" fmla="*/ 372624 w 5381831"/>
                <a:gd name="connsiteY7" fmla="*/ 4061637 h 5890437"/>
                <a:gd name="connsiteX8" fmla="*/ 564010 w 5381831"/>
                <a:gd name="connsiteY8" fmla="*/ 4316819 h 5890437"/>
                <a:gd name="connsiteX9" fmla="*/ 500215 w 5381831"/>
                <a:gd name="connsiteY9" fmla="*/ 4976037 h 5890437"/>
                <a:gd name="connsiteX10" fmla="*/ 1754857 w 5381831"/>
                <a:gd name="connsiteY10" fmla="*/ 5199321 h 5890437"/>
                <a:gd name="connsiteX11" fmla="*/ 1946243 w 5381831"/>
                <a:gd name="connsiteY11" fmla="*/ 5890437 h 5890437"/>
                <a:gd name="connsiteX12" fmla="*/ 4785136 w 5381831"/>
                <a:gd name="connsiteY12" fmla="*/ 5858540 h 5890437"/>
                <a:gd name="connsiteX13" fmla="*/ 4891462 w 5381831"/>
                <a:gd name="connsiteY13" fmla="*/ 3519377 h 5890437"/>
                <a:gd name="connsiteX14" fmla="*/ 3030764 w 5381831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765 w 5381832"/>
                <a:gd name="connsiteY0" fmla="*/ 0 h 5890437"/>
                <a:gd name="connsiteX1" fmla="*/ 890167 w 5381832"/>
                <a:gd name="connsiteY1" fmla="*/ 1098883 h 5890437"/>
                <a:gd name="connsiteX2" fmla="*/ 672821 w 5381832"/>
                <a:gd name="connsiteY2" fmla="*/ 2220272 h 5890437"/>
                <a:gd name="connsiteX3" fmla="*/ 486 w 5381832"/>
                <a:gd name="connsiteY3" fmla="*/ 3051544 h 5890437"/>
                <a:gd name="connsiteX4" fmla="*/ 510849 w 5381832"/>
                <a:gd name="connsiteY4" fmla="*/ 3327991 h 5890437"/>
                <a:gd name="connsiteX5" fmla="*/ 339761 w 5381832"/>
                <a:gd name="connsiteY5" fmla="*/ 3734790 h 5890437"/>
                <a:gd name="connsiteX6" fmla="*/ 531147 w 5381832"/>
                <a:gd name="connsiteY6" fmla="*/ 3870251 h 5890437"/>
                <a:gd name="connsiteX7" fmla="*/ 372625 w 5381832"/>
                <a:gd name="connsiteY7" fmla="*/ 4061637 h 5890437"/>
                <a:gd name="connsiteX8" fmla="*/ 564011 w 5381832"/>
                <a:gd name="connsiteY8" fmla="*/ 4316819 h 5890437"/>
                <a:gd name="connsiteX9" fmla="*/ 500216 w 5381832"/>
                <a:gd name="connsiteY9" fmla="*/ 4976037 h 5890437"/>
                <a:gd name="connsiteX10" fmla="*/ 1754858 w 5381832"/>
                <a:gd name="connsiteY10" fmla="*/ 5039004 h 5890437"/>
                <a:gd name="connsiteX11" fmla="*/ 1946244 w 5381832"/>
                <a:gd name="connsiteY11" fmla="*/ 5890437 h 5890437"/>
                <a:gd name="connsiteX12" fmla="*/ 4785137 w 5381832"/>
                <a:gd name="connsiteY12" fmla="*/ 5858540 h 5890437"/>
                <a:gd name="connsiteX13" fmla="*/ 4891463 w 5381832"/>
                <a:gd name="connsiteY13" fmla="*/ 3519377 h 5890437"/>
                <a:gd name="connsiteX14" fmla="*/ 3030765 w 5381832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72451 w 5381929"/>
                <a:gd name="connsiteY1" fmla="*/ 1057320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72451 w 5381929"/>
                <a:gd name="connsiteY1" fmla="*/ 1057320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81633 w 5381929"/>
                <a:gd name="connsiteY1" fmla="*/ 920842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81633 w 5381929"/>
                <a:gd name="connsiteY1" fmla="*/ 920842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1751 h 5892188"/>
                <a:gd name="connsiteX1" fmla="*/ 927042 w 5381929"/>
                <a:gd name="connsiteY1" fmla="*/ 868002 h 5892188"/>
                <a:gd name="connsiteX2" fmla="*/ 672918 w 5381929"/>
                <a:gd name="connsiteY2" fmla="*/ 2222023 h 5892188"/>
                <a:gd name="connsiteX3" fmla="*/ 583 w 5381929"/>
                <a:gd name="connsiteY3" fmla="*/ 3053295 h 5892188"/>
                <a:gd name="connsiteX4" fmla="*/ 510946 w 5381929"/>
                <a:gd name="connsiteY4" fmla="*/ 3329742 h 5892188"/>
                <a:gd name="connsiteX5" fmla="*/ 339858 w 5381929"/>
                <a:gd name="connsiteY5" fmla="*/ 3736541 h 5892188"/>
                <a:gd name="connsiteX6" fmla="*/ 531244 w 5381929"/>
                <a:gd name="connsiteY6" fmla="*/ 3872002 h 5892188"/>
                <a:gd name="connsiteX7" fmla="*/ 372722 w 5381929"/>
                <a:gd name="connsiteY7" fmla="*/ 4063388 h 5892188"/>
                <a:gd name="connsiteX8" fmla="*/ 564108 w 5381929"/>
                <a:gd name="connsiteY8" fmla="*/ 4318570 h 5892188"/>
                <a:gd name="connsiteX9" fmla="*/ 500313 w 5381929"/>
                <a:gd name="connsiteY9" fmla="*/ 4977788 h 5892188"/>
                <a:gd name="connsiteX10" fmla="*/ 1754955 w 5381929"/>
                <a:gd name="connsiteY10" fmla="*/ 5040755 h 5892188"/>
                <a:gd name="connsiteX11" fmla="*/ 1946341 w 5381929"/>
                <a:gd name="connsiteY11" fmla="*/ 5892188 h 5892188"/>
                <a:gd name="connsiteX12" fmla="*/ 4785234 w 5381929"/>
                <a:gd name="connsiteY12" fmla="*/ 5860291 h 5892188"/>
                <a:gd name="connsiteX13" fmla="*/ 4891560 w 5381929"/>
                <a:gd name="connsiteY13" fmla="*/ 3521128 h 5892188"/>
                <a:gd name="connsiteX14" fmla="*/ 3030862 w 5381929"/>
                <a:gd name="connsiteY14" fmla="*/ 1751 h 5892188"/>
                <a:gd name="connsiteX0" fmla="*/ 3031042 w 5382109"/>
                <a:gd name="connsiteY0" fmla="*/ 1751 h 5892188"/>
                <a:gd name="connsiteX1" fmla="*/ 927222 w 5382109"/>
                <a:gd name="connsiteY1" fmla="*/ 868002 h 5892188"/>
                <a:gd name="connsiteX2" fmla="*/ 577563 w 5382109"/>
                <a:gd name="connsiteY2" fmla="*/ 2303910 h 5892188"/>
                <a:gd name="connsiteX3" fmla="*/ 763 w 5382109"/>
                <a:gd name="connsiteY3" fmla="*/ 3053295 h 5892188"/>
                <a:gd name="connsiteX4" fmla="*/ 511126 w 5382109"/>
                <a:gd name="connsiteY4" fmla="*/ 3329742 h 5892188"/>
                <a:gd name="connsiteX5" fmla="*/ 340038 w 5382109"/>
                <a:gd name="connsiteY5" fmla="*/ 3736541 h 5892188"/>
                <a:gd name="connsiteX6" fmla="*/ 531424 w 5382109"/>
                <a:gd name="connsiteY6" fmla="*/ 3872002 h 5892188"/>
                <a:gd name="connsiteX7" fmla="*/ 372902 w 5382109"/>
                <a:gd name="connsiteY7" fmla="*/ 4063388 h 5892188"/>
                <a:gd name="connsiteX8" fmla="*/ 564288 w 5382109"/>
                <a:gd name="connsiteY8" fmla="*/ 4318570 h 5892188"/>
                <a:gd name="connsiteX9" fmla="*/ 500493 w 5382109"/>
                <a:gd name="connsiteY9" fmla="*/ 4977788 h 5892188"/>
                <a:gd name="connsiteX10" fmla="*/ 1755135 w 5382109"/>
                <a:gd name="connsiteY10" fmla="*/ 5040755 h 5892188"/>
                <a:gd name="connsiteX11" fmla="*/ 1946521 w 5382109"/>
                <a:gd name="connsiteY11" fmla="*/ 5892188 h 5892188"/>
                <a:gd name="connsiteX12" fmla="*/ 4785414 w 5382109"/>
                <a:gd name="connsiteY12" fmla="*/ 5860291 h 5892188"/>
                <a:gd name="connsiteX13" fmla="*/ 4891740 w 5382109"/>
                <a:gd name="connsiteY13" fmla="*/ 3521128 h 5892188"/>
                <a:gd name="connsiteX14" fmla="*/ 3031042 w 5382109"/>
                <a:gd name="connsiteY14" fmla="*/ 1751 h 5892188"/>
                <a:gd name="connsiteX0" fmla="*/ 3031042 w 5382109"/>
                <a:gd name="connsiteY0" fmla="*/ 2101 h 5892538"/>
                <a:gd name="connsiteX1" fmla="*/ 913575 w 5382109"/>
                <a:gd name="connsiteY1" fmla="*/ 827408 h 5892538"/>
                <a:gd name="connsiteX2" fmla="*/ 577563 w 5382109"/>
                <a:gd name="connsiteY2" fmla="*/ 2304260 h 5892538"/>
                <a:gd name="connsiteX3" fmla="*/ 763 w 5382109"/>
                <a:gd name="connsiteY3" fmla="*/ 3053645 h 5892538"/>
                <a:gd name="connsiteX4" fmla="*/ 511126 w 5382109"/>
                <a:gd name="connsiteY4" fmla="*/ 3330092 h 5892538"/>
                <a:gd name="connsiteX5" fmla="*/ 340038 w 5382109"/>
                <a:gd name="connsiteY5" fmla="*/ 3736891 h 5892538"/>
                <a:gd name="connsiteX6" fmla="*/ 531424 w 5382109"/>
                <a:gd name="connsiteY6" fmla="*/ 3872352 h 5892538"/>
                <a:gd name="connsiteX7" fmla="*/ 372902 w 5382109"/>
                <a:gd name="connsiteY7" fmla="*/ 4063738 h 5892538"/>
                <a:gd name="connsiteX8" fmla="*/ 564288 w 5382109"/>
                <a:gd name="connsiteY8" fmla="*/ 4318920 h 5892538"/>
                <a:gd name="connsiteX9" fmla="*/ 500493 w 5382109"/>
                <a:gd name="connsiteY9" fmla="*/ 4978138 h 5892538"/>
                <a:gd name="connsiteX10" fmla="*/ 1755135 w 5382109"/>
                <a:gd name="connsiteY10" fmla="*/ 5041105 h 5892538"/>
                <a:gd name="connsiteX11" fmla="*/ 1946521 w 5382109"/>
                <a:gd name="connsiteY11" fmla="*/ 5892538 h 5892538"/>
                <a:gd name="connsiteX12" fmla="*/ 4785414 w 5382109"/>
                <a:gd name="connsiteY12" fmla="*/ 5860641 h 5892538"/>
                <a:gd name="connsiteX13" fmla="*/ 4891740 w 5382109"/>
                <a:gd name="connsiteY13" fmla="*/ 3521478 h 5892538"/>
                <a:gd name="connsiteX14" fmla="*/ 3031042 w 5382109"/>
                <a:gd name="connsiteY14" fmla="*/ 2101 h 5892538"/>
                <a:gd name="connsiteX0" fmla="*/ 3031042 w 5382109"/>
                <a:gd name="connsiteY0" fmla="*/ 941 h 5891378"/>
                <a:gd name="connsiteX1" fmla="*/ 886280 w 5382109"/>
                <a:gd name="connsiteY1" fmla="*/ 1071908 h 5891378"/>
                <a:gd name="connsiteX2" fmla="*/ 577563 w 5382109"/>
                <a:gd name="connsiteY2" fmla="*/ 2303100 h 5891378"/>
                <a:gd name="connsiteX3" fmla="*/ 763 w 5382109"/>
                <a:gd name="connsiteY3" fmla="*/ 3052485 h 5891378"/>
                <a:gd name="connsiteX4" fmla="*/ 511126 w 5382109"/>
                <a:gd name="connsiteY4" fmla="*/ 3328932 h 5891378"/>
                <a:gd name="connsiteX5" fmla="*/ 340038 w 5382109"/>
                <a:gd name="connsiteY5" fmla="*/ 3735731 h 5891378"/>
                <a:gd name="connsiteX6" fmla="*/ 531424 w 5382109"/>
                <a:gd name="connsiteY6" fmla="*/ 3871192 h 5891378"/>
                <a:gd name="connsiteX7" fmla="*/ 372902 w 5382109"/>
                <a:gd name="connsiteY7" fmla="*/ 4062578 h 5891378"/>
                <a:gd name="connsiteX8" fmla="*/ 564288 w 5382109"/>
                <a:gd name="connsiteY8" fmla="*/ 4317760 h 5891378"/>
                <a:gd name="connsiteX9" fmla="*/ 500493 w 5382109"/>
                <a:gd name="connsiteY9" fmla="*/ 4976978 h 5891378"/>
                <a:gd name="connsiteX10" fmla="*/ 1755135 w 5382109"/>
                <a:gd name="connsiteY10" fmla="*/ 5039945 h 5891378"/>
                <a:gd name="connsiteX11" fmla="*/ 1946521 w 5382109"/>
                <a:gd name="connsiteY11" fmla="*/ 5891378 h 5891378"/>
                <a:gd name="connsiteX12" fmla="*/ 4785414 w 5382109"/>
                <a:gd name="connsiteY12" fmla="*/ 5859481 h 5891378"/>
                <a:gd name="connsiteX13" fmla="*/ 4891740 w 5382109"/>
                <a:gd name="connsiteY13" fmla="*/ 3520318 h 5891378"/>
                <a:gd name="connsiteX14" fmla="*/ 3031042 w 5382109"/>
                <a:gd name="connsiteY14" fmla="*/ 941 h 5891378"/>
                <a:gd name="connsiteX0" fmla="*/ 3031042 w 5382109"/>
                <a:gd name="connsiteY0" fmla="*/ 753 h 5891190"/>
                <a:gd name="connsiteX1" fmla="*/ 886280 w 5382109"/>
                <a:gd name="connsiteY1" fmla="*/ 1071720 h 5891190"/>
                <a:gd name="connsiteX2" fmla="*/ 577563 w 5382109"/>
                <a:gd name="connsiteY2" fmla="*/ 2302912 h 5891190"/>
                <a:gd name="connsiteX3" fmla="*/ 763 w 5382109"/>
                <a:gd name="connsiteY3" fmla="*/ 3052297 h 5891190"/>
                <a:gd name="connsiteX4" fmla="*/ 511126 w 5382109"/>
                <a:gd name="connsiteY4" fmla="*/ 3328744 h 5891190"/>
                <a:gd name="connsiteX5" fmla="*/ 340038 w 5382109"/>
                <a:gd name="connsiteY5" fmla="*/ 3735543 h 5891190"/>
                <a:gd name="connsiteX6" fmla="*/ 531424 w 5382109"/>
                <a:gd name="connsiteY6" fmla="*/ 3871004 h 5891190"/>
                <a:gd name="connsiteX7" fmla="*/ 372902 w 5382109"/>
                <a:gd name="connsiteY7" fmla="*/ 4062390 h 5891190"/>
                <a:gd name="connsiteX8" fmla="*/ 564288 w 5382109"/>
                <a:gd name="connsiteY8" fmla="*/ 4317572 h 5891190"/>
                <a:gd name="connsiteX9" fmla="*/ 500493 w 5382109"/>
                <a:gd name="connsiteY9" fmla="*/ 4976790 h 5891190"/>
                <a:gd name="connsiteX10" fmla="*/ 1755135 w 5382109"/>
                <a:gd name="connsiteY10" fmla="*/ 5039757 h 5891190"/>
                <a:gd name="connsiteX11" fmla="*/ 1946521 w 5382109"/>
                <a:gd name="connsiteY11" fmla="*/ 5891190 h 5891190"/>
                <a:gd name="connsiteX12" fmla="*/ 4785414 w 5382109"/>
                <a:gd name="connsiteY12" fmla="*/ 5859293 h 5891190"/>
                <a:gd name="connsiteX13" fmla="*/ 4891740 w 5382109"/>
                <a:gd name="connsiteY13" fmla="*/ 3520130 h 5891190"/>
                <a:gd name="connsiteX14" fmla="*/ 3031042 w 5382109"/>
                <a:gd name="connsiteY14" fmla="*/ 753 h 5891190"/>
                <a:gd name="connsiteX0" fmla="*/ 3031042 w 5382109"/>
                <a:gd name="connsiteY0" fmla="*/ 753 h 5891190"/>
                <a:gd name="connsiteX1" fmla="*/ 886280 w 5382109"/>
                <a:gd name="connsiteY1" fmla="*/ 1071720 h 5891190"/>
                <a:gd name="connsiteX2" fmla="*/ 577563 w 5382109"/>
                <a:gd name="connsiteY2" fmla="*/ 2302912 h 5891190"/>
                <a:gd name="connsiteX3" fmla="*/ 763 w 5382109"/>
                <a:gd name="connsiteY3" fmla="*/ 3052297 h 5891190"/>
                <a:gd name="connsiteX4" fmla="*/ 511126 w 5382109"/>
                <a:gd name="connsiteY4" fmla="*/ 3328744 h 5891190"/>
                <a:gd name="connsiteX5" fmla="*/ 340038 w 5382109"/>
                <a:gd name="connsiteY5" fmla="*/ 3735543 h 5891190"/>
                <a:gd name="connsiteX6" fmla="*/ 531424 w 5382109"/>
                <a:gd name="connsiteY6" fmla="*/ 3871004 h 5891190"/>
                <a:gd name="connsiteX7" fmla="*/ 372902 w 5382109"/>
                <a:gd name="connsiteY7" fmla="*/ 4062390 h 5891190"/>
                <a:gd name="connsiteX8" fmla="*/ 564288 w 5382109"/>
                <a:gd name="connsiteY8" fmla="*/ 4317572 h 5891190"/>
                <a:gd name="connsiteX9" fmla="*/ 500493 w 5382109"/>
                <a:gd name="connsiteY9" fmla="*/ 4976790 h 5891190"/>
                <a:gd name="connsiteX10" fmla="*/ 1755135 w 5382109"/>
                <a:gd name="connsiteY10" fmla="*/ 5039757 h 5891190"/>
                <a:gd name="connsiteX11" fmla="*/ 1946521 w 5382109"/>
                <a:gd name="connsiteY11" fmla="*/ 5891190 h 5891190"/>
                <a:gd name="connsiteX12" fmla="*/ 4785414 w 5382109"/>
                <a:gd name="connsiteY12" fmla="*/ 5859293 h 5891190"/>
                <a:gd name="connsiteX13" fmla="*/ 4891740 w 5382109"/>
                <a:gd name="connsiteY13" fmla="*/ 3520130 h 5891190"/>
                <a:gd name="connsiteX14" fmla="*/ 3031042 w 5382109"/>
                <a:gd name="connsiteY14" fmla="*/ 753 h 5891190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627 h 5891064"/>
                <a:gd name="connsiteX1" fmla="*/ 777098 w 5382109"/>
                <a:gd name="connsiteY1" fmla="*/ 1180776 h 5891064"/>
                <a:gd name="connsiteX2" fmla="*/ 577563 w 5382109"/>
                <a:gd name="connsiteY2" fmla="*/ 2302786 h 5891064"/>
                <a:gd name="connsiteX3" fmla="*/ 763 w 5382109"/>
                <a:gd name="connsiteY3" fmla="*/ 3052171 h 5891064"/>
                <a:gd name="connsiteX4" fmla="*/ 511126 w 5382109"/>
                <a:gd name="connsiteY4" fmla="*/ 3328618 h 5891064"/>
                <a:gd name="connsiteX5" fmla="*/ 340038 w 5382109"/>
                <a:gd name="connsiteY5" fmla="*/ 3735417 h 5891064"/>
                <a:gd name="connsiteX6" fmla="*/ 531424 w 5382109"/>
                <a:gd name="connsiteY6" fmla="*/ 3870878 h 5891064"/>
                <a:gd name="connsiteX7" fmla="*/ 372902 w 5382109"/>
                <a:gd name="connsiteY7" fmla="*/ 4062264 h 5891064"/>
                <a:gd name="connsiteX8" fmla="*/ 564288 w 5382109"/>
                <a:gd name="connsiteY8" fmla="*/ 4317446 h 5891064"/>
                <a:gd name="connsiteX9" fmla="*/ 500493 w 5382109"/>
                <a:gd name="connsiteY9" fmla="*/ 4976664 h 5891064"/>
                <a:gd name="connsiteX10" fmla="*/ 1755135 w 5382109"/>
                <a:gd name="connsiteY10" fmla="*/ 5039631 h 5891064"/>
                <a:gd name="connsiteX11" fmla="*/ 1946521 w 5382109"/>
                <a:gd name="connsiteY11" fmla="*/ 5891064 h 5891064"/>
                <a:gd name="connsiteX12" fmla="*/ 4785414 w 5382109"/>
                <a:gd name="connsiteY12" fmla="*/ 5859167 h 5891064"/>
                <a:gd name="connsiteX13" fmla="*/ 4891740 w 5382109"/>
                <a:gd name="connsiteY13" fmla="*/ 3520004 h 5891064"/>
                <a:gd name="connsiteX14" fmla="*/ 3031042 w 5382109"/>
                <a:gd name="connsiteY14" fmla="*/ 627 h 5891064"/>
                <a:gd name="connsiteX0" fmla="*/ 3031042 w 5382109"/>
                <a:gd name="connsiteY0" fmla="*/ 968 h 5891405"/>
                <a:gd name="connsiteX1" fmla="*/ 777098 w 5382109"/>
                <a:gd name="connsiteY1" fmla="*/ 1181117 h 5891405"/>
                <a:gd name="connsiteX2" fmla="*/ 577563 w 5382109"/>
                <a:gd name="connsiteY2" fmla="*/ 2303127 h 5891405"/>
                <a:gd name="connsiteX3" fmla="*/ 763 w 5382109"/>
                <a:gd name="connsiteY3" fmla="*/ 3052512 h 5891405"/>
                <a:gd name="connsiteX4" fmla="*/ 511126 w 5382109"/>
                <a:gd name="connsiteY4" fmla="*/ 3328959 h 5891405"/>
                <a:gd name="connsiteX5" fmla="*/ 340038 w 5382109"/>
                <a:gd name="connsiteY5" fmla="*/ 3735758 h 5891405"/>
                <a:gd name="connsiteX6" fmla="*/ 531424 w 5382109"/>
                <a:gd name="connsiteY6" fmla="*/ 3871219 h 5891405"/>
                <a:gd name="connsiteX7" fmla="*/ 372902 w 5382109"/>
                <a:gd name="connsiteY7" fmla="*/ 4062605 h 5891405"/>
                <a:gd name="connsiteX8" fmla="*/ 564288 w 5382109"/>
                <a:gd name="connsiteY8" fmla="*/ 4317787 h 5891405"/>
                <a:gd name="connsiteX9" fmla="*/ 500493 w 5382109"/>
                <a:gd name="connsiteY9" fmla="*/ 4977005 h 5891405"/>
                <a:gd name="connsiteX10" fmla="*/ 1755135 w 5382109"/>
                <a:gd name="connsiteY10" fmla="*/ 5039972 h 5891405"/>
                <a:gd name="connsiteX11" fmla="*/ 1946521 w 5382109"/>
                <a:gd name="connsiteY11" fmla="*/ 5891405 h 5891405"/>
                <a:gd name="connsiteX12" fmla="*/ 4785414 w 5382109"/>
                <a:gd name="connsiteY12" fmla="*/ 5859508 h 5891405"/>
                <a:gd name="connsiteX13" fmla="*/ 4891740 w 5382109"/>
                <a:gd name="connsiteY13" fmla="*/ 3520345 h 5891405"/>
                <a:gd name="connsiteX14" fmla="*/ 3031042 w 5382109"/>
                <a:gd name="connsiteY14" fmla="*/ 968 h 5891405"/>
                <a:gd name="connsiteX0" fmla="*/ 3031042 w 5382109"/>
                <a:gd name="connsiteY0" fmla="*/ 968 h 5891405"/>
                <a:gd name="connsiteX1" fmla="*/ 777098 w 5382109"/>
                <a:gd name="connsiteY1" fmla="*/ 1181117 h 5891405"/>
                <a:gd name="connsiteX2" fmla="*/ 577563 w 5382109"/>
                <a:gd name="connsiteY2" fmla="*/ 2303127 h 5891405"/>
                <a:gd name="connsiteX3" fmla="*/ 763 w 5382109"/>
                <a:gd name="connsiteY3" fmla="*/ 3052512 h 5891405"/>
                <a:gd name="connsiteX4" fmla="*/ 511126 w 5382109"/>
                <a:gd name="connsiteY4" fmla="*/ 3328959 h 5891405"/>
                <a:gd name="connsiteX5" fmla="*/ 340038 w 5382109"/>
                <a:gd name="connsiteY5" fmla="*/ 3735758 h 5891405"/>
                <a:gd name="connsiteX6" fmla="*/ 531424 w 5382109"/>
                <a:gd name="connsiteY6" fmla="*/ 3871219 h 5891405"/>
                <a:gd name="connsiteX7" fmla="*/ 372902 w 5382109"/>
                <a:gd name="connsiteY7" fmla="*/ 4062605 h 5891405"/>
                <a:gd name="connsiteX8" fmla="*/ 564288 w 5382109"/>
                <a:gd name="connsiteY8" fmla="*/ 4317787 h 5891405"/>
                <a:gd name="connsiteX9" fmla="*/ 500493 w 5382109"/>
                <a:gd name="connsiteY9" fmla="*/ 4977005 h 5891405"/>
                <a:gd name="connsiteX10" fmla="*/ 1755135 w 5382109"/>
                <a:gd name="connsiteY10" fmla="*/ 5039972 h 5891405"/>
                <a:gd name="connsiteX11" fmla="*/ 1946521 w 5382109"/>
                <a:gd name="connsiteY11" fmla="*/ 5891405 h 5891405"/>
                <a:gd name="connsiteX12" fmla="*/ 4785414 w 5382109"/>
                <a:gd name="connsiteY12" fmla="*/ 5859508 h 5891405"/>
                <a:gd name="connsiteX13" fmla="*/ 4891740 w 5382109"/>
                <a:gd name="connsiteY13" fmla="*/ 3520345 h 5891405"/>
                <a:gd name="connsiteX14" fmla="*/ 3031042 w 5382109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8119 w 5389186"/>
                <a:gd name="connsiteY0" fmla="*/ 968 h 5891405"/>
                <a:gd name="connsiteX1" fmla="*/ 784175 w 5389186"/>
                <a:gd name="connsiteY1" fmla="*/ 1181117 h 5891405"/>
                <a:gd name="connsiteX2" fmla="*/ 530049 w 5389186"/>
                <a:gd name="connsiteY2" fmla="*/ 2303127 h 5891405"/>
                <a:gd name="connsiteX3" fmla="*/ 7840 w 5389186"/>
                <a:gd name="connsiteY3" fmla="*/ 3052512 h 5891405"/>
                <a:gd name="connsiteX4" fmla="*/ 518203 w 5389186"/>
                <a:gd name="connsiteY4" fmla="*/ 3328959 h 5891405"/>
                <a:gd name="connsiteX5" fmla="*/ 347115 w 5389186"/>
                <a:gd name="connsiteY5" fmla="*/ 3735758 h 5891405"/>
                <a:gd name="connsiteX6" fmla="*/ 538501 w 5389186"/>
                <a:gd name="connsiteY6" fmla="*/ 3871219 h 5891405"/>
                <a:gd name="connsiteX7" fmla="*/ 379979 w 5389186"/>
                <a:gd name="connsiteY7" fmla="*/ 4062605 h 5891405"/>
                <a:gd name="connsiteX8" fmla="*/ 571365 w 5389186"/>
                <a:gd name="connsiteY8" fmla="*/ 4317787 h 5891405"/>
                <a:gd name="connsiteX9" fmla="*/ 507570 w 5389186"/>
                <a:gd name="connsiteY9" fmla="*/ 4977005 h 5891405"/>
                <a:gd name="connsiteX10" fmla="*/ 1762212 w 5389186"/>
                <a:gd name="connsiteY10" fmla="*/ 5039972 h 5891405"/>
                <a:gd name="connsiteX11" fmla="*/ 1953598 w 5389186"/>
                <a:gd name="connsiteY11" fmla="*/ 5891405 h 5891405"/>
                <a:gd name="connsiteX12" fmla="*/ 4792491 w 5389186"/>
                <a:gd name="connsiteY12" fmla="*/ 5859508 h 5891405"/>
                <a:gd name="connsiteX13" fmla="*/ 4898817 w 5389186"/>
                <a:gd name="connsiteY13" fmla="*/ 3520345 h 5891405"/>
                <a:gd name="connsiteX14" fmla="*/ 3038119 w 5389186"/>
                <a:gd name="connsiteY14" fmla="*/ 968 h 5891405"/>
                <a:gd name="connsiteX0" fmla="*/ 3037057 w 5388124"/>
                <a:gd name="connsiteY0" fmla="*/ 968 h 5891405"/>
                <a:gd name="connsiteX1" fmla="*/ 783113 w 5388124"/>
                <a:gd name="connsiteY1" fmla="*/ 1181117 h 5891405"/>
                <a:gd name="connsiteX2" fmla="*/ 528987 w 5388124"/>
                <a:gd name="connsiteY2" fmla="*/ 2303127 h 5891405"/>
                <a:gd name="connsiteX3" fmla="*/ 6778 w 5388124"/>
                <a:gd name="connsiteY3" fmla="*/ 3052512 h 5891405"/>
                <a:gd name="connsiteX4" fmla="*/ 517141 w 5388124"/>
                <a:gd name="connsiteY4" fmla="*/ 3328959 h 5891405"/>
                <a:gd name="connsiteX5" fmla="*/ 346053 w 5388124"/>
                <a:gd name="connsiteY5" fmla="*/ 3735758 h 5891405"/>
                <a:gd name="connsiteX6" fmla="*/ 537439 w 5388124"/>
                <a:gd name="connsiteY6" fmla="*/ 3871219 h 5891405"/>
                <a:gd name="connsiteX7" fmla="*/ 378917 w 5388124"/>
                <a:gd name="connsiteY7" fmla="*/ 4062605 h 5891405"/>
                <a:gd name="connsiteX8" fmla="*/ 570303 w 5388124"/>
                <a:gd name="connsiteY8" fmla="*/ 4317787 h 5891405"/>
                <a:gd name="connsiteX9" fmla="*/ 506508 w 5388124"/>
                <a:gd name="connsiteY9" fmla="*/ 4977005 h 5891405"/>
                <a:gd name="connsiteX10" fmla="*/ 1761150 w 5388124"/>
                <a:gd name="connsiteY10" fmla="*/ 5039972 h 5891405"/>
                <a:gd name="connsiteX11" fmla="*/ 1952536 w 5388124"/>
                <a:gd name="connsiteY11" fmla="*/ 5891405 h 5891405"/>
                <a:gd name="connsiteX12" fmla="*/ 4791429 w 5388124"/>
                <a:gd name="connsiteY12" fmla="*/ 5859508 h 5891405"/>
                <a:gd name="connsiteX13" fmla="*/ 4897755 w 5388124"/>
                <a:gd name="connsiteY13" fmla="*/ 3520345 h 5891405"/>
                <a:gd name="connsiteX14" fmla="*/ 3037057 w 5388124"/>
                <a:gd name="connsiteY14" fmla="*/ 968 h 5891405"/>
                <a:gd name="connsiteX0" fmla="*/ 3034541 w 5385608"/>
                <a:gd name="connsiteY0" fmla="*/ 968 h 5891405"/>
                <a:gd name="connsiteX1" fmla="*/ 780597 w 5385608"/>
                <a:gd name="connsiteY1" fmla="*/ 1181117 h 5891405"/>
                <a:gd name="connsiteX2" fmla="*/ 526471 w 5385608"/>
                <a:gd name="connsiteY2" fmla="*/ 2303127 h 5891405"/>
                <a:gd name="connsiteX3" fmla="*/ 4262 w 5385608"/>
                <a:gd name="connsiteY3" fmla="*/ 3052512 h 5891405"/>
                <a:gd name="connsiteX4" fmla="*/ 514625 w 5385608"/>
                <a:gd name="connsiteY4" fmla="*/ 3328959 h 5891405"/>
                <a:gd name="connsiteX5" fmla="*/ 343537 w 5385608"/>
                <a:gd name="connsiteY5" fmla="*/ 3735758 h 5891405"/>
                <a:gd name="connsiteX6" fmla="*/ 534923 w 5385608"/>
                <a:gd name="connsiteY6" fmla="*/ 3871219 h 5891405"/>
                <a:gd name="connsiteX7" fmla="*/ 376401 w 5385608"/>
                <a:gd name="connsiteY7" fmla="*/ 4062605 h 5891405"/>
                <a:gd name="connsiteX8" fmla="*/ 567787 w 5385608"/>
                <a:gd name="connsiteY8" fmla="*/ 4317787 h 5891405"/>
                <a:gd name="connsiteX9" fmla="*/ 503992 w 5385608"/>
                <a:gd name="connsiteY9" fmla="*/ 4977005 h 5891405"/>
                <a:gd name="connsiteX10" fmla="*/ 1758634 w 5385608"/>
                <a:gd name="connsiteY10" fmla="*/ 5039972 h 5891405"/>
                <a:gd name="connsiteX11" fmla="*/ 1950020 w 5385608"/>
                <a:gd name="connsiteY11" fmla="*/ 5891405 h 5891405"/>
                <a:gd name="connsiteX12" fmla="*/ 4788913 w 5385608"/>
                <a:gd name="connsiteY12" fmla="*/ 5859508 h 5891405"/>
                <a:gd name="connsiteX13" fmla="*/ 4895239 w 5385608"/>
                <a:gd name="connsiteY13" fmla="*/ 3520345 h 5891405"/>
                <a:gd name="connsiteX14" fmla="*/ 3034541 w 5385608"/>
                <a:gd name="connsiteY14" fmla="*/ 968 h 5891405"/>
                <a:gd name="connsiteX0" fmla="*/ 3034541 w 5385608"/>
                <a:gd name="connsiteY0" fmla="*/ 968 h 5891405"/>
                <a:gd name="connsiteX1" fmla="*/ 780597 w 5385608"/>
                <a:gd name="connsiteY1" fmla="*/ 1181117 h 5891405"/>
                <a:gd name="connsiteX2" fmla="*/ 526471 w 5385608"/>
                <a:gd name="connsiteY2" fmla="*/ 2303127 h 5891405"/>
                <a:gd name="connsiteX3" fmla="*/ 4262 w 5385608"/>
                <a:gd name="connsiteY3" fmla="*/ 3052512 h 5891405"/>
                <a:gd name="connsiteX4" fmla="*/ 514625 w 5385608"/>
                <a:gd name="connsiteY4" fmla="*/ 3328959 h 5891405"/>
                <a:gd name="connsiteX5" fmla="*/ 343537 w 5385608"/>
                <a:gd name="connsiteY5" fmla="*/ 3735758 h 5891405"/>
                <a:gd name="connsiteX6" fmla="*/ 534923 w 5385608"/>
                <a:gd name="connsiteY6" fmla="*/ 3871219 h 5891405"/>
                <a:gd name="connsiteX7" fmla="*/ 376401 w 5385608"/>
                <a:gd name="connsiteY7" fmla="*/ 4062605 h 5891405"/>
                <a:gd name="connsiteX8" fmla="*/ 567787 w 5385608"/>
                <a:gd name="connsiteY8" fmla="*/ 4317787 h 5891405"/>
                <a:gd name="connsiteX9" fmla="*/ 503992 w 5385608"/>
                <a:gd name="connsiteY9" fmla="*/ 4977005 h 5891405"/>
                <a:gd name="connsiteX10" fmla="*/ 1758634 w 5385608"/>
                <a:gd name="connsiteY10" fmla="*/ 5039972 h 5891405"/>
                <a:gd name="connsiteX11" fmla="*/ 1950020 w 5385608"/>
                <a:gd name="connsiteY11" fmla="*/ 5891405 h 5891405"/>
                <a:gd name="connsiteX12" fmla="*/ 4788913 w 5385608"/>
                <a:gd name="connsiteY12" fmla="*/ 5859508 h 5891405"/>
                <a:gd name="connsiteX13" fmla="*/ 4895239 w 5385608"/>
                <a:gd name="connsiteY13" fmla="*/ 3520345 h 5891405"/>
                <a:gd name="connsiteX14" fmla="*/ 3034541 w 5385608"/>
                <a:gd name="connsiteY14" fmla="*/ 968 h 5891405"/>
                <a:gd name="connsiteX0" fmla="*/ 2980702 w 5331769"/>
                <a:gd name="connsiteY0" fmla="*/ 968 h 5891405"/>
                <a:gd name="connsiteX1" fmla="*/ 726758 w 5331769"/>
                <a:gd name="connsiteY1" fmla="*/ 1181117 h 5891405"/>
                <a:gd name="connsiteX2" fmla="*/ 472632 w 5331769"/>
                <a:gd name="connsiteY2" fmla="*/ 2303127 h 5891405"/>
                <a:gd name="connsiteX3" fmla="*/ 5014 w 5331769"/>
                <a:gd name="connsiteY3" fmla="*/ 3079808 h 5891405"/>
                <a:gd name="connsiteX4" fmla="*/ 460786 w 5331769"/>
                <a:gd name="connsiteY4" fmla="*/ 3328959 h 5891405"/>
                <a:gd name="connsiteX5" fmla="*/ 289698 w 5331769"/>
                <a:gd name="connsiteY5" fmla="*/ 3735758 h 5891405"/>
                <a:gd name="connsiteX6" fmla="*/ 481084 w 5331769"/>
                <a:gd name="connsiteY6" fmla="*/ 3871219 h 5891405"/>
                <a:gd name="connsiteX7" fmla="*/ 322562 w 5331769"/>
                <a:gd name="connsiteY7" fmla="*/ 4062605 h 5891405"/>
                <a:gd name="connsiteX8" fmla="*/ 513948 w 5331769"/>
                <a:gd name="connsiteY8" fmla="*/ 4317787 h 5891405"/>
                <a:gd name="connsiteX9" fmla="*/ 450153 w 5331769"/>
                <a:gd name="connsiteY9" fmla="*/ 4977005 h 5891405"/>
                <a:gd name="connsiteX10" fmla="*/ 1704795 w 5331769"/>
                <a:gd name="connsiteY10" fmla="*/ 5039972 h 5891405"/>
                <a:gd name="connsiteX11" fmla="*/ 1896181 w 5331769"/>
                <a:gd name="connsiteY11" fmla="*/ 5891405 h 5891405"/>
                <a:gd name="connsiteX12" fmla="*/ 4735074 w 5331769"/>
                <a:gd name="connsiteY12" fmla="*/ 5859508 h 5891405"/>
                <a:gd name="connsiteX13" fmla="*/ 4841400 w 5331769"/>
                <a:gd name="connsiteY13" fmla="*/ 3520345 h 5891405"/>
                <a:gd name="connsiteX14" fmla="*/ 2980702 w 5331769"/>
                <a:gd name="connsiteY14" fmla="*/ 968 h 5891405"/>
                <a:gd name="connsiteX0" fmla="*/ 2980491 w 5331558"/>
                <a:gd name="connsiteY0" fmla="*/ 968 h 5891405"/>
                <a:gd name="connsiteX1" fmla="*/ 726547 w 5331558"/>
                <a:gd name="connsiteY1" fmla="*/ 1181117 h 5891405"/>
                <a:gd name="connsiteX2" fmla="*/ 486068 w 5331558"/>
                <a:gd name="connsiteY2" fmla="*/ 2371366 h 5891405"/>
                <a:gd name="connsiteX3" fmla="*/ 4803 w 5331558"/>
                <a:gd name="connsiteY3" fmla="*/ 3079808 h 5891405"/>
                <a:gd name="connsiteX4" fmla="*/ 460575 w 5331558"/>
                <a:gd name="connsiteY4" fmla="*/ 3328959 h 5891405"/>
                <a:gd name="connsiteX5" fmla="*/ 289487 w 5331558"/>
                <a:gd name="connsiteY5" fmla="*/ 3735758 h 5891405"/>
                <a:gd name="connsiteX6" fmla="*/ 480873 w 5331558"/>
                <a:gd name="connsiteY6" fmla="*/ 3871219 h 5891405"/>
                <a:gd name="connsiteX7" fmla="*/ 322351 w 5331558"/>
                <a:gd name="connsiteY7" fmla="*/ 4062605 h 5891405"/>
                <a:gd name="connsiteX8" fmla="*/ 513737 w 5331558"/>
                <a:gd name="connsiteY8" fmla="*/ 4317787 h 5891405"/>
                <a:gd name="connsiteX9" fmla="*/ 449942 w 5331558"/>
                <a:gd name="connsiteY9" fmla="*/ 4977005 h 5891405"/>
                <a:gd name="connsiteX10" fmla="*/ 1704584 w 5331558"/>
                <a:gd name="connsiteY10" fmla="*/ 5039972 h 5891405"/>
                <a:gd name="connsiteX11" fmla="*/ 1895970 w 5331558"/>
                <a:gd name="connsiteY11" fmla="*/ 5891405 h 5891405"/>
                <a:gd name="connsiteX12" fmla="*/ 4734863 w 5331558"/>
                <a:gd name="connsiteY12" fmla="*/ 5859508 h 5891405"/>
                <a:gd name="connsiteX13" fmla="*/ 4841189 w 5331558"/>
                <a:gd name="connsiteY13" fmla="*/ 3520345 h 5891405"/>
                <a:gd name="connsiteX14" fmla="*/ 2980491 w 5331558"/>
                <a:gd name="connsiteY14" fmla="*/ 968 h 5891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331558" h="5891405">
                  <a:moveTo>
                    <a:pt x="2980491" y="968"/>
                  </a:moveTo>
                  <a:cubicBezTo>
                    <a:pt x="1784302" y="-22254"/>
                    <a:pt x="1040642" y="372305"/>
                    <a:pt x="726547" y="1181117"/>
                  </a:cubicBezTo>
                  <a:cubicBezTo>
                    <a:pt x="528785" y="1834793"/>
                    <a:pt x="744238" y="2066938"/>
                    <a:pt x="486068" y="2371366"/>
                  </a:cubicBezTo>
                  <a:cubicBezTo>
                    <a:pt x="239818" y="2677225"/>
                    <a:pt x="-40213" y="2911644"/>
                    <a:pt x="4803" y="3079808"/>
                  </a:cubicBezTo>
                  <a:cubicBezTo>
                    <a:pt x="109541" y="3181162"/>
                    <a:pt x="260766" y="3266498"/>
                    <a:pt x="460575" y="3328959"/>
                  </a:cubicBezTo>
                  <a:cubicBezTo>
                    <a:pt x="403546" y="3464559"/>
                    <a:pt x="198074" y="3641722"/>
                    <a:pt x="289487" y="3735758"/>
                  </a:cubicBezTo>
                  <a:lnTo>
                    <a:pt x="480873" y="3871219"/>
                  </a:lnTo>
                  <a:cubicBezTo>
                    <a:pt x="428032" y="3935014"/>
                    <a:pt x="303940" y="3939433"/>
                    <a:pt x="322351" y="4062605"/>
                  </a:cubicBezTo>
                  <a:cubicBezTo>
                    <a:pt x="362395" y="4195168"/>
                    <a:pt x="550882" y="4226788"/>
                    <a:pt x="513737" y="4317787"/>
                  </a:cubicBezTo>
                  <a:cubicBezTo>
                    <a:pt x="397470" y="4561276"/>
                    <a:pt x="358392" y="4876020"/>
                    <a:pt x="449942" y="4977005"/>
                  </a:cubicBezTo>
                  <a:cubicBezTo>
                    <a:pt x="636587" y="5158310"/>
                    <a:pt x="1197305" y="5208988"/>
                    <a:pt x="1704584" y="5039972"/>
                  </a:cubicBezTo>
                  <a:lnTo>
                    <a:pt x="1895970" y="5891405"/>
                  </a:lnTo>
                  <a:lnTo>
                    <a:pt x="4734863" y="5859508"/>
                  </a:lnTo>
                  <a:cubicBezTo>
                    <a:pt x="4366268" y="4516262"/>
                    <a:pt x="4422975" y="3927926"/>
                    <a:pt x="4841189" y="3520345"/>
                  </a:cubicBezTo>
                  <a:cubicBezTo>
                    <a:pt x="6117095" y="1964448"/>
                    <a:pt x="4692333" y="36409"/>
                    <a:pt x="2980491" y="96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74" name="Oval 37">
              <a:extLst>
                <a:ext uri="{FF2B5EF4-FFF2-40B4-BE49-F238E27FC236}">
                  <a16:creationId xmlns:a16="http://schemas.microsoft.com/office/drawing/2014/main" id="{0711327E-9191-4394-B64D-73AD56C41377}"/>
                </a:ext>
              </a:extLst>
            </p:cNvPr>
            <p:cNvSpPr/>
            <p:nvPr/>
          </p:nvSpPr>
          <p:spPr>
            <a:xfrm rot="18100542">
              <a:off x="5907878" y="-58593"/>
              <a:ext cx="1436045" cy="2141152"/>
            </a:xfrm>
            <a:custGeom>
              <a:avLst/>
              <a:gdLst/>
              <a:ahLst/>
              <a:cxnLst/>
              <a:rect l="l" t="t" r="r" b="b"/>
              <a:pathLst>
                <a:path w="1170491" h="1745209">
                  <a:moveTo>
                    <a:pt x="429221" y="671495"/>
                  </a:moveTo>
                  <a:cubicBezTo>
                    <a:pt x="415869" y="670322"/>
                    <a:pt x="402356" y="670624"/>
                    <a:pt x="388917" y="672439"/>
                  </a:cubicBezTo>
                  <a:cubicBezTo>
                    <a:pt x="370997" y="674859"/>
                    <a:pt x="353207" y="679968"/>
                    <a:pt x="336101" y="687858"/>
                  </a:cubicBezTo>
                  <a:lnTo>
                    <a:pt x="344770" y="708640"/>
                  </a:lnTo>
                  <a:cubicBezTo>
                    <a:pt x="405276" y="680369"/>
                    <a:pt x="475531" y="691805"/>
                    <a:pt x="523918" y="737799"/>
                  </a:cubicBezTo>
                  <a:cubicBezTo>
                    <a:pt x="569388" y="781022"/>
                    <a:pt x="587723" y="847396"/>
                    <a:pt x="571504" y="910067"/>
                  </a:cubicBezTo>
                  <a:lnTo>
                    <a:pt x="593243" y="915886"/>
                  </a:lnTo>
                  <a:cubicBezTo>
                    <a:pt x="611678" y="844923"/>
                    <a:pt x="590662" y="769719"/>
                    <a:pt x="538740" y="720849"/>
                  </a:cubicBezTo>
                  <a:cubicBezTo>
                    <a:pt x="507886" y="691808"/>
                    <a:pt x="469277" y="675014"/>
                    <a:pt x="429221" y="671495"/>
                  </a:cubicBezTo>
                  <a:close/>
                  <a:moveTo>
                    <a:pt x="588421" y="580980"/>
                  </a:moveTo>
                  <a:cubicBezTo>
                    <a:pt x="534186" y="581239"/>
                    <a:pt x="482134" y="605639"/>
                    <a:pt x="446738" y="649695"/>
                  </a:cubicBezTo>
                  <a:lnTo>
                    <a:pt x="463760" y="664437"/>
                  </a:lnTo>
                  <a:cubicBezTo>
                    <a:pt x="505329" y="612166"/>
                    <a:pt x="573320" y="591099"/>
                    <a:pt x="637132" y="610714"/>
                  </a:cubicBezTo>
                  <a:cubicBezTo>
                    <a:pt x="697098" y="629147"/>
                    <a:pt x="743088" y="680397"/>
                    <a:pt x="756495" y="743730"/>
                  </a:cubicBezTo>
                  <a:lnTo>
                    <a:pt x="778549" y="739251"/>
                  </a:lnTo>
                  <a:cubicBezTo>
                    <a:pt x="763432" y="667508"/>
                    <a:pt x="711108" y="609548"/>
                    <a:pt x="642848" y="588934"/>
                  </a:cubicBezTo>
                  <a:cubicBezTo>
                    <a:pt x="624821" y="583490"/>
                    <a:pt x="606500" y="580894"/>
                    <a:pt x="588421" y="580980"/>
                  </a:cubicBezTo>
                  <a:close/>
                  <a:moveTo>
                    <a:pt x="533817" y="0"/>
                  </a:moveTo>
                  <a:cubicBezTo>
                    <a:pt x="617807" y="1"/>
                    <a:pt x="687626" y="60667"/>
                    <a:pt x="697680" y="141081"/>
                  </a:cubicBezTo>
                  <a:cubicBezTo>
                    <a:pt x="603869" y="182843"/>
                    <a:pt x="547102" y="268997"/>
                    <a:pt x="562024" y="352718"/>
                  </a:cubicBezTo>
                  <a:lnTo>
                    <a:pt x="584367" y="347971"/>
                  </a:lnTo>
                  <a:cubicBezTo>
                    <a:pt x="570422" y="267354"/>
                    <a:pt x="633895" y="183716"/>
                    <a:pt x="732836" y="150639"/>
                  </a:cubicBezTo>
                  <a:cubicBezTo>
                    <a:pt x="738208" y="147500"/>
                    <a:pt x="743991" y="147205"/>
                    <a:pt x="749842" y="147205"/>
                  </a:cubicBezTo>
                  <a:cubicBezTo>
                    <a:pt x="844103" y="147205"/>
                    <a:pt x="920515" y="223618"/>
                    <a:pt x="920515" y="317877"/>
                  </a:cubicBezTo>
                  <a:lnTo>
                    <a:pt x="910716" y="366417"/>
                  </a:lnTo>
                  <a:lnTo>
                    <a:pt x="920515" y="366418"/>
                  </a:lnTo>
                  <a:lnTo>
                    <a:pt x="920515" y="371433"/>
                  </a:lnTo>
                  <a:cubicBezTo>
                    <a:pt x="997755" y="379016"/>
                    <a:pt x="1056877" y="445155"/>
                    <a:pt x="1056877" y="525101"/>
                  </a:cubicBezTo>
                  <a:lnTo>
                    <a:pt x="1047351" y="572282"/>
                  </a:lnTo>
                  <a:cubicBezTo>
                    <a:pt x="1119671" y="602218"/>
                    <a:pt x="1170491" y="673500"/>
                    <a:pt x="1170491" y="756650"/>
                  </a:cubicBezTo>
                  <a:cubicBezTo>
                    <a:pt x="1170490" y="802863"/>
                    <a:pt x="1154794" y="845409"/>
                    <a:pt x="1127569" y="878235"/>
                  </a:cubicBezTo>
                  <a:cubicBezTo>
                    <a:pt x="1080615" y="934488"/>
                    <a:pt x="1014142" y="959925"/>
                    <a:pt x="954678" y="939840"/>
                  </a:cubicBezTo>
                  <a:lnTo>
                    <a:pt x="947373" y="961469"/>
                  </a:lnTo>
                  <a:cubicBezTo>
                    <a:pt x="1000817" y="979520"/>
                    <a:pt x="1058949" y="966083"/>
                    <a:pt x="1106746" y="928282"/>
                  </a:cubicBezTo>
                  <a:cubicBezTo>
                    <a:pt x="1128548" y="955588"/>
                    <a:pt x="1138907" y="990708"/>
                    <a:pt x="1138907" y="1028247"/>
                  </a:cubicBezTo>
                  <a:cubicBezTo>
                    <a:pt x="1138907" y="1124134"/>
                    <a:pt x="1071328" y="1204237"/>
                    <a:pt x="981133" y="1223220"/>
                  </a:cubicBezTo>
                  <a:cubicBezTo>
                    <a:pt x="889088" y="1236998"/>
                    <a:pt x="805358" y="1200898"/>
                    <a:pt x="777272" y="1134408"/>
                  </a:cubicBezTo>
                  <a:cubicBezTo>
                    <a:pt x="791057" y="1124903"/>
                    <a:pt x="802061" y="1111678"/>
                    <a:pt x="810210" y="1096167"/>
                  </a:cubicBezTo>
                  <a:cubicBezTo>
                    <a:pt x="831546" y="1055553"/>
                    <a:pt x="830022" y="1005443"/>
                    <a:pt x="806195" y="964175"/>
                  </a:cubicBezTo>
                  <a:lnTo>
                    <a:pt x="787267" y="975103"/>
                  </a:lnTo>
                  <a:cubicBezTo>
                    <a:pt x="807161" y="1009560"/>
                    <a:pt x="808703" y="1051275"/>
                    <a:pt x="791333" y="1085110"/>
                  </a:cubicBezTo>
                  <a:cubicBezTo>
                    <a:pt x="784855" y="1097727"/>
                    <a:pt x="776117" y="1108536"/>
                    <a:pt x="763385" y="1114320"/>
                  </a:cubicBezTo>
                  <a:lnTo>
                    <a:pt x="744063" y="1119497"/>
                  </a:lnTo>
                  <a:lnTo>
                    <a:pt x="747716" y="1128718"/>
                  </a:lnTo>
                  <a:cubicBezTo>
                    <a:pt x="731558" y="1137628"/>
                    <a:pt x="712804" y="1141697"/>
                    <a:pt x="693327" y="1140344"/>
                  </a:cubicBezTo>
                  <a:cubicBezTo>
                    <a:pt x="655409" y="1137711"/>
                    <a:pt x="620494" y="1114908"/>
                    <a:pt x="601213" y="1080185"/>
                  </a:cubicBezTo>
                  <a:lnTo>
                    <a:pt x="582082" y="1090754"/>
                  </a:lnTo>
                  <a:cubicBezTo>
                    <a:pt x="605167" y="1132362"/>
                    <a:pt x="647281" y="1159482"/>
                    <a:pt x="693051" y="1162221"/>
                  </a:cubicBezTo>
                  <a:cubicBezTo>
                    <a:pt x="715413" y="1163558"/>
                    <a:pt x="736989" y="1158982"/>
                    <a:pt x="755684" y="1148835"/>
                  </a:cubicBezTo>
                  <a:cubicBezTo>
                    <a:pt x="792539" y="1222022"/>
                    <a:pt x="887119" y="1262260"/>
                    <a:pt x="989751" y="1247587"/>
                  </a:cubicBezTo>
                  <a:cubicBezTo>
                    <a:pt x="1000157" y="1267987"/>
                    <a:pt x="1004489" y="1291252"/>
                    <a:pt x="1004488" y="1315531"/>
                  </a:cubicBezTo>
                  <a:cubicBezTo>
                    <a:pt x="1004488" y="1381750"/>
                    <a:pt x="972258" y="1440443"/>
                    <a:pt x="920375" y="1473506"/>
                  </a:cubicBezTo>
                  <a:lnTo>
                    <a:pt x="913116" y="1474079"/>
                  </a:lnTo>
                  <a:cubicBezTo>
                    <a:pt x="850536" y="1469665"/>
                    <a:pt x="794159" y="1430126"/>
                    <a:pt x="766796" y="1371458"/>
                  </a:cubicBezTo>
                  <a:lnTo>
                    <a:pt x="746323" y="1380801"/>
                  </a:lnTo>
                  <a:cubicBezTo>
                    <a:pt x="776874" y="1446464"/>
                    <a:pt x="839753" y="1490827"/>
                    <a:pt x="909888" y="1496052"/>
                  </a:cubicBezTo>
                  <a:cubicBezTo>
                    <a:pt x="891948" y="1561049"/>
                    <a:pt x="840393" y="1611456"/>
                    <a:pt x="774838" y="1628054"/>
                  </a:cubicBezTo>
                  <a:cubicBezTo>
                    <a:pt x="686646" y="1642970"/>
                    <a:pt x="605133" y="1612285"/>
                    <a:pt x="571751" y="1552195"/>
                  </a:cubicBezTo>
                  <a:lnTo>
                    <a:pt x="550649" y="1566422"/>
                  </a:lnTo>
                  <a:cubicBezTo>
                    <a:pt x="577499" y="1609979"/>
                    <a:pt x="626419" y="1639383"/>
                    <a:pt x="685031" y="1648114"/>
                  </a:cubicBezTo>
                  <a:cubicBezTo>
                    <a:pt x="659684" y="1706013"/>
                    <a:pt x="601329" y="1745210"/>
                    <a:pt x="533818" y="1745209"/>
                  </a:cubicBezTo>
                  <a:cubicBezTo>
                    <a:pt x="455549" y="1745210"/>
                    <a:pt x="416747" y="1692524"/>
                    <a:pt x="372301" y="1619888"/>
                  </a:cubicBezTo>
                  <a:lnTo>
                    <a:pt x="366380" y="1592106"/>
                  </a:lnTo>
                  <a:cubicBezTo>
                    <a:pt x="305091" y="1567105"/>
                    <a:pt x="259811" y="1511085"/>
                    <a:pt x="250590" y="1443452"/>
                  </a:cubicBezTo>
                  <a:cubicBezTo>
                    <a:pt x="203712" y="1453117"/>
                    <a:pt x="158965" y="1444975"/>
                    <a:pt x="117260" y="1407178"/>
                  </a:cubicBezTo>
                  <a:cubicBezTo>
                    <a:pt x="55030" y="1350772"/>
                    <a:pt x="44039" y="1258933"/>
                    <a:pt x="90593" y="1192598"/>
                  </a:cubicBezTo>
                  <a:cubicBezTo>
                    <a:pt x="186799" y="1224213"/>
                    <a:pt x="285304" y="1199642"/>
                    <a:pt x="330760" y="1129474"/>
                  </a:cubicBezTo>
                  <a:lnTo>
                    <a:pt x="344999" y="1132822"/>
                  </a:lnTo>
                  <a:cubicBezTo>
                    <a:pt x="420009" y="1139731"/>
                    <a:pt x="490500" y="1101048"/>
                    <a:pt x="524987" y="1034051"/>
                  </a:cubicBezTo>
                  <a:lnTo>
                    <a:pt x="505360" y="1023014"/>
                  </a:lnTo>
                  <a:cubicBezTo>
                    <a:pt x="475089" y="1082544"/>
                    <a:pt x="412689" y="1116790"/>
                    <a:pt x="346243" y="1110339"/>
                  </a:cubicBezTo>
                  <a:cubicBezTo>
                    <a:pt x="283801" y="1104277"/>
                    <a:pt x="228486" y="1063265"/>
                    <a:pt x="202679" y="1003895"/>
                  </a:cubicBezTo>
                  <a:lnTo>
                    <a:pt x="181967" y="1012696"/>
                  </a:lnTo>
                  <a:cubicBezTo>
                    <a:pt x="205492" y="1066954"/>
                    <a:pt x="250941" y="1107583"/>
                    <a:pt x="305288" y="1123484"/>
                  </a:cubicBezTo>
                  <a:cubicBezTo>
                    <a:pt x="260051" y="1186174"/>
                    <a:pt x="162021" y="1201884"/>
                    <a:pt x="70961" y="1161909"/>
                  </a:cubicBezTo>
                  <a:cubicBezTo>
                    <a:pt x="64874" y="1160625"/>
                    <a:pt x="60391" y="1156961"/>
                    <a:pt x="56055" y="1153032"/>
                  </a:cubicBezTo>
                  <a:cubicBezTo>
                    <a:pt x="-13786" y="1089729"/>
                    <a:pt x="-19088" y="981796"/>
                    <a:pt x="44214" y="911953"/>
                  </a:cubicBezTo>
                  <a:lnTo>
                    <a:pt x="84073" y="882569"/>
                  </a:lnTo>
                  <a:lnTo>
                    <a:pt x="76811" y="875989"/>
                  </a:lnTo>
                  <a:lnTo>
                    <a:pt x="80179" y="872273"/>
                  </a:lnTo>
                  <a:cubicBezTo>
                    <a:pt x="28040" y="814783"/>
                    <a:pt x="28651" y="726072"/>
                    <a:pt x="82340" y="666836"/>
                  </a:cubicBezTo>
                  <a:lnTo>
                    <a:pt x="121082" y="638275"/>
                  </a:lnTo>
                  <a:cubicBezTo>
                    <a:pt x="89526" y="571593"/>
                    <a:pt x="96788" y="490523"/>
                    <a:pt x="145805" y="430894"/>
                  </a:cubicBezTo>
                  <a:cubicBezTo>
                    <a:pt x="198586" y="400645"/>
                    <a:pt x="259015" y="385179"/>
                    <a:pt x="321878" y="383347"/>
                  </a:cubicBezTo>
                  <a:lnTo>
                    <a:pt x="321111" y="357014"/>
                  </a:lnTo>
                  <a:cubicBezTo>
                    <a:pt x="257723" y="358862"/>
                    <a:pt x="196668" y="373772"/>
                    <a:pt x="141180" y="399723"/>
                  </a:cubicBezTo>
                  <a:cubicBezTo>
                    <a:pt x="117813" y="370058"/>
                    <a:pt x="106816" y="332072"/>
                    <a:pt x="106816" y="291518"/>
                  </a:cubicBezTo>
                  <a:cubicBezTo>
                    <a:pt x="106816" y="170286"/>
                    <a:pt x="205094" y="72008"/>
                    <a:pt x="326327" y="72008"/>
                  </a:cubicBezTo>
                  <a:cubicBezTo>
                    <a:pt x="350305" y="72008"/>
                    <a:pt x="373385" y="75853"/>
                    <a:pt x="394659" y="83948"/>
                  </a:cubicBezTo>
                  <a:cubicBezTo>
                    <a:pt x="425371" y="33609"/>
                    <a:pt x="467237" y="0"/>
                    <a:pt x="53381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75" name="Rectangle 19">
            <a:extLst>
              <a:ext uri="{FF2B5EF4-FFF2-40B4-BE49-F238E27FC236}">
                <a16:creationId xmlns:a16="http://schemas.microsoft.com/office/drawing/2014/main" id="{8025BC4E-7A4E-42D9-9569-8844F8906CE5}"/>
              </a:ext>
            </a:extLst>
          </p:cNvPr>
          <p:cNvSpPr/>
          <p:nvPr/>
        </p:nvSpPr>
        <p:spPr>
          <a:xfrm>
            <a:off x="4471052" y="2446822"/>
            <a:ext cx="449751" cy="494370"/>
          </a:xfrm>
          <a:custGeom>
            <a:avLst/>
            <a:gdLst/>
            <a:ahLst/>
            <a:cxnLst/>
            <a:rect l="l" t="t" r="r" b="b"/>
            <a:pathLst>
              <a:path w="2926108" h="3216409">
                <a:moveTo>
                  <a:pt x="1150286" y="2039882"/>
                </a:moveTo>
                <a:cubicBezTo>
                  <a:pt x="1216487" y="2110220"/>
                  <a:pt x="1249586" y="2238485"/>
                  <a:pt x="1348889" y="2250897"/>
                </a:cubicBezTo>
                <a:cubicBezTo>
                  <a:pt x="1452327" y="2213659"/>
                  <a:pt x="1530941" y="2147458"/>
                  <a:pt x="1597142" y="2052295"/>
                </a:cubicBezTo>
                <a:cubicBezTo>
                  <a:pt x="1634380" y="2030228"/>
                  <a:pt x="1712994" y="2049536"/>
                  <a:pt x="1721269" y="2072982"/>
                </a:cubicBezTo>
                <a:cubicBezTo>
                  <a:pt x="1533700" y="2362611"/>
                  <a:pt x="1615072" y="2763954"/>
                  <a:pt x="1568179" y="2830155"/>
                </a:cubicBezTo>
                <a:cubicBezTo>
                  <a:pt x="1391644" y="2965315"/>
                  <a:pt x="1231658" y="2893598"/>
                  <a:pt x="1063398" y="2925319"/>
                </a:cubicBezTo>
                <a:cubicBezTo>
                  <a:pt x="925479" y="2954282"/>
                  <a:pt x="820660" y="3107371"/>
                  <a:pt x="686879" y="3148747"/>
                </a:cubicBezTo>
                <a:cubicBezTo>
                  <a:pt x="536548" y="3184606"/>
                  <a:pt x="373804" y="3224602"/>
                  <a:pt x="215198" y="3214948"/>
                </a:cubicBezTo>
                <a:cubicBezTo>
                  <a:pt x="93829" y="3209431"/>
                  <a:pt x="71763" y="3046687"/>
                  <a:pt x="136584" y="2925318"/>
                </a:cubicBezTo>
                <a:cubicBezTo>
                  <a:pt x="168305" y="2828775"/>
                  <a:pt x="121415" y="2802571"/>
                  <a:pt x="107623" y="2710165"/>
                </a:cubicBezTo>
                <a:cubicBezTo>
                  <a:pt x="111150" y="2693172"/>
                  <a:pt x="127647" y="2691385"/>
                  <a:pt x="158288" y="2695563"/>
                </a:cubicBezTo>
                <a:lnTo>
                  <a:pt x="158288" y="2626239"/>
                </a:lnTo>
                <a:lnTo>
                  <a:pt x="266288" y="2626239"/>
                </a:lnTo>
                <a:lnTo>
                  <a:pt x="266288" y="2708276"/>
                </a:lnTo>
                <a:lnTo>
                  <a:pt x="307224" y="2711894"/>
                </a:lnTo>
                <a:lnTo>
                  <a:pt x="307224" y="2626239"/>
                </a:lnTo>
                <a:lnTo>
                  <a:pt x="415224" y="2626239"/>
                </a:lnTo>
                <a:lnTo>
                  <a:pt x="415224" y="2711420"/>
                </a:lnTo>
                <a:cubicBezTo>
                  <a:pt x="428487" y="2711947"/>
                  <a:pt x="442136" y="2710942"/>
                  <a:pt x="456160" y="2708700"/>
                </a:cubicBezTo>
                <a:lnTo>
                  <a:pt x="456160" y="2617963"/>
                </a:lnTo>
                <a:lnTo>
                  <a:pt x="564160" y="2617963"/>
                </a:lnTo>
                <a:lnTo>
                  <a:pt x="564160" y="2692500"/>
                </a:lnTo>
                <a:cubicBezTo>
                  <a:pt x="577696" y="2691220"/>
                  <a:pt x="591289" y="2688332"/>
                  <a:pt x="605096" y="2684680"/>
                </a:cubicBezTo>
                <a:lnTo>
                  <a:pt x="605096" y="2601411"/>
                </a:lnTo>
                <a:lnTo>
                  <a:pt x="713096" y="2601411"/>
                </a:lnTo>
                <a:lnTo>
                  <a:pt x="713096" y="2654658"/>
                </a:lnTo>
                <a:lnTo>
                  <a:pt x="754032" y="2641463"/>
                </a:lnTo>
                <a:lnTo>
                  <a:pt x="754032" y="2580721"/>
                </a:lnTo>
                <a:lnTo>
                  <a:pt x="862032" y="2580721"/>
                </a:lnTo>
                <a:lnTo>
                  <a:pt x="862032" y="2599792"/>
                </a:lnTo>
                <a:cubicBezTo>
                  <a:pt x="897454" y="2584791"/>
                  <a:pt x="934214" y="2567836"/>
                  <a:pt x="972371" y="2548802"/>
                </a:cubicBezTo>
                <a:cubicBezTo>
                  <a:pt x="1030297" y="2506047"/>
                  <a:pt x="939271" y="2219176"/>
                  <a:pt x="947546" y="2122633"/>
                </a:cubicBezTo>
                <a:cubicBezTo>
                  <a:pt x="957201" y="2082636"/>
                  <a:pt x="1082706" y="2067466"/>
                  <a:pt x="1150286" y="2039882"/>
                </a:cubicBezTo>
                <a:close/>
                <a:moveTo>
                  <a:pt x="394278" y="1320337"/>
                </a:moveTo>
                <a:cubicBezTo>
                  <a:pt x="356565" y="1315036"/>
                  <a:pt x="316914" y="1320983"/>
                  <a:pt x="277262" y="1344774"/>
                </a:cubicBezTo>
                <a:cubicBezTo>
                  <a:pt x="169686" y="1368221"/>
                  <a:pt x="281399" y="1532343"/>
                  <a:pt x="314500" y="1626128"/>
                </a:cubicBezTo>
                <a:cubicBezTo>
                  <a:pt x="335188" y="1715776"/>
                  <a:pt x="306225" y="1838523"/>
                  <a:pt x="376563" y="1820593"/>
                </a:cubicBezTo>
                <a:cubicBezTo>
                  <a:pt x="535169" y="1786113"/>
                  <a:pt x="681363" y="1673020"/>
                  <a:pt x="628954" y="1493726"/>
                </a:cubicBezTo>
                <a:cubicBezTo>
                  <a:pt x="603094" y="1453384"/>
                  <a:pt x="507414" y="1336241"/>
                  <a:pt x="394278" y="1320337"/>
                </a:cubicBezTo>
                <a:close/>
                <a:moveTo>
                  <a:pt x="1526804" y="66"/>
                </a:moveTo>
                <a:cubicBezTo>
                  <a:pt x="2066065" y="2824"/>
                  <a:pt x="2621877" y="129710"/>
                  <a:pt x="2896335" y="1038593"/>
                </a:cubicBezTo>
                <a:cubicBezTo>
                  <a:pt x="3057700" y="1564063"/>
                  <a:pt x="2532230" y="2366749"/>
                  <a:pt x="2064686" y="2292273"/>
                </a:cubicBezTo>
                <a:cubicBezTo>
                  <a:pt x="1885392" y="2267447"/>
                  <a:pt x="1950214" y="2015056"/>
                  <a:pt x="1555767" y="1940580"/>
                </a:cubicBezTo>
                <a:cubicBezTo>
                  <a:pt x="1179249" y="1868862"/>
                  <a:pt x="732393" y="2186075"/>
                  <a:pt x="554478" y="2159871"/>
                </a:cubicBezTo>
                <a:cubicBezTo>
                  <a:pt x="466211" y="2141942"/>
                  <a:pt x="394493" y="1904722"/>
                  <a:pt x="364151" y="1932305"/>
                </a:cubicBezTo>
                <a:cubicBezTo>
                  <a:pt x="322774" y="1970922"/>
                  <a:pt x="405526" y="2146079"/>
                  <a:pt x="467589" y="2205384"/>
                </a:cubicBezTo>
                <a:cubicBezTo>
                  <a:pt x="525515" y="2241243"/>
                  <a:pt x="732393" y="2202626"/>
                  <a:pt x="873070" y="2139183"/>
                </a:cubicBezTo>
                <a:cubicBezTo>
                  <a:pt x="913066" y="2128149"/>
                  <a:pt x="870312" y="2253655"/>
                  <a:pt x="877208" y="2333648"/>
                </a:cubicBezTo>
                <a:lnTo>
                  <a:pt x="862033" y="2337135"/>
                </a:lnTo>
                <a:lnTo>
                  <a:pt x="862033" y="2415799"/>
                </a:lnTo>
                <a:lnTo>
                  <a:pt x="754033" y="2415799"/>
                </a:lnTo>
                <a:lnTo>
                  <a:pt x="754033" y="2360695"/>
                </a:lnTo>
                <a:lnTo>
                  <a:pt x="713097" y="2366601"/>
                </a:lnTo>
                <a:lnTo>
                  <a:pt x="713097" y="2428213"/>
                </a:lnTo>
                <a:lnTo>
                  <a:pt x="605097" y="2428213"/>
                </a:lnTo>
                <a:lnTo>
                  <a:pt x="605097" y="2379641"/>
                </a:lnTo>
                <a:lnTo>
                  <a:pt x="564161" y="2382960"/>
                </a:lnTo>
                <a:lnTo>
                  <a:pt x="564161" y="2436489"/>
                </a:lnTo>
                <a:lnTo>
                  <a:pt x="456161" y="2436489"/>
                </a:lnTo>
                <a:lnTo>
                  <a:pt x="456161" y="2388351"/>
                </a:lnTo>
                <a:lnTo>
                  <a:pt x="415225" y="2389346"/>
                </a:lnTo>
                <a:lnTo>
                  <a:pt x="415225" y="2436489"/>
                </a:lnTo>
                <a:lnTo>
                  <a:pt x="307225" y="2436489"/>
                </a:lnTo>
                <a:lnTo>
                  <a:pt x="307225" y="2386989"/>
                </a:lnTo>
                <a:cubicBezTo>
                  <a:pt x="293173" y="2387203"/>
                  <a:pt x="279516" y="2386340"/>
                  <a:pt x="266289" y="2385150"/>
                </a:cubicBezTo>
                <a:lnTo>
                  <a:pt x="266289" y="2428213"/>
                </a:lnTo>
                <a:lnTo>
                  <a:pt x="158289" y="2428213"/>
                </a:lnTo>
                <a:lnTo>
                  <a:pt x="158289" y="2370613"/>
                </a:lnTo>
                <a:cubicBezTo>
                  <a:pt x="107017" y="2360332"/>
                  <a:pt x="72014" y="2345184"/>
                  <a:pt x="62108" y="2325373"/>
                </a:cubicBezTo>
                <a:cubicBezTo>
                  <a:pt x="37284" y="2261930"/>
                  <a:pt x="103484" y="2223314"/>
                  <a:pt x="124172" y="2172284"/>
                </a:cubicBezTo>
                <a:cubicBezTo>
                  <a:pt x="111759" y="2144700"/>
                  <a:pt x="74522" y="2141942"/>
                  <a:pt x="86934" y="2089533"/>
                </a:cubicBezTo>
                <a:cubicBezTo>
                  <a:pt x="96588" y="2053674"/>
                  <a:pt x="242782" y="2030228"/>
                  <a:pt x="264849" y="1994369"/>
                </a:cubicBezTo>
                <a:cubicBezTo>
                  <a:pt x="273125" y="1919892"/>
                  <a:pt x="-4093" y="1721291"/>
                  <a:pt x="45" y="1671639"/>
                </a:cubicBezTo>
                <a:cubicBezTo>
                  <a:pt x="12458" y="1619230"/>
                  <a:pt x="124172" y="1558546"/>
                  <a:pt x="190373" y="1477174"/>
                </a:cubicBezTo>
                <a:cubicBezTo>
                  <a:pt x="222094" y="1438557"/>
                  <a:pt x="80038" y="1267538"/>
                  <a:pt x="91072" y="1224783"/>
                </a:cubicBezTo>
                <a:cubicBezTo>
                  <a:pt x="111760" y="1092381"/>
                  <a:pt x="240023" y="943429"/>
                  <a:pt x="264849" y="703451"/>
                </a:cubicBezTo>
                <a:cubicBezTo>
                  <a:pt x="342084" y="332450"/>
                  <a:pt x="961338" y="-5451"/>
                  <a:pt x="1526804" y="6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6" name="Freeform 114">
            <a:extLst>
              <a:ext uri="{FF2B5EF4-FFF2-40B4-BE49-F238E27FC236}">
                <a16:creationId xmlns:a16="http://schemas.microsoft.com/office/drawing/2014/main" id="{353DEA2B-7F2E-4C6B-B5D7-248AF895CCDB}"/>
              </a:ext>
            </a:extLst>
          </p:cNvPr>
          <p:cNvSpPr>
            <a:spLocks noChangeAspect="1"/>
          </p:cNvSpPr>
          <p:nvPr/>
        </p:nvSpPr>
        <p:spPr>
          <a:xfrm>
            <a:off x="10267646" y="2429101"/>
            <a:ext cx="549379" cy="529812"/>
          </a:xfrm>
          <a:custGeom>
            <a:avLst/>
            <a:gdLst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8154 w 3745816"/>
              <a:gd name="connsiteY64" fmla="*/ 1151989 h 3316502"/>
              <a:gd name="connsiteX65" fmla="*/ 289767 w 3745816"/>
              <a:gd name="connsiteY65" fmla="*/ 955441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8154 w 3745816"/>
              <a:gd name="connsiteY64" fmla="*/ 1151989 h 3316502"/>
              <a:gd name="connsiteX65" fmla="*/ 289767 w 3745816"/>
              <a:gd name="connsiteY65" fmla="*/ 1006142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0265 w 3745816"/>
              <a:gd name="connsiteY64" fmla="*/ 1173717 h 3316502"/>
              <a:gd name="connsiteX65" fmla="*/ 289767 w 3745816"/>
              <a:gd name="connsiteY65" fmla="*/ 1006142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0265 w 3745816"/>
              <a:gd name="connsiteY64" fmla="*/ 1173717 h 3316502"/>
              <a:gd name="connsiteX65" fmla="*/ 289767 w 3745816"/>
              <a:gd name="connsiteY65" fmla="*/ 1006142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370271 w 3745816"/>
              <a:gd name="connsiteY51" fmla="*/ 1159232 h 3316502"/>
              <a:gd name="connsiteX52" fmla="*/ 3189917 w 3745816"/>
              <a:gd name="connsiteY52" fmla="*/ 1317105 h 3316502"/>
              <a:gd name="connsiteX53" fmla="*/ 3155798 w 3745816"/>
              <a:gd name="connsiteY53" fmla="*/ 1596884 h 3316502"/>
              <a:gd name="connsiteX54" fmla="*/ 2848723 w 3745816"/>
              <a:gd name="connsiteY54" fmla="*/ 1842544 h 3316502"/>
              <a:gd name="connsiteX55" fmla="*/ 2650831 w 3745816"/>
              <a:gd name="connsiteY55" fmla="*/ 2518108 h 3316502"/>
              <a:gd name="connsiteX56" fmla="*/ 2193630 w 3745816"/>
              <a:gd name="connsiteY56" fmla="*/ 2531756 h 3316502"/>
              <a:gd name="connsiteX57" fmla="*/ 1941147 w 3745816"/>
              <a:gd name="connsiteY57" fmla="*/ 2211033 h 3316502"/>
              <a:gd name="connsiteX58" fmla="*/ 1872908 w 3745816"/>
              <a:gd name="connsiteY58" fmla="*/ 2313392 h 3316502"/>
              <a:gd name="connsiteX59" fmla="*/ 1804669 w 3745816"/>
              <a:gd name="connsiteY59" fmla="*/ 2211033 h 3316502"/>
              <a:gd name="connsiteX60" fmla="*/ 1552186 w 3745816"/>
              <a:gd name="connsiteY60" fmla="*/ 2531756 h 3316502"/>
              <a:gd name="connsiteX61" fmla="*/ 1094985 w 3745816"/>
              <a:gd name="connsiteY61" fmla="*/ 2518108 h 3316502"/>
              <a:gd name="connsiteX62" fmla="*/ 897093 w 3745816"/>
              <a:gd name="connsiteY62" fmla="*/ 1842544 h 3316502"/>
              <a:gd name="connsiteX63" fmla="*/ 590018 w 3745816"/>
              <a:gd name="connsiteY63" fmla="*/ 1596884 h 3316502"/>
              <a:gd name="connsiteX64" fmla="*/ 555899 w 3745816"/>
              <a:gd name="connsiteY64" fmla="*/ 1317105 h 3316502"/>
              <a:gd name="connsiteX65" fmla="*/ 380265 w 3745816"/>
              <a:gd name="connsiteY65" fmla="*/ 1173717 h 3316502"/>
              <a:gd name="connsiteX66" fmla="*/ 289767 w 3745816"/>
              <a:gd name="connsiteY66" fmla="*/ 1006142 h 3316502"/>
              <a:gd name="connsiteX67" fmla="*/ 125994 w 3745816"/>
              <a:gd name="connsiteY67" fmla="*/ 921320 h 3316502"/>
              <a:gd name="connsiteX68" fmla="*/ 665081 w 3745816"/>
              <a:gd name="connsiteY68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370271 w 3745816"/>
              <a:gd name="connsiteY51" fmla="*/ 1159232 h 3316502"/>
              <a:gd name="connsiteX52" fmla="*/ 3189917 w 3745816"/>
              <a:gd name="connsiteY52" fmla="*/ 1317105 h 3316502"/>
              <a:gd name="connsiteX53" fmla="*/ 3155798 w 3745816"/>
              <a:gd name="connsiteY53" fmla="*/ 1596884 h 3316502"/>
              <a:gd name="connsiteX54" fmla="*/ 2848723 w 3745816"/>
              <a:gd name="connsiteY54" fmla="*/ 1842544 h 3316502"/>
              <a:gd name="connsiteX55" fmla="*/ 2650831 w 3745816"/>
              <a:gd name="connsiteY55" fmla="*/ 2518108 h 3316502"/>
              <a:gd name="connsiteX56" fmla="*/ 2193630 w 3745816"/>
              <a:gd name="connsiteY56" fmla="*/ 2531756 h 3316502"/>
              <a:gd name="connsiteX57" fmla="*/ 1941147 w 3745816"/>
              <a:gd name="connsiteY57" fmla="*/ 2211033 h 3316502"/>
              <a:gd name="connsiteX58" fmla="*/ 1872908 w 3745816"/>
              <a:gd name="connsiteY58" fmla="*/ 2313392 h 3316502"/>
              <a:gd name="connsiteX59" fmla="*/ 1804669 w 3745816"/>
              <a:gd name="connsiteY59" fmla="*/ 2211033 h 3316502"/>
              <a:gd name="connsiteX60" fmla="*/ 1552186 w 3745816"/>
              <a:gd name="connsiteY60" fmla="*/ 2531756 h 3316502"/>
              <a:gd name="connsiteX61" fmla="*/ 1094985 w 3745816"/>
              <a:gd name="connsiteY61" fmla="*/ 2518108 h 3316502"/>
              <a:gd name="connsiteX62" fmla="*/ 897093 w 3745816"/>
              <a:gd name="connsiteY62" fmla="*/ 1842544 h 3316502"/>
              <a:gd name="connsiteX63" fmla="*/ 590018 w 3745816"/>
              <a:gd name="connsiteY63" fmla="*/ 1596884 h 3316502"/>
              <a:gd name="connsiteX64" fmla="*/ 555899 w 3745816"/>
              <a:gd name="connsiteY64" fmla="*/ 1317105 h 3316502"/>
              <a:gd name="connsiteX65" fmla="*/ 380265 w 3745816"/>
              <a:gd name="connsiteY65" fmla="*/ 1173717 h 3316502"/>
              <a:gd name="connsiteX66" fmla="*/ 289767 w 3745816"/>
              <a:gd name="connsiteY66" fmla="*/ 1006142 h 3316502"/>
              <a:gd name="connsiteX67" fmla="*/ 125994 w 3745816"/>
              <a:gd name="connsiteY67" fmla="*/ 921320 h 3316502"/>
              <a:gd name="connsiteX68" fmla="*/ 665081 w 3745816"/>
              <a:gd name="connsiteY68" fmla="*/ 96 h 3316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3745816" h="3316502">
                <a:moveTo>
                  <a:pt x="2500704" y="2026790"/>
                </a:moveTo>
                <a:cubicBezTo>
                  <a:pt x="2380149" y="2047261"/>
                  <a:pt x="2334656" y="2081381"/>
                  <a:pt x="2261868" y="2108676"/>
                </a:cubicBezTo>
                <a:cubicBezTo>
                  <a:pt x="2220926" y="2245154"/>
                  <a:pt x="2248220" y="2327040"/>
                  <a:pt x="2364227" y="2313393"/>
                </a:cubicBezTo>
                <a:cubicBezTo>
                  <a:pt x="2491606" y="2272450"/>
                  <a:pt x="2502979" y="2190563"/>
                  <a:pt x="2500704" y="2026790"/>
                </a:cubicBezTo>
                <a:close/>
                <a:moveTo>
                  <a:pt x="1245112" y="2026790"/>
                </a:moveTo>
                <a:cubicBezTo>
                  <a:pt x="1242837" y="2190563"/>
                  <a:pt x="1254210" y="2272450"/>
                  <a:pt x="1381589" y="2313393"/>
                </a:cubicBezTo>
                <a:cubicBezTo>
                  <a:pt x="1497596" y="2327040"/>
                  <a:pt x="1524890" y="2245154"/>
                  <a:pt x="1483948" y="2108676"/>
                </a:cubicBezTo>
                <a:cubicBezTo>
                  <a:pt x="1411160" y="2081381"/>
                  <a:pt x="1365667" y="2047261"/>
                  <a:pt x="1245112" y="2026790"/>
                </a:cubicBezTo>
                <a:close/>
                <a:moveTo>
                  <a:pt x="3185000" y="1670667"/>
                </a:moveTo>
                <a:cubicBezTo>
                  <a:pt x="3206444" y="1672444"/>
                  <a:pt x="3226596" y="1679339"/>
                  <a:pt x="3244509" y="1692418"/>
                </a:cubicBezTo>
                <a:cubicBezTo>
                  <a:pt x="3340044" y="1731086"/>
                  <a:pt x="3210389" y="1885761"/>
                  <a:pt x="3380986" y="1856191"/>
                </a:cubicBezTo>
                <a:cubicBezTo>
                  <a:pt x="3424203" y="1826621"/>
                  <a:pt x="3528837" y="1837994"/>
                  <a:pt x="3599350" y="1903959"/>
                </a:cubicBezTo>
                <a:cubicBezTo>
                  <a:pt x="3647117" y="1983571"/>
                  <a:pt x="3783594" y="2056359"/>
                  <a:pt x="3735827" y="2142795"/>
                </a:cubicBezTo>
                <a:cubicBezTo>
                  <a:pt x="3653941" y="2374806"/>
                  <a:pt x="3606173" y="2422574"/>
                  <a:pt x="3572054" y="2620466"/>
                </a:cubicBezTo>
                <a:cubicBezTo>
                  <a:pt x="3574328" y="2882048"/>
                  <a:pt x="3542485" y="3061744"/>
                  <a:pt x="3551583" y="3316502"/>
                </a:cubicBezTo>
                <a:lnTo>
                  <a:pt x="3292276" y="3302855"/>
                </a:lnTo>
                <a:cubicBezTo>
                  <a:pt x="3310472" y="3025350"/>
                  <a:pt x="3315022" y="2788789"/>
                  <a:pt x="3271804" y="2511284"/>
                </a:cubicBezTo>
                <a:cubicBezTo>
                  <a:pt x="3217213" y="2465791"/>
                  <a:pt x="3189917" y="2399828"/>
                  <a:pt x="3278628" y="2272449"/>
                </a:cubicBezTo>
                <a:cubicBezTo>
                  <a:pt x="3244509" y="2190562"/>
                  <a:pt x="3271804" y="2142795"/>
                  <a:pt x="3128502" y="2108675"/>
                </a:cubicBezTo>
                <a:cubicBezTo>
                  <a:pt x="3042066" y="2051809"/>
                  <a:pt x="2921512" y="2165541"/>
                  <a:pt x="2869195" y="2019965"/>
                </a:cubicBezTo>
                <a:cubicBezTo>
                  <a:pt x="2821427" y="1896567"/>
                  <a:pt x="3034887" y="1658228"/>
                  <a:pt x="3185000" y="1670667"/>
                </a:cubicBezTo>
                <a:close/>
                <a:moveTo>
                  <a:pt x="560816" y="1670667"/>
                </a:moveTo>
                <a:cubicBezTo>
                  <a:pt x="710929" y="1658228"/>
                  <a:pt x="924389" y="1896567"/>
                  <a:pt x="876621" y="2019965"/>
                </a:cubicBezTo>
                <a:cubicBezTo>
                  <a:pt x="824304" y="2165541"/>
                  <a:pt x="703750" y="2051809"/>
                  <a:pt x="617314" y="2108675"/>
                </a:cubicBezTo>
                <a:cubicBezTo>
                  <a:pt x="474012" y="2142795"/>
                  <a:pt x="501307" y="2190562"/>
                  <a:pt x="467188" y="2272449"/>
                </a:cubicBezTo>
                <a:cubicBezTo>
                  <a:pt x="555899" y="2399828"/>
                  <a:pt x="528603" y="2465791"/>
                  <a:pt x="474012" y="2511284"/>
                </a:cubicBezTo>
                <a:cubicBezTo>
                  <a:pt x="430794" y="2788789"/>
                  <a:pt x="435344" y="3025350"/>
                  <a:pt x="453540" y="3302855"/>
                </a:cubicBezTo>
                <a:lnTo>
                  <a:pt x="194233" y="3316502"/>
                </a:lnTo>
                <a:cubicBezTo>
                  <a:pt x="203331" y="3061744"/>
                  <a:pt x="171488" y="2882048"/>
                  <a:pt x="173762" y="2620466"/>
                </a:cubicBezTo>
                <a:cubicBezTo>
                  <a:pt x="139643" y="2422574"/>
                  <a:pt x="91875" y="2374806"/>
                  <a:pt x="9989" y="2142795"/>
                </a:cubicBezTo>
                <a:cubicBezTo>
                  <a:pt x="-37778" y="2056359"/>
                  <a:pt x="98699" y="1983571"/>
                  <a:pt x="146466" y="1903959"/>
                </a:cubicBezTo>
                <a:cubicBezTo>
                  <a:pt x="216979" y="1837994"/>
                  <a:pt x="321613" y="1826621"/>
                  <a:pt x="364830" y="1856191"/>
                </a:cubicBezTo>
                <a:cubicBezTo>
                  <a:pt x="535427" y="1885761"/>
                  <a:pt x="405772" y="1731086"/>
                  <a:pt x="501307" y="1692418"/>
                </a:cubicBezTo>
                <a:cubicBezTo>
                  <a:pt x="519220" y="1679339"/>
                  <a:pt x="539372" y="1672444"/>
                  <a:pt x="560816" y="1670667"/>
                </a:cubicBezTo>
                <a:close/>
                <a:moveTo>
                  <a:pt x="2609647" y="1003649"/>
                </a:moveTo>
                <a:cubicBezTo>
                  <a:pt x="2444889" y="994437"/>
                  <a:pt x="2381715" y="1312839"/>
                  <a:pt x="2234575" y="1385343"/>
                </a:cubicBezTo>
                <a:cubicBezTo>
                  <a:pt x="2013936" y="1460406"/>
                  <a:pt x="1963895" y="1651474"/>
                  <a:pt x="1968444" y="1951725"/>
                </a:cubicBezTo>
                <a:cubicBezTo>
                  <a:pt x="1979817" y="2035887"/>
                  <a:pt x="2134492" y="1956274"/>
                  <a:pt x="2248223" y="1897134"/>
                </a:cubicBezTo>
                <a:cubicBezTo>
                  <a:pt x="2393799" y="1812972"/>
                  <a:pt x="2839626" y="1121486"/>
                  <a:pt x="2644008" y="1010029"/>
                </a:cubicBezTo>
                <a:cubicBezTo>
                  <a:pt x="2632066" y="1006333"/>
                  <a:pt x="2620631" y="1004263"/>
                  <a:pt x="2609647" y="1003649"/>
                </a:cubicBezTo>
                <a:close/>
                <a:moveTo>
                  <a:pt x="1136169" y="1003649"/>
                </a:moveTo>
                <a:cubicBezTo>
                  <a:pt x="1125185" y="1004263"/>
                  <a:pt x="1113750" y="1006333"/>
                  <a:pt x="1101808" y="1010029"/>
                </a:cubicBezTo>
                <a:cubicBezTo>
                  <a:pt x="906190" y="1121486"/>
                  <a:pt x="1352017" y="1812972"/>
                  <a:pt x="1497593" y="1897134"/>
                </a:cubicBezTo>
                <a:cubicBezTo>
                  <a:pt x="1611324" y="1956274"/>
                  <a:pt x="1765999" y="2035887"/>
                  <a:pt x="1777372" y="1951725"/>
                </a:cubicBezTo>
                <a:cubicBezTo>
                  <a:pt x="1781921" y="1651474"/>
                  <a:pt x="1731880" y="1460406"/>
                  <a:pt x="1511241" y="1385343"/>
                </a:cubicBezTo>
                <a:cubicBezTo>
                  <a:pt x="1364101" y="1312839"/>
                  <a:pt x="1300927" y="994437"/>
                  <a:pt x="1136169" y="1003649"/>
                </a:cubicBezTo>
                <a:close/>
                <a:moveTo>
                  <a:pt x="665081" y="96"/>
                </a:moveTo>
                <a:cubicBezTo>
                  <a:pt x="1486802" y="-2174"/>
                  <a:pt x="1309537" y="573200"/>
                  <a:pt x="1862679" y="634117"/>
                </a:cubicBezTo>
                <a:cubicBezTo>
                  <a:pt x="2415888" y="573192"/>
                  <a:pt x="2259021" y="-2174"/>
                  <a:pt x="3080735" y="96"/>
                </a:cubicBezTo>
                <a:cubicBezTo>
                  <a:pt x="3608448" y="-9003"/>
                  <a:pt x="3767673" y="636991"/>
                  <a:pt x="3619822" y="921320"/>
                </a:cubicBezTo>
                <a:cubicBezTo>
                  <a:pt x="3590251" y="1010030"/>
                  <a:pt x="3519739" y="941793"/>
                  <a:pt x="3456049" y="955441"/>
                </a:cubicBezTo>
                <a:cubicBezTo>
                  <a:pt x="3416937" y="1011300"/>
                  <a:pt x="3385716" y="1096130"/>
                  <a:pt x="3370271" y="1159232"/>
                </a:cubicBezTo>
                <a:lnTo>
                  <a:pt x="3189917" y="1317105"/>
                </a:lnTo>
                <a:cubicBezTo>
                  <a:pt x="3271804" y="1426286"/>
                  <a:pt x="3258156" y="1555942"/>
                  <a:pt x="3155798" y="1596884"/>
                </a:cubicBezTo>
                <a:cubicBezTo>
                  <a:pt x="2973828" y="1651475"/>
                  <a:pt x="2866920" y="1726538"/>
                  <a:pt x="2848723" y="1842544"/>
                </a:cubicBezTo>
                <a:cubicBezTo>
                  <a:pt x="2830525" y="2001768"/>
                  <a:pt x="2832803" y="2481714"/>
                  <a:pt x="2650831" y="2518108"/>
                </a:cubicBezTo>
                <a:cubicBezTo>
                  <a:pt x="2498431" y="2522657"/>
                  <a:pt x="2373325" y="2513559"/>
                  <a:pt x="2193630" y="2531756"/>
                </a:cubicBezTo>
                <a:cubicBezTo>
                  <a:pt x="2088997" y="2522657"/>
                  <a:pt x="1998012" y="2349785"/>
                  <a:pt x="1941147" y="2211033"/>
                </a:cubicBezTo>
                <a:lnTo>
                  <a:pt x="1872908" y="2313392"/>
                </a:lnTo>
                <a:lnTo>
                  <a:pt x="1804669" y="2211033"/>
                </a:lnTo>
                <a:cubicBezTo>
                  <a:pt x="1747804" y="2349785"/>
                  <a:pt x="1656819" y="2522657"/>
                  <a:pt x="1552186" y="2531756"/>
                </a:cubicBezTo>
                <a:cubicBezTo>
                  <a:pt x="1372491" y="2513559"/>
                  <a:pt x="1247385" y="2522657"/>
                  <a:pt x="1094985" y="2518108"/>
                </a:cubicBezTo>
                <a:cubicBezTo>
                  <a:pt x="913013" y="2481714"/>
                  <a:pt x="915291" y="2001768"/>
                  <a:pt x="897093" y="1842544"/>
                </a:cubicBezTo>
                <a:cubicBezTo>
                  <a:pt x="878896" y="1726538"/>
                  <a:pt x="771988" y="1651475"/>
                  <a:pt x="590018" y="1596884"/>
                </a:cubicBezTo>
                <a:cubicBezTo>
                  <a:pt x="487660" y="1555942"/>
                  <a:pt x="474012" y="1426286"/>
                  <a:pt x="555899" y="1317105"/>
                </a:cubicBezTo>
                <a:cubicBezTo>
                  <a:pt x="497354" y="1247580"/>
                  <a:pt x="494034" y="1228756"/>
                  <a:pt x="380265" y="1173717"/>
                </a:cubicBezTo>
                <a:cubicBezTo>
                  <a:pt x="350099" y="1122687"/>
                  <a:pt x="319933" y="1057172"/>
                  <a:pt x="289767" y="1006142"/>
                </a:cubicBezTo>
                <a:cubicBezTo>
                  <a:pt x="226077" y="992494"/>
                  <a:pt x="155565" y="1010030"/>
                  <a:pt x="125994" y="921320"/>
                </a:cubicBezTo>
                <a:cubicBezTo>
                  <a:pt x="-21857" y="636991"/>
                  <a:pt x="137368" y="-9003"/>
                  <a:pt x="665081" y="9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7" name="Rounded Rectangle 31">
            <a:extLst>
              <a:ext uri="{FF2B5EF4-FFF2-40B4-BE49-F238E27FC236}">
                <a16:creationId xmlns:a16="http://schemas.microsoft.com/office/drawing/2014/main" id="{B25FCE9B-6DC5-4836-8DD9-E737D6782AA3}"/>
              </a:ext>
            </a:extLst>
          </p:cNvPr>
          <p:cNvSpPr>
            <a:spLocks noChangeAspect="1"/>
          </p:cNvSpPr>
          <p:nvPr/>
        </p:nvSpPr>
        <p:spPr>
          <a:xfrm>
            <a:off x="4509610" y="3571006"/>
            <a:ext cx="372634" cy="529812"/>
          </a:xfrm>
          <a:custGeom>
            <a:avLst/>
            <a:gdLst/>
            <a:ahLst/>
            <a:cxnLst/>
            <a:rect l="l" t="t" r="r" b="b"/>
            <a:pathLst>
              <a:path w="2273269" h="3232141">
                <a:moveTo>
                  <a:pt x="1301358" y="1224998"/>
                </a:moveTo>
                <a:cubicBezTo>
                  <a:pt x="1288512" y="1224739"/>
                  <a:pt x="1275404" y="1226994"/>
                  <a:pt x="1262722" y="1232060"/>
                </a:cubicBezTo>
                <a:cubicBezTo>
                  <a:pt x="1224020" y="1247517"/>
                  <a:pt x="1200469" y="1284678"/>
                  <a:pt x="1200858" y="1323955"/>
                </a:cubicBezTo>
                <a:lnTo>
                  <a:pt x="1068969" y="1816173"/>
                </a:lnTo>
                <a:lnTo>
                  <a:pt x="975827" y="1468563"/>
                </a:lnTo>
                <a:cubicBezTo>
                  <a:pt x="965224" y="1428990"/>
                  <a:pt x="932065" y="1401484"/>
                  <a:pt x="893889" y="1396168"/>
                </a:cubicBezTo>
                <a:cubicBezTo>
                  <a:pt x="887581" y="1395290"/>
                  <a:pt x="881136" y="1395017"/>
                  <a:pt x="874749" y="1397368"/>
                </a:cubicBezTo>
                <a:lnTo>
                  <a:pt x="873048" y="1397069"/>
                </a:lnTo>
                <a:cubicBezTo>
                  <a:pt x="871822" y="1397102"/>
                  <a:pt x="870599" y="1397158"/>
                  <a:pt x="869409" y="1397702"/>
                </a:cubicBezTo>
                <a:lnTo>
                  <a:pt x="854690" y="1398625"/>
                </a:lnTo>
                <a:cubicBezTo>
                  <a:pt x="852870" y="1399112"/>
                  <a:pt x="851076" y="1399648"/>
                  <a:pt x="849610" y="1401148"/>
                </a:cubicBezTo>
                <a:cubicBezTo>
                  <a:pt x="820426" y="1408603"/>
                  <a:pt x="795399" y="1429720"/>
                  <a:pt x="783580" y="1459921"/>
                </a:cubicBezTo>
                <a:lnTo>
                  <a:pt x="576552" y="1988920"/>
                </a:lnTo>
                <a:lnTo>
                  <a:pt x="360960" y="1988920"/>
                </a:lnTo>
                <a:cubicBezTo>
                  <a:pt x="306335" y="1988920"/>
                  <a:pt x="262052" y="2033203"/>
                  <a:pt x="262052" y="2087828"/>
                </a:cubicBezTo>
                <a:cubicBezTo>
                  <a:pt x="262052" y="2142453"/>
                  <a:pt x="306335" y="2186736"/>
                  <a:pt x="360960" y="2186736"/>
                </a:cubicBezTo>
                <a:lnTo>
                  <a:pt x="624414" y="2186736"/>
                </a:lnTo>
                <a:cubicBezTo>
                  <a:pt x="655679" y="2194749"/>
                  <a:pt x="687884" y="2184847"/>
                  <a:pt x="710155" y="2162843"/>
                </a:cubicBezTo>
                <a:cubicBezTo>
                  <a:pt x="728043" y="2149675"/>
                  <a:pt x="740236" y="2129868"/>
                  <a:pt x="742804" y="2106901"/>
                </a:cubicBezTo>
                <a:lnTo>
                  <a:pt x="861090" y="1804659"/>
                </a:lnTo>
                <a:lnTo>
                  <a:pt x="967256" y="2200878"/>
                </a:lnTo>
                <a:cubicBezTo>
                  <a:pt x="956121" y="2251327"/>
                  <a:pt x="986997" y="2301788"/>
                  <a:pt x="1037612" y="2315350"/>
                </a:cubicBezTo>
                <a:cubicBezTo>
                  <a:pt x="1044252" y="2317129"/>
                  <a:pt x="1050915" y="2318189"/>
                  <a:pt x="1057633" y="2316605"/>
                </a:cubicBezTo>
                <a:cubicBezTo>
                  <a:pt x="1061264" y="2317900"/>
                  <a:pt x="1065062" y="2318350"/>
                  <a:pt x="1068971" y="2317315"/>
                </a:cubicBezTo>
                <a:cubicBezTo>
                  <a:pt x="1072878" y="2318349"/>
                  <a:pt x="1076674" y="2317900"/>
                  <a:pt x="1080303" y="2316605"/>
                </a:cubicBezTo>
                <a:lnTo>
                  <a:pt x="1100326" y="2315350"/>
                </a:lnTo>
                <a:cubicBezTo>
                  <a:pt x="1150941" y="2301788"/>
                  <a:pt x="1181817" y="2251327"/>
                  <a:pt x="1170682" y="2200878"/>
                </a:cubicBezTo>
                <a:lnTo>
                  <a:pt x="1320238" y="1642726"/>
                </a:lnTo>
                <a:lnTo>
                  <a:pt x="1513977" y="2127797"/>
                </a:lnTo>
                <a:cubicBezTo>
                  <a:pt x="1531567" y="2171838"/>
                  <a:pt x="1577262" y="2196260"/>
                  <a:pt x="1621871" y="2186737"/>
                </a:cubicBezTo>
                <a:lnTo>
                  <a:pt x="1878495" y="2186737"/>
                </a:lnTo>
                <a:cubicBezTo>
                  <a:pt x="1933120" y="2186737"/>
                  <a:pt x="1977403" y="2142454"/>
                  <a:pt x="1977403" y="2087829"/>
                </a:cubicBezTo>
                <a:cubicBezTo>
                  <a:pt x="1977403" y="2033204"/>
                  <a:pt x="1933120" y="1988921"/>
                  <a:pt x="1878495" y="1988921"/>
                </a:cubicBezTo>
                <a:lnTo>
                  <a:pt x="1671520" y="1988921"/>
                </a:lnTo>
                <a:lnTo>
                  <a:pt x="1391261" y="1287226"/>
                </a:lnTo>
                <a:cubicBezTo>
                  <a:pt x="1376065" y="1249180"/>
                  <a:pt x="1339894" y="1225775"/>
                  <a:pt x="1301358" y="1224998"/>
                </a:cubicBezTo>
                <a:close/>
                <a:moveTo>
                  <a:pt x="335892" y="524745"/>
                </a:moveTo>
                <a:lnTo>
                  <a:pt x="1937377" y="524745"/>
                </a:lnTo>
                <a:cubicBezTo>
                  <a:pt x="1996486" y="524745"/>
                  <a:pt x="2044403" y="572662"/>
                  <a:pt x="2044403" y="631771"/>
                </a:cubicBezTo>
                <a:lnTo>
                  <a:pt x="2044403" y="2898384"/>
                </a:lnTo>
                <a:cubicBezTo>
                  <a:pt x="2044403" y="2957493"/>
                  <a:pt x="1996486" y="3005410"/>
                  <a:pt x="1937377" y="3005410"/>
                </a:cubicBezTo>
                <a:lnTo>
                  <a:pt x="335892" y="3005410"/>
                </a:lnTo>
                <a:cubicBezTo>
                  <a:pt x="276783" y="3005410"/>
                  <a:pt x="228866" y="2957493"/>
                  <a:pt x="228866" y="2898384"/>
                </a:cubicBezTo>
                <a:lnTo>
                  <a:pt x="228866" y="631771"/>
                </a:lnTo>
                <a:cubicBezTo>
                  <a:pt x="228866" y="572662"/>
                  <a:pt x="276783" y="524745"/>
                  <a:pt x="335892" y="524745"/>
                </a:cubicBezTo>
                <a:close/>
                <a:moveTo>
                  <a:pt x="245659" y="437009"/>
                </a:moveTo>
                <a:cubicBezTo>
                  <a:pt x="179890" y="437009"/>
                  <a:pt x="126573" y="490326"/>
                  <a:pt x="126573" y="556095"/>
                </a:cubicBezTo>
                <a:lnTo>
                  <a:pt x="126573" y="2974061"/>
                </a:lnTo>
                <a:cubicBezTo>
                  <a:pt x="126573" y="3039830"/>
                  <a:pt x="179890" y="3093147"/>
                  <a:pt x="245659" y="3093147"/>
                </a:cubicBezTo>
                <a:lnTo>
                  <a:pt x="2027611" y="3093147"/>
                </a:lnTo>
                <a:cubicBezTo>
                  <a:pt x="2093380" y="3093147"/>
                  <a:pt x="2146697" y="3039830"/>
                  <a:pt x="2146697" y="2974061"/>
                </a:cubicBezTo>
                <a:lnTo>
                  <a:pt x="2146697" y="556095"/>
                </a:lnTo>
                <a:cubicBezTo>
                  <a:pt x="2146697" y="490326"/>
                  <a:pt x="2093380" y="437009"/>
                  <a:pt x="2027611" y="437009"/>
                </a:cubicBezTo>
                <a:close/>
                <a:moveTo>
                  <a:pt x="974181" y="0"/>
                </a:moveTo>
                <a:lnTo>
                  <a:pt x="1299087" y="0"/>
                </a:lnTo>
                <a:cubicBezTo>
                  <a:pt x="1327680" y="0"/>
                  <a:pt x="1350860" y="23180"/>
                  <a:pt x="1350860" y="51773"/>
                </a:cubicBezTo>
                <a:lnTo>
                  <a:pt x="1350860" y="155306"/>
                </a:lnTo>
                <a:lnTo>
                  <a:pt x="1381614" y="155306"/>
                </a:lnTo>
                <a:cubicBezTo>
                  <a:pt x="1410207" y="155306"/>
                  <a:pt x="1433387" y="178486"/>
                  <a:pt x="1433387" y="207079"/>
                </a:cubicBezTo>
                <a:lnTo>
                  <a:pt x="1433387" y="298015"/>
                </a:lnTo>
                <a:lnTo>
                  <a:pt x="2081269" y="298015"/>
                </a:lnTo>
                <a:cubicBezTo>
                  <a:pt x="2187308" y="298015"/>
                  <a:pt x="2273269" y="383976"/>
                  <a:pt x="2273269" y="490015"/>
                </a:cubicBezTo>
                <a:lnTo>
                  <a:pt x="2273269" y="3040141"/>
                </a:lnTo>
                <a:cubicBezTo>
                  <a:pt x="2273269" y="3146180"/>
                  <a:pt x="2187308" y="3232141"/>
                  <a:pt x="2081269" y="3232141"/>
                </a:cubicBezTo>
                <a:lnTo>
                  <a:pt x="192000" y="3232141"/>
                </a:lnTo>
                <a:cubicBezTo>
                  <a:pt x="85961" y="3232141"/>
                  <a:pt x="0" y="3146180"/>
                  <a:pt x="0" y="3040141"/>
                </a:cubicBezTo>
                <a:lnTo>
                  <a:pt x="0" y="490015"/>
                </a:lnTo>
                <a:cubicBezTo>
                  <a:pt x="0" y="383976"/>
                  <a:pt x="85961" y="298015"/>
                  <a:pt x="192000" y="298015"/>
                </a:cubicBezTo>
                <a:lnTo>
                  <a:pt x="839881" y="298015"/>
                </a:lnTo>
                <a:lnTo>
                  <a:pt x="839881" y="207079"/>
                </a:lnTo>
                <a:cubicBezTo>
                  <a:pt x="839881" y="178486"/>
                  <a:pt x="863061" y="155306"/>
                  <a:pt x="891654" y="155306"/>
                </a:cubicBezTo>
                <a:lnTo>
                  <a:pt x="922408" y="155306"/>
                </a:lnTo>
                <a:lnTo>
                  <a:pt x="922408" y="51773"/>
                </a:lnTo>
                <a:cubicBezTo>
                  <a:pt x="922408" y="23180"/>
                  <a:pt x="945588" y="0"/>
                  <a:pt x="97418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8" name="Oval 47">
            <a:extLst>
              <a:ext uri="{FF2B5EF4-FFF2-40B4-BE49-F238E27FC236}">
                <a16:creationId xmlns:a16="http://schemas.microsoft.com/office/drawing/2014/main" id="{2A7B72D2-455E-4647-BA7D-2D9A0D0187FB}"/>
              </a:ext>
            </a:extLst>
          </p:cNvPr>
          <p:cNvSpPr>
            <a:spLocks noChangeAspect="1"/>
          </p:cNvSpPr>
          <p:nvPr/>
        </p:nvSpPr>
        <p:spPr>
          <a:xfrm>
            <a:off x="11057974" y="2429101"/>
            <a:ext cx="529812" cy="52981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303187" y="480874"/>
                </a:moveTo>
                <a:lnTo>
                  <a:pt x="1303187" y="1303187"/>
                </a:lnTo>
                <a:lnTo>
                  <a:pt x="480874" y="1303187"/>
                </a:lnTo>
                <a:lnTo>
                  <a:pt x="480874" y="1936813"/>
                </a:lnTo>
                <a:lnTo>
                  <a:pt x="1303187" y="1936813"/>
                </a:lnTo>
                <a:lnTo>
                  <a:pt x="1303187" y="2759126"/>
                </a:lnTo>
                <a:lnTo>
                  <a:pt x="1936813" y="2759126"/>
                </a:lnTo>
                <a:lnTo>
                  <a:pt x="1936813" y="1936813"/>
                </a:lnTo>
                <a:lnTo>
                  <a:pt x="2759126" y="1936813"/>
                </a:lnTo>
                <a:lnTo>
                  <a:pt x="2759126" y="1303187"/>
                </a:lnTo>
                <a:lnTo>
                  <a:pt x="1936813" y="1303187"/>
                </a:lnTo>
                <a:lnTo>
                  <a:pt x="1936813" y="480874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9" name="Oval 50">
            <a:extLst>
              <a:ext uri="{FF2B5EF4-FFF2-40B4-BE49-F238E27FC236}">
                <a16:creationId xmlns:a16="http://schemas.microsoft.com/office/drawing/2014/main" id="{91CDD124-ED61-4ED3-81C2-B526853B9B84}"/>
              </a:ext>
            </a:extLst>
          </p:cNvPr>
          <p:cNvSpPr>
            <a:spLocks noChangeAspect="1"/>
          </p:cNvSpPr>
          <p:nvPr/>
        </p:nvSpPr>
        <p:spPr>
          <a:xfrm>
            <a:off x="5308362" y="3571006"/>
            <a:ext cx="469094" cy="529812"/>
          </a:xfrm>
          <a:custGeom>
            <a:avLst/>
            <a:gdLst/>
            <a:ahLst/>
            <a:cxnLst/>
            <a:rect l="l" t="t" r="r" b="b"/>
            <a:pathLst>
              <a:path w="2868687" h="3240000">
                <a:moveTo>
                  <a:pt x="1433799" y="2290728"/>
                </a:moveTo>
                <a:cubicBezTo>
                  <a:pt x="1317650" y="2346839"/>
                  <a:pt x="1203301" y="2394700"/>
                  <a:pt x="1093028" y="2434329"/>
                </a:cubicBezTo>
                <a:cubicBezTo>
                  <a:pt x="1167481" y="2812207"/>
                  <a:pt x="1292592" y="3060000"/>
                  <a:pt x="1434343" y="3060000"/>
                </a:cubicBezTo>
                <a:cubicBezTo>
                  <a:pt x="1576138" y="3060000"/>
                  <a:pt x="1701284" y="2812053"/>
                  <a:pt x="1774025" y="2433735"/>
                </a:cubicBezTo>
                <a:cubicBezTo>
                  <a:pt x="1663854" y="2394452"/>
                  <a:pt x="1549823" y="2346469"/>
                  <a:pt x="1433799" y="2290728"/>
                </a:cubicBezTo>
                <a:close/>
                <a:moveTo>
                  <a:pt x="1824954" y="2078037"/>
                </a:moveTo>
                <a:cubicBezTo>
                  <a:pt x="1794480" y="2097450"/>
                  <a:pt x="1763147" y="2116057"/>
                  <a:pt x="1731343" y="2134419"/>
                </a:cubicBezTo>
                <a:lnTo>
                  <a:pt x="1635415" y="2187161"/>
                </a:lnTo>
                <a:cubicBezTo>
                  <a:pt x="1691788" y="2215044"/>
                  <a:pt x="1747931" y="2239109"/>
                  <a:pt x="1803378" y="2259350"/>
                </a:cubicBezTo>
                <a:cubicBezTo>
                  <a:pt x="1812120" y="2201101"/>
                  <a:pt x="1819148" y="2140526"/>
                  <a:pt x="1824954" y="2078037"/>
                </a:cubicBezTo>
                <a:close/>
                <a:moveTo>
                  <a:pt x="1042306" y="2077178"/>
                </a:moveTo>
                <a:cubicBezTo>
                  <a:pt x="1047949" y="2140175"/>
                  <a:pt x="1055328" y="2201182"/>
                  <a:pt x="1063873" y="2259905"/>
                </a:cubicBezTo>
                <a:cubicBezTo>
                  <a:pt x="1119365" y="2238275"/>
                  <a:pt x="1176217" y="2214355"/>
                  <a:pt x="1233887" y="2187801"/>
                </a:cubicBezTo>
                <a:cubicBezTo>
                  <a:pt x="1201538" y="2170955"/>
                  <a:pt x="1169452" y="2152957"/>
                  <a:pt x="1137343" y="2134419"/>
                </a:cubicBezTo>
                <a:close/>
                <a:moveTo>
                  <a:pt x="559768" y="1732679"/>
                </a:moveTo>
                <a:cubicBezTo>
                  <a:pt x="268524" y="1984850"/>
                  <a:pt x="116369" y="2217202"/>
                  <a:pt x="187266" y="2340000"/>
                </a:cubicBezTo>
                <a:cubicBezTo>
                  <a:pt x="258144" y="2462764"/>
                  <a:pt x="535307" y="2447213"/>
                  <a:pt x="899736" y="2322555"/>
                </a:cubicBezTo>
                <a:cubicBezTo>
                  <a:pt x="878937" y="2207297"/>
                  <a:pt x="863223" y="2084405"/>
                  <a:pt x="853746" y="1955834"/>
                </a:cubicBezTo>
                <a:cubicBezTo>
                  <a:pt x="747454" y="1883220"/>
                  <a:pt x="648878" y="1808453"/>
                  <a:pt x="559768" y="1732679"/>
                </a:cubicBezTo>
                <a:close/>
                <a:moveTo>
                  <a:pt x="2309048" y="1730507"/>
                </a:moveTo>
                <a:cubicBezTo>
                  <a:pt x="2220666" y="1807660"/>
                  <a:pt x="2121792" y="1882664"/>
                  <a:pt x="2015235" y="1955625"/>
                </a:cubicBezTo>
                <a:cubicBezTo>
                  <a:pt x="2005364" y="2084180"/>
                  <a:pt x="1989894" y="2207119"/>
                  <a:pt x="1967330" y="2322070"/>
                </a:cubicBezTo>
                <a:lnTo>
                  <a:pt x="2081685" y="2358048"/>
                </a:lnTo>
                <a:cubicBezTo>
                  <a:pt x="2116015" y="2320492"/>
                  <a:pt x="2165526" y="2297468"/>
                  <a:pt x="2220415" y="2297468"/>
                </a:cubicBezTo>
                <a:cubicBezTo>
                  <a:pt x="2302230" y="2297468"/>
                  <a:pt x="2372097" y="2348622"/>
                  <a:pt x="2399287" y="2420880"/>
                </a:cubicBezTo>
                <a:cubicBezTo>
                  <a:pt x="2542053" y="2432945"/>
                  <a:pt x="2642630" y="2407186"/>
                  <a:pt x="2681420" y="2340000"/>
                </a:cubicBezTo>
                <a:cubicBezTo>
                  <a:pt x="2752393" y="2217071"/>
                  <a:pt x="2599836" y="1984353"/>
                  <a:pt x="2309048" y="1730507"/>
                </a:cubicBezTo>
                <a:close/>
                <a:moveTo>
                  <a:pt x="2026056" y="1510554"/>
                </a:moveTo>
                <a:cubicBezTo>
                  <a:pt x="2027893" y="1546708"/>
                  <a:pt x="2028343" y="1583211"/>
                  <a:pt x="2028343" y="1620000"/>
                </a:cubicBezTo>
                <a:lnTo>
                  <a:pt x="2024251" y="1730716"/>
                </a:lnTo>
                <a:lnTo>
                  <a:pt x="2173722" y="1619092"/>
                </a:lnTo>
                <a:cubicBezTo>
                  <a:pt x="2127526" y="1582190"/>
                  <a:pt x="2078507" y="1545517"/>
                  <a:pt x="2026056" y="1510554"/>
                </a:cubicBezTo>
                <a:close/>
                <a:moveTo>
                  <a:pt x="844436" y="1509285"/>
                </a:moveTo>
                <a:lnTo>
                  <a:pt x="694964" y="1620908"/>
                </a:lnTo>
                <a:cubicBezTo>
                  <a:pt x="741160" y="1657811"/>
                  <a:pt x="790179" y="1694484"/>
                  <a:pt x="842630" y="1729447"/>
                </a:cubicBezTo>
                <a:cubicBezTo>
                  <a:pt x="840793" y="1693293"/>
                  <a:pt x="840343" y="1656790"/>
                  <a:pt x="840343" y="1620000"/>
                </a:cubicBezTo>
                <a:close/>
                <a:moveTo>
                  <a:pt x="1434343" y="1361184"/>
                </a:moveTo>
                <a:cubicBezTo>
                  <a:pt x="1573534" y="1361184"/>
                  <a:pt x="1686371" y="1474021"/>
                  <a:pt x="1686371" y="1613212"/>
                </a:cubicBezTo>
                <a:cubicBezTo>
                  <a:pt x="1686371" y="1752403"/>
                  <a:pt x="1573534" y="1865240"/>
                  <a:pt x="1434343" y="1865240"/>
                </a:cubicBezTo>
                <a:cubicBezTo>
                  <a:pt x="1295152" y="1865240"/>
                  <a:pt x="1182315" y="1752403"/>
                  <a:pt x="1182315" y="1613212"/>
                </a:cubicBezTo>
                <a:cubicBezTo>
                  <a:pt x="1182315" y="1474021"/>
                  <a:pt x="1295152" y="1361184"/>
                  <a:pt x="1434343" y="1361184"/>
                </a:cubicBezTo>
                <a:close/>
                <a:moveTo>
                  <a:pt x="1433770" y="1149513"/>
                </a:moveTo>
                <a:cubicBezTo>
                  <a:pt x="1365445" y="1183896"/>
                  <a:pt x="1296585" y="1221489"/>
                  <a:pt x="1227343" y="1261466"/>
                </a:cubicBezTo>
                <a:lnTo>
                  <a:pt x="1027157" y="1384911"/>
                </a:lnTo>
                <a:cubicBezTo>
                  <a:pt x="1022222" y="1461370"/>
                  <a:pt x="1020343" y="1539922"/>
                  <a:pt x="1020343" y="1620000"/>
                </a:cubicBezTo>
                <a:lnTo>
                  <a:pt x="1028287" y="1855786"/>
                </a:lnTo>
                <a:cubicBezTo>
                  <a:pt x="1091680" y="1898065"/>
                  <a:pt x="1158394" y="1938727"/>
                  <a:pt x="1227343" y="1978535"/>
                </a:cubicBezTo>
                <a:lnTo>
                  <a:pt x="1434916" y="2090488"/>
                </a:lnTo>
                <a:cubicBezTo>
                  <a:pt x="1503241" y="2056105"/>
                  <a:pt x="1572101" y="2018511"/>
                  <a:pt x="1641343" y="1978535"/>
                </a:cubicBezTo>
                <a:lnTo>
                  <a:pt x="1841530" y="1855090"/>
                </a:lnTo>
                <a:cubicBezTo>
                  <a:pt x="1846464" y="1778631"/>
                  <a:pt x="1848343" y="1700079"/>
                  <a:pt x="1848343" y="1620000"/>
                </a:cubicBezTo>
                <a:lnTo>
                  <a:pt x="1840399" y="1384214"/>
                </a:lnTo>
                <a:cubicBezTo>
                  <a:pt x="1777006" y="1341936"/>
                  <a:pt x="1710293" y="1301274"/>
                  <a:pt x="1641343" y="1261466"/>
                </a:cubicBezTo>
                <a:close/>
                <a:moveTo>
                  <a:pt x="1065308" y="980650"/>
                </a:moveTo>
                <a:cubicBezTo>
                  <a:pt x="1056566" y="1038899"/>
                  <a:pt x="1049538" y="1099475"/>
                  <a:pt x="1043732" y="1161964"/>
                </a:cubicBezTo>
                <a:cubicBezTo>
                  <a:pt x="1074206" y="1142551"/>
                  <a:pt x="1105539" y="1123943"/>
                  <a:pt x="1137343" y="1105581"/>
                </a:cubicBezTo>
                <a:lnTo>
                  <a:pt x="1233271" y="1052839"/>
                </a:lnTo>
                <a:cubicBezTo>
                  <a:pt x="1176898" y="1024957"/>
                  <a:pt x="1120756" y="1000892"/>
                  <a:pt x="1065308" y="980650"/>
                </a:cubicBezTo>
                <a:close/>
                <a:moveTo>
                  <a:pt x="1804814" y="980095"/>
                </a:moveTo>
                <a:cubicBezTo>
                  <a:pt x="1749321" y="1001726"/>
                  <a:pt x="1692469" y="1025646"/>
                  <a:pt x="1634800" y="1052200"/>
                </a:cubicBezTo>
                <a:cubicBezTo>
                  <a:pt x="1667149" y="1069046"/>
                  <a:pt x="1699234" y="1087043"/>
                  <a:pt x="1731343" y="1105581"/>
                </a:cubicBezTo>
                <a:lnTo>
                  <a:pt x="1826380" y="1162822"/>
                </a:lnTo>
                <a:cubicBezTo>
                  <a:pt x="1820738" y="1099825"/>
                  <a:pt x="1813359" y="1038819"/>
                  <a:pt x="1804814" y="980095"/>
                </a:cubicBezTo>
                <a:close/>
                <a:moveTo>
                  <a:pt x="2432236" y="816002"/>
                </a:moveTo>
                <a:cubicBezTo>
                  <a:pt x="2308930" y="820546"/>
                  <a:pt x="2149627" y="855445"/>
                  <a:pt x="1968950" y="917446"/>
                </a:cubicBezTo>
                <a:cubicBezTo>
                  <a:pt x="1989749" y="1032703"/>
                  <a:pt x="2005463" y="1155596"/>
                  <a:pt x="2014941" y="1284167"/>
                </a:cubicBezTo>
                <a:cubicBezTo>
                  <a:pt x="2121232" y="1356780"/>
                  <a:pt x="2219808" y="1431548"/>
                  <a:pt x="2308918" y="1507322"/>
                </a:cubicBezTo>
                <a:cubicBezTo>
                  <a:pt x="2600162" y="1255150"/>
                  <a:pt x="2752317" y="1022798"/>
                  <a:pt x="2681420" y="900000"/>
                </a:cubicBezTo>
                <a:cubicBezTo>
                  <a:pt x="2645694" y="838121"/>
                  <a:pt x="2557557" y="811383"/>
                  <a:pt x="2432236" y="816002"/>
                </a:cubicBezTo>
                <a:close/>
                <a:moveTo>
                  <a:pt x="436450" y="816001"/>
                </a:moveTo>
                <a:cubicBezTo>
                  <a:pt x="311129" y="811383"/>
                  <a:pt x="222992" y="838121"/>
                  <a:pt x="187266" y="900000"/>
                </a:cubicBezTo>
                <a:cubicBezTo>
                  <a:pt x="158404" y="949991"/>
                  <a:pt x="166508" y="1018139"/>
                  <a:pt x="206887" y="1097970"/>
                </a:cubicBezTo>
                <a:cubicBezTo>
                  <a:pt x="213842" y="1096217"/>
                  <a:pt x="221021" y="1095812"/>
                  <a:pt x="228294" y="1095812"/>
                </a:cubicBezTo>
                <a:cubicBezTo>
                  <a:pt x="334372" y="1095812"/>
                  <a:pt x="420366" y="1181806"/>
                  <a:pt x="420366" y="1287884"/>
                </a:cubicBezTo>
                <a:cubicBezTo>
                  <a:pt x="420366" y="1314219"/>
                  <a:pt x="415066" y="1339317"/>
                  <a:pt x="405427" y="1362148"/>
                </a:cubicBezTo>
                <a:cubicBezTo>
                  <a:pt x="450585" y="1410442"/>
                  <a:pt x="502437" y="1459559"/>
                  <a:pt x="559639" y="1509493"/>
                </a:cubicBezTo>
                <a:cubicBezTo>
                  <a:pt x="648020" y="1432341"/>
                  <a:pt x="746894" y="1357336"/>
                  <a:pt x="853451" y="1284376"/>
                </a:cubicBezTo>
                <a:cubicBezTo>
                  <a:pt x="863322" y="1155820"/>
                  <a:pt x="878792" y="1032881"/>
                  <a:pt x="901357" y="917930"/>
                </a:cubicBezTo>
                <a:cubicBezTo>
                  <a:pt x="719999" y="855651"/>
                  <a:pt x="560119" y="820559"/>
                  <a:pt x="436450" y="816001"/>
                </a:cubicBezTo>
                <a:close/>
                <a:moveTo>
                  <a:pt x="1434343" y="180000"/>
                </a:moveTo>
                <a:cubicBezTo>
                  <a:pt x="1292548" y="180000"/>
                  <a:pt x="1167402" y="427948"/>
                  <a:pt x="1094661" y="806265"/>
                </a:cubicBezTo>
                <a:cubicBezTo>
                  <a:pt x="1204832" y="845548"/>
                  <a:pt x="1318864" y="893532"/>
                  <a:pt x="1434887" y="949272"/>
                </a:cubicBezTo>
                <a:cubicBezTo>
                  <a:pt x="1551037" y="893162"/>
                  <a:pt x="1665385" y="845301"/>
                  <a:pt x="1775658" y="805671"/>
                </a:cubicBezTo>
                <a:cubicBezTo>
                  <a:pt x="1751860" y="684885"/>
                  <a:pt x="1722886" y="577390"/>
                  <a:pt x="1688823" y="487405"/>
                </a:cubicBezTo>
                <a:cubicBezTo>
                  <a:pt x="1688009" y="487647"/>
                  <a:pt x="1687191" y="487652"/>
                  <a:pt x="1686371" y="487652"/>
                </a:cubicBezTo>
                <a:cubicBezTo>
                  <a:pt x="1580293" y="487652"/>
                  <a:pt x="1494299" y="401658"/>
                  <a:pt x="1494299" y="295580"/>
                </a:cubicBezTo>
                <a:cubicBezTo>
                  <a:pt x="1494299" y="264819"/>
                  <a:pt x="1501530" y="235747"/>
                  <a:pt x="1516122" y="210837"/>
                </a:cubicBezTo>
                <a:cubicBezTo>
                  <a:pt x="1490583" y="189985"/>
                  <a:pt x="1462798" y="180000"/>
                  <a:pt x="1434343" y="180000"/>
                </a:cubicBezTo>
                <a:close/>
                <a:moveTo>
                  <a:pt x="1434343" y="0"/>
                </a:moveTo>
                <a:cubicBezTo>
                  <a:pt x="1509303" y="0"/>
                  <a:pt x="1581019" y="37868"/>
                  <a:pt x="1646062" y="107907"/>
                </a:cubicBezTo>
                <a:cubicBezTo>
                  <a:pt x="1659037" y="104972"/>
                  <a:pt x="1672533" y="103508"/>
                  <a:pt x="1686371" y="103508"/>
                </a:cubicBezTo>
                <a:cubicBezTo>
                  <a:pt x="1792449" y="103508"/>
                  <a:pt x="1878443" y="189502"/>
                  <a:pt x="1878443" y="295580"/>
                </a:cubicBezTo>
                <a:cubicBezTo>
                  <a:pt x="1878443" y="342831"/>
                  <a:pt x="1861381" y="386097"/>
                  <a:pt x="1831228" y="417985"/>
                </a:cubicBezTo>
                <a:cubicBezTo>
                  <a:pt x="1871860" y="515668"/>
                  <a:pt x="1906636" y="628220"/>
                  <a:pt x="1935357" y="752219"/>
                </a:cubicBezTo>
                <a:cubicBezTo>
                  <a:pt x="2379384" y="616814"/>
                  <a:pt x="2731816" y="627289"/>
                  <a:pt x="2837304" y="810000"/>
                </a:cubicBezTo>
                <a:cubicBezTo>
                  <a:pt x="2942793" y="992711"/>
                  <a:pt x="2775650" y="1303161"/>
                  <a:pt x="2436521" y="1620139"/>
                </a:cubicBezTo>
                <a:cubicBezTo>
                  <a:pt x="2775698" y="1936928"/>
                  <a:pt x="2942777" y="2247316"/>
                  <a:pt x="2837304" y="2430000"/>
                </a:cubicBezTo>
                <a:cubicBezTo>
                  <a:pt x="2771439" y="2544083"/>
                  <a:pt x="2609300" y="2591017"/>
                  <a:pt x="2388706" y="2577188"/>
                </a:cubicBezTo>
                <a:cubicBezTo>
                  <a:pt x="2358753" y="2639691"/>
                  <a:pt x="2294480" y="2681612"/>
                  <a:pt x="2220415" y="2681612"/>
                </a:cubicBezTo>
                <a:cubicBezTo>
                  <a:pt x="2122541" y="2681612"/>
                  <a:pt x="2041764" y="2608405"/>
                  <a:pt x="2030773" y="2513644"/>
                </a:cubicBezTo>
                <a:cubicBezTo>
                  <a:pt x="1999304" y="2506661"/>
                  <a:pt x="1967635" y="2497623"/>
                  <a:pt x="1935485" y="2487821"/>
                </a:cubicBezTo>
                <a:cubicBezTo>
                  <a:pt x="1830610" y="2940018"/>
                  <a:pt x="1645322" y="3240000"/>
                  <a:pt x="1434343" y="3240000"/>
                </a:cubicBezTo>
                <a:cubicBezTo>
                  <a:pt x="1223366" y="3240000"/>
                  <a:pt x="1038079" y="2940023"/>
                  <a:pt x="933330" y="2487781"/>
                </a:cubicBezTo>
                <a:cubicBezTo>
                  <a:pt x="489302" y="2623186"/>
                  <a:pt x="136870" y="2612712"/>
                  <a:pt x="31382" y="2430000"/>
                </a:cubicBezTo>
                <a:cubicBezTo>
                  <a:pt x="-74106" y="2247290"/>
                  <a:pt x="93037" y="1936840"/>
                  <a:pt x="432165" y="1619862"/>
                </a:cubicBezTo>
                <a:cubicBezTo>
                  <a:pt x="378689" y="1569916"/>
                  <a:pt x="329491" y="1520128"/>
                  <a:pt x="285801" y="1470219"/>
                </a:cubicBezTo>
                <a:cubicBezTo>
                  <a:pt x="267844" y="1476857"/>
                  <a:pt x="248431" y="1479956"/>
                  <a:pt x="228294" y="1479956"/>
                </a:cubicBezTo>
                <a:cubicBezTo>
                  <a:pt x="122216" y="1479956"/>
                  <a:pt x="36222" y="1393962"/>
                  <a:pt x="36222" y="1287884"/>
                </a:cubicBezTo>
                <a:cubicBezTo>
                  <a:pt x="36222" y="1246866"/>
                  <a:pt x="49080" y="1208850"/>
                  <a:pt x="73868" y="1179672"/>
                </a:cubicBezTo>
                <a:cubicBezTo>
                  <a:pt x="-4733" y="1033688"/>
                  <a:pt x="-23287" y="904690"/>
                  <a:pt x="31382" y="810000"/>
                </a:cubicBezTo>
                <a:cubicBezTo>
                  <a:pt x="136860" y="627306"/>
                  <a:pt x="489234" y="616816"/>
                  <a:pt x="933201" y="752179"/>
                </a:cubicBezTo>
                <a:cubicBezTo>
                  <a:pt x="1038076" y="299982"/>
                  <a:pt x="1223365" y="0"/>
                  <a:pt x="143434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0" name="Heart 17">
            <a:extLst>
              <a:ext uri="{FF2B5EF4-FFF2-40B4-BE49-F238E27FC236}">
                <a16:creationId xmlns:a16="http://schemas.microsoft.com/office/drawing/2014/main" id="{FD25AA3C-FD36-4FC1-9406-60F9CCE3DC0D}"/>
              </a:ext>
            </a:extLst>
          </p:cNvPr>
          <p:cNvSpPr/>
          <p:nvPr/>
        </p:nvSpPr>
        <p:spPr>
          <a:xfrm>
            <a:off x="7846544" y="3588496"/>
            <a:ext cx="501299" cy="491506"/>
          </a:xfrm>
          <a:custGeom>
            <a:avLst/>
            <a:gdLst/>
            <a:ahLst/>
            <a:cxnLst/>
            <a:rect l="l" t="t" r="r" b="b"/>
            <a:pathLst>
              <a:path w="3263621" h="3199863">
                <a:moveTo>
                  <a:pt x="1896188" y="786599"/>
                </a:moveTo>
                <a:cubicBezTo>
                  <a:pt x="1878938" y="786251"/>
                  <a:pt x="1861335" y="789280"/>
                  <a:pt x="1844305" y="796082"/>
                </a:cubicBezTo>
                <a:cubicBezTo>
                  <a:pt x="1792333" y="816839"/>
                  <a:pt x="1760707" y="866742"/>
                  <a:pt x="1761231" y="919486"/>
                </a:cubicBezTo>
                <a:lnTo>
                  <a:pt x="1573886" y="1618665"/>
                </a:lnTo>
                <a:lnTo>
                  <a:pt x="1438574" y="1113672"/>
                </a:lnTo>
                <a:cubicBezTo>
                  <a:pt x="1424335" y="1060531"/>
                  <a:pt x="1379808" y="1023594"/>
                  <a:pt x="1328543" y="1016456"/>
                </a:cubicBezTo>
                <a:cubicBezTo>
                  <a:pt x="1320071" y="1015276"/>
                  <a:pt x="1311415" y="1014911"/>
                  <a:pt x="1302836" y="1018067"/>
                </a:cubicBezTo>
                <a:lnTo>
                  <a:pt x="1300556" y="1017667"/>
                </a:lnTo>
                <a:cubicBezTo>
                  <a:pt x="1298914" y="1017711"/>
                  <a:pt x="1297275" y="1017786"/>
                  <a:pt x="1295680" y="1018515"/>
                </a:cubicBezTo>
                <a:lnTo>
                  <a:pt x="1275904" y="1019755"/>
                </a:lnTo>
                <a:cubicBezTo>
                  <a:pt x="1273459" y="1020410"/>
                  <a:pt x="1271049" y="1021129"/>
                  <a:pt x="1269080" y="1023145"/>
                </a:cubicBezTo>
                <a:cubicBezTo>
                  <a:pt x="1229892" y="1033156"/>
                  <a:pt x="1196286" y="1061513"/>
                  <a:pt x="1180414" y="1102068"/>
                </a:cubicBezTo>
                <a:lnTo>
                  <a:pt x="902406" y="1812437"/>
                </a:lnTo>
                <a:lnTo>
                  <a:pt x="612897" y="1812437"/>
                </a:lnTo>
                <a:cubicBezTo>
                  <a:pt x="539543" y="1812437"/>
                  <a:pt x="480078" y="1871902"/>
                  <a:pt x="480078" y="1945256"/>
                </a:cubicBezTo>
                <a:cubicBezTo>
                  <a:pt x="480078" y="2018610"/>
                  <a:pt x="539543" y="2078075"/>
                  <a:pt x="612897" y="2078075"/>
                </a:cubicBezTo>
                <a:lnTo>
                  <a:pt x="966673" y="2078075"/>
                </a:lnTo>
                <a:cubicBezTo>
                  <a:pt x="1008666" y="2088839"/>
                  <a:pt x="1051924" y="2075535"/>
                  <a:pt x="1081835" y="2045978"/>
                </a:cubicBezTo>
                <a:cubicBezTo>
                  <a:pt x="1105846" y="2028294"/>
                  <a:pt x="1122213" y="2001701"/>
                  <a:pt x="1125659" y="1970866"/>
                </a:cubicBezTo>
                <a:lnTo>
                  <a:pt x="1284498" y="1565001"/>
                </a:lnTo>
                <a:lnTo>
                  <a:pt x="1443089" y="2156868"/>
                </a:lnTo>
                <a:cubicBezTo>
                  <a:pt x="1455914" y="2204733"/>
                  <a:pt x="1493311" y="2239452"/>
                  <a:pt x="1538593" y="2249086"/>
                </a:cubicBezTo>
                <a:lnTo>
                  <a:pt x="1542015" y="2250785"/>
                </a:lnTo>
                <a:cubicBezTo>
                  <a:pt x="1542604" y="2250943"/>
                  <a:pt x="1543193" y="2251097"/>
                  <a:pt x="1543870" y="2250902"/>
                </a:cubicBezTo>
                <a:cubicBezTo>
                  <a:pt x="1553422" y="2254514"/>
                  <a:pt x="1563610" y="2255524"/>
                  <a:pt x="1573886" y="2252783"/>
                </a:cubicBezTo>
                <a:cubicBezTo>
                  <a:pt x="1584162" y="2255524"/>
                  <a:pt x="1594351" y="2254515"/>
                  <a:pt x="1603903" y="2250901"/>
                </a:cubicBezTo>
                <a:lnTo>
                  <a:pt x="1605758" y="2250785"/>
                </a:lnTo>
                <a:cubicBezTo>
                  <a:pt x="1606974" y="2250459"/>
                  <a:pt x="1608181" y="2250118"/>
                  <a:pt x="1609178" y="2249086"/>
                </a:cubicBezTo>
                <a:cubicBezTo>
                  <a:pt x="1654461" y="2239453"/>
                  <a:pt x="1691859" y="2204734"/>
                  <a:pt x="1704684" y="2156868"/>
                </a:cubicBezTo>
                <a:lnTo>
                  <a:pt x="1921541" y="1347547"/>
                </a:lnTo>
                <a:lnTo>
                  <a:pt x="2181705" y="1998928"/>
                </a:lnTo>
                <a:cubicBezTo>
                  <a:pt x="2205326" y="2058070"/>
                  <a:pt x="2266689" y="2090865"/>
                  <a:pt x="2326593" y="2078075"/>
                </a:cubicBezTo>
                <a:lnTo>
                  <a:pt x="2671200" y="2078075"/>
                </a:lnTo>
                <a:cubicBezTo>
                  <a:pt x="2744554" y="2078075"/>
                  <a:pt x="2804019" y="2018610"/>
                  <a:pt x="2804019" y="1945256"/>
                </a:cubicBezTo>
                <a:cubicBezTo>
                  <a:pt x="2804019" y="1871902"/>
                  <a:pt x="2744554" y="1812437"/>
                  <a:pt x="2671200" y="1812437"/>
                </a:cubicBezTo>
                <a:lnTo>
                  <a:pt x="2393261" y="1812437"/>
                </a:lnTo>
                <a:lnTo>
                  <a:pt x="2016914" y="870162"/>
                </a:lnTo>
                <a:cubicBezTo>
                  <a:pt x="1996508" y="819071"/>
                  <a:pt x="1947937" y="787642"/>
                  <a:pt x="1896188" y="786599"/>
                </a:cubicBezTo>
                <a:close/>
                <a:moveTo>
                  <a:pt x="773454" y="106"/>
                </a:moveTo>
                <a:cubicBezTo>
                  <a:pt x="1097282" y="5742"/>
                  <a:pt x="1441967" y="238301"/>
                  <a:pt x="1631811" y="769863"/>
                </a:cubicBezTo>
                <a:cubicBezTo>
                  <a:pt x="2306811" y="-1120137"/>
                  <a:pt x="4939311" y="769863"/>
                  <a:pt x="1631811" y="3199863"/>
                </a:cubicBezTo>
                <a:cubicBezTo>
                  <a:pt x="-745455" y="1453301"/>
                  <a:pt x="-54107" y="-14297"/>
                  <a:pt x="773454" y="106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1" name="Rounded Rectangle 25">
            <a:extLst>
              <a:ext uri="{FF2B5EF4-FFF2-40B4-BE49-F238E27FC236}">
                <a16:creationId xmlns:a16="http://schemas.microsoft.com/office/drawing/2014/main" id="{A53FDB1A-403D-4EBD-8EB6-3E1911FAEEC5}"/>
              </a:ext>
            </a:extLst>
          </p:cNvPr>
          <p:cNvSpPr/>
          <p:nvPr/>
        </p:nvSpPr>
        <p:spPr>
          <a:xfrm>
            <a:off x="6982048" y="3626197"/>
            <a:ext cx="497670" cy="419433"/>
          </a:xfrm>
          <a:custGeom>
            <a:avLst/>
            <a:gdLst/>
            <a:ahLst/>
            <a:cxnLst/>
            <a:rect l="l" t="t" r="r" b="b"/>
            <a:pathLst>
              <a:path w="3240000" h="2730652">
                <a:moveTo>
                  <a:pt x="1452811" y="1541940"/>
                </a:moveTo>
                <a:lnTo>
                  <a:pt x="1452811" y="1831951"/>
                </a:lnTo>
                <a:lnTo>
                  <a:pt x="1162800" y="1831951"/>
                </a:lnTo>
                <a:lnTo>
                  <a:pt x="1162800" y="2166329"/>
                </a:lnTo>
                <a:lnTo>
                  <a:pt x="1452811" y="2166329"/>
                </a:lnTo>
                <a:lnTo>
                  <a:pt x="1452811" y="2456340"/>
                </a:lnTo>
                <a:lnTo>
                  <a:pt x="1787189" y="2456340"/>
                </a:lnTo>
                <a:lnTo>
                  <a:pt x="1787189" y="2166329"/>
                </a:lnTo>
                <a:lnTo>
                  <a:pt x="2077200" y="2166329"/>
                </a:lnTo>
                <a:lnTo>
                  <a:pt x="2077200" y="1831951"/>
                </a:lnTo>
                <a:lnTo>
                  <a:pt x="1787189" y="1831951"/>
                </a:lnTo>
                <a:lnTo>
                  <a:pt x="1787189" y="1541940"/>
                </a:lnTo>
                <a:close/>
                <a:moveTo>
                  <a:pt x="0" y="1278453"/>
                </a:moveTo>
                <a:lnTo>
                  <a:pt x="3240000" y="1278453"/>
                </a:lnTo>
                <a:lnTo>
                  <a:pt x="3240000" y="2376509"/>
                </a:lnTo>
                <a:cubicBezTo>
                  <a:pt x="3240000" y="2572097"/>
                  <a:pt x="3081445" y="2730652"/>
                  <a:pt x="2885857" y="2730652"/>
                </a:cubicBezTo>
                <a:lnTo>
                  <a:pt x="354143" y="2730652"/>
                </a:lnTo>
                <a:cubicBezTo>
                  <a:pt x="158555" y="2730652"/>
                  <a:pt x="0" y="2572097"/>
                  <a:pt x="0" y="2376509"/>
                </a:cubicBezTo>
                <a:close/>
                <a:moveTo>
                  <a:pt x="1001150" y="200505"/>
                </a:moveTo>
                <a:cubicBezTo>
                  <a:pt x="933045" y="200505"/>
                  <a:pt x="877834" y="255715"/>
                  <a:pt x="877834" y="323821"/>
                </a:cubicBezTo>
                <a:lnTo>
                  <a:pt x="877834" y="605836"/>
                </a:lnTo>
                <a:lnTo>
                  <a:pt x="2362163" y="605836"/>
                </a:lnTo>
                <a:lnTo>
                  <a:pt x="2362163" y="323821"/>
                </a:lnTo>
                <a:cubicBezTo>
                  <a:pt x="2362163" y="255715"/>
                  <a:pt x="2306952" y="200505"/>
                  <a:pt x="2238846" y="200505"/>
                </a:cubicBezTo>
                <a:close/>
                <a:moveTo>
                  <a:pt x="843301" y="0"/>
                </a:moveTo>
                <a:lnTo>
                  <a:pt x="2396696" y="0"/>
                </a:lnTo>
                <a:cubicBezTo>
                  <a:pt x="2488075" y="0"/>
                  <a:pt x="2562152" y="74077"/>
                  <a:pt x="2562152" y="165456"/>
                </a:cubicBezTo>
                <a:lnTo>
                  <a:pt x="2562152" y="605836"/>
                </a:lnTo>
                <a:lnTo>
                  <a:pt x="2885857" y="605836"/>
                </a:lnTo>
                <a:cubicBezTo>
                  <a:pt x="3081445" y="605836"/>
                  <a:pt x="3240000" y="764391"/>
                  <a:pt x="3240000" y="959979"/>
                </a:cubicBezTo>
                <a:lnTo>
                  <a:pt x="3240000" y="1134437"/>
                </a:lnTo>
                <a:lnTo>
                  <a:pt x="0" y="1134437"/>
                </a:lnTo>
                <a:lnTo>
                  <a:pt x="0" y="959979"/>
                </a:lnTo>
                <a:cubicBezTo>
                  <a:pt x="0" y="764391"/>
                  <a:pt x="158555" y="605836"/>
                  <a:pt x="354143" y="605836"/>
                </a:cubicBezTo>
                <a:lnTo>
                  <a:pt x="677845" y="605836"/>
                </a:lnTo>
                <a:lnTo>
                  <a:pt x="677845" y="165456"/>
                </a:lnTo>
                <a:cubicBezTo>
                  <a:pt x="677845" y="74077"/>
                  <a:pt x="751923" y="0"/>
                  <a:pt x="84330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2" name="Chord 32">
            <a:extLst>
              <a:ext uri="{FF2B5EF4-FFF2-40B4-BE49-F238E27FC236}">
                <a16:creationId xmlns:a16="http://schemas.microsoft.com/office/drawing/2014/main" id="{3D1BBD17-EB21-4265-8BCB-65380AD568C6}"/>
              </a:ext>
            </a:extLst>
          </p:cNvPr>
          <p:cNvSpPr/>
          <p:nvPr/>
        </p:nvSpPr>
        <p:spPr>
          <a:xfrm>
            <a:off x="6132058" y="3589260"/>
            <a:ext cx="497670" cy="493305"/>
          </a:xfrm>
          <a:custGeom>
            <a:avLst/>
            <a:gdLst/>
            <a:ahLst/>
            <a:cxnLst/>
            <a:rect l="l" t="t" r="r" b="b"/>
            <a:pathLst>
              <a:path w="3240000" h="3211580">
                <a:moveTo>
                  <a:pt x="991906" y="2959580"/>
                </a:moveTo>
                <a:lnTo>
                  <a:pt x="2193254" y="2959580"/>
                </a:lnTo>
                <a:cubicBezTo>
                  <a:pt x="2215674" y="2959580"/>
                  <a:pt x="2233849" y="2977755"/>
                  <a:pt x="2233849" y="3000175"/>
                </a:cubicBezTo>
                <a:lnTo>
                  <a:pt x="2233849" y="3170985"/>
                </a:lnTo>
                <a:cubicBezTo>
                  <a:pt x="2233849" y="3193405"/>
                  <a:pt x="2215674" y="3211580"/>
                  <a:pt x="2193254" y="3211580"/>
                </a:cubicBezTo>
                <a:lnTo>
                  <a:pt x="991906" y="3211580"/>
                </a:lnTo>
                <a:cubicBezTo>
                  <a:pt x="969486" y="3211580"/>
                  <a:pt x="951311" y="3193405"/>
                  <a:pt x="951311" y="3170985"/>
                </a:cubicBezTo>
                <a:lnTo>
                  <a:pt x="951311" y="3000175"/>
                </a:lnTo>
                <a:cubicBezTo>
                  <a:pt x="951311" y="2977755"/>
                  <a:pt x="969486" y="2959580"/>
                  <a:pt x="991906" y="2959580"/>
                </a:cubicBezTo>
                <a:close/>
                <a:moveTo>
                  <a:pt x="1439043" y="1763796"/>
                </a:moveTo>
                <a:lnTo>
                  <a:pt x="1439043" y="2067459"/>
                </a:lnTo>
                <a:lnTo>
                  <a:pt x="1135380" y="2067459"/>
                </a:lnTo>
                <a:lnTo>
                  <a:pt x="1135380" y="2374533"/>
                </a:lnTo>
                <a:lnTo>
                  <a:pt x="1439043" y="2374533"/>
                </a:lnTo>
                <a:lnTo>
                  <a:pt x="1439043" y="2678196"/>
                </a:lnTo>
                <a:lnTo>
                  <a:pt x="1746117" y="2678196"/>
                </a:lnTo>
                <a:lnTo>
                  <a:pt x="1746117" y="2374533"/>
                </a:lnTo>
                <a:lnTo>
                  <a:pt x="2049780" y="2374533"/>
                </a:lnTo>
                <a:lnTo>
                  <a:pt x="2049780" y="2067459"/>
                </a:lnTo>
                <a:lnTo>
                  <a:pt x="1746117" y="2067459"/>
                </a:lnTo>
                <a:lnTo>
                  <a:pt x="1746117" y="1763796"/>
                </a:lnTo>
                <a:close/>
                <a:moveTo>
                  <a:pt x="128358" y="1541040"/>
                </a:moveTo>
                <a:lnTo>
                  <a:pt x="3056915" y="1550917"/>
                </a:lnTo>
                <a:cubicBezTo>
                  <a:pt x="3061111" y="2078028"/>
                  <a:pt x="2781683" y="2566719"/>
                  <a:pt x="2325284" y="2830467"/>
                </a:cubicBezTo>
                <a:lnTo>
                  <a:pt x="2182018" y="2900953"/>
                </a:lnTo>
                <a:lnTo>
                  <a:pt x="1002135" y="2900953"/>
                </a:lnTo>
                <a:cubicBezTo>
                  <a:pt x="950374" y="2879821"/>
                  <a:pt x="900231" y="2854191"/>
                  <a:pt x="851341" y="2825496"/>
                </a:cubicBezTo>
                <a:cubicBezTo>
                  <a:pt x="396732" y="2558675"/>
                  <a:pt x="120607" y="2068110"/>
                  <a:pt x="128358" y="1541040"/>
                </a:cubicBezTo>
                <a:close/>
                <a:moveTo>
                  <a:pt x="61067" y="1230414"/>
                </a:moveTo>
                <a:lnTo>
                  <a:pt x="3178933" y="1230414"/>
                </a:lnTo>
                <a:cubicBezTo>
                  <a:pt x="3212659" y="1230414"/>
                  <a:pt x="3240000" y="1257755"/>
                  <a:pt x="3240000" y="1291481"/>
                </a:cubicBezTo>
                <a:lnTo>
                  <a:pt x="3240000" y="1421347"/>
                </a:lnTo>
                <a:cubicBezTo>
                  <a:pt x="3240000" y="1455073"/>
                  <a:pt x="3212659" y="1482414"/>
                  <a:pt x="3178933" y="1482414"/>
                </a:cubicBezTo>
                <a:lnTo>
                  <a:pt x="61067" y="1482414"/>
                </a:lnTo>
                <a:cubicBezTo>
                  <a:pt x="27341" y="1482414"/>
                  <a:pt x="0" y="1455073"/>
                  <a:pt x="0" y="1421347"/>
                </a:cubicBezTo>
                <a:lnTo>
                  <a:pt x="0" y="1291481"/>
                </a:lnTo>
                <a:cubicBezTo>
                  <a:pt x="0" y="1257755"/>
                  <a:pt x="27341" y="1230414"/>
                  <a:pt x="61067" y="1230414"/>
                </a:cubicBezTo>
                <a:close/>
                <a:moveTo>
                  <a:pt x="2481726" y="315922"/>
                </a:moveTo>
                <a:lnTo>
                  <a:pt x="2862412" y="696608"/>
                </a:lnTo>
                <a:lnTo>
                  <a:pt x="2420437" y="1138584"/>
                </a:lnTo>
                <a:lnTo>
                  <a:pt x="1659064" y="1138584"/>
                </a:lnTo>
                <a:close/>
                <a:moveTo>
                  <a:pt x="2730827" y="0"/>
                </a:moveTo>
                <a:cubicBezTo>
                  <a:pt x="2765703" y="0"/>
                  <a:pt x="2800581" y="13305"/>
                  <a:pt x="2827191" y="39915"/>
                </a:cubicBezTo>
                <a:lnTo>
                  <a:pt x="3143636" y="356360"/>
                </a:lnTo>
                <a:cubicBezTo>
                  <a:pt x="3196857" y="409581"/>
                  <a:pt x="3196857" y="495868"/>
                  <a:pt x="3143636" y="549088"/>
                </a:cubicBezTo>
                <a:lnTo>
                  <a:pt x="3082882" y="609843"/>
                </a:lnTo>
                <a:cubicBezTo>
                  <a:pt x="3029661" y="663063"/>
                  <a:pt x="2943375" y="663064"/>
                  <a:pt x="2890155" y="609843"/>
                </a:cubicBezTo>
                <a:lnTo>
                  <a:pt x="2573708" y="293397"/>
                </a:lnTo>
                <a:cubicBezTo>
                  <a:pt x="2520488" y="240176"/>
                  <a:pt x="2520488" y="153889"/>
                  <a:pt x="2573708" y="100669"/>
                </a:cubicBezTo>
                <a:lnTo>
                  <a:pt x="2634463" y="39914"/>
                </a:lnTo>
                <a:cubicBezTo>
                  <a:pt x="2661073" y="13305"/>
                  <a:pt x="2695950" y="0"/>
                  <a:pt x="273082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3" name="Rounded Rectangle 40">
            <a:extLst>
              <a:ext uri="{FF2B5EF4-FFF2-40B4-BE49-F238E27FC236}">
                <a16:creationId xmlns:a16="http://schemas.microsoft.com/office/drawing/2014/main" id="{9EAE5B7B-9157-44FC-AC9D-E519CCFB3F84}"/>
              </a:ext>
            </a:extLst>
          </p:cNvPr>
          <p:cNvSpPr/>
          <p:nvPr/>
        </p:nvSpPr>
        <p:spPr>
          <a:xfrm rot="2942052">
            <a:off x="8639059" y="3589842"/>
            <a:ext cx="462604" cy="492140"/>
          </a:xfrm>
          <a:custGeom>
            <a:avLst/>
            <a:gdLst/>
            <a:ahLst/>
            <a:cxnLst/>
            <a:rect l="l" t="t" r="r" b="b"/>
            <a:pathLst>
              <a:path w="3011706" h="3204001">
                <a:moveTo>
                  <a:pt x="2432249" y="1011942"/>
                </a:moveTo>
                <a:cubicBezTo>
                  <a:pt x="2423608" y="1019482"/>
                  <a:pt x="2416303" y="1028841"/>
                  <a:pt x="2410966" y="1039800"/>
                </a:cubicBezTo>
                <a:lnTo>
                  <a:pt x="1969837" y="1945620"/>
                </a:lnTo>
                <a:cubicBezTo>
                  <a:pt x="1948488" y="1989457"/>
                  <a:pt x="1966719" y="2042300"/>
                  <a:pt x="2010556" y="2063648"/>
                </a:cubicBezTo>
                <a:cubicBezTo>
                  <a:pt x="2054392" y="2084996"/>
                  <a:pt x="2107235" y="2066766"/>
                  <a:pt x="2128583" y="2022929"/>
                </a:cubicBezTo>
                <a:lnTo>
                  <a:pt x="2569712" y="1117109"/>
                </a:lnTo>
                <a:cubicBezTo>
                  <a:pt x="2591061" y="1073271"/>
                  <a:pt x="2572830" y="1020430"/>
                  <a:pt x="2528993" y="999081"/>
                </a:cubicBezTo>
                <a:cubicBezTo>
                  <a:pt x="2496115" y="983070"/>
                  <a:pt x="2458172" y="989322"/>
                  <a:pt x="2432249" y="1011942"/>
                </a:cubicBezTo>
                <a:close/>
                <a:moveTo>
                  <a:pt x="1709549" y="1044955"/>
                </a:moveTo>
                <a:cubicBezTo>
                  <a:pt x="1978186" y="735551"/>
                  <a:pt x="2446780" y="702502"/>
                  <a:pt x="2756184" y="971139"/>
                </a:cubicBezTo>
                <a:cubicBezTo>
                  <a:pt x="3065588" y="1239776"/>
                  <a:pt x="3098636" y="1708370"/>
                  <a:pt x="2830000" y="2017774"/>
                </a:cubicBezTo>
                <a:cubicBezTo>
                  <a:pt x="2561363" y="2327178"/>
                  <a:pt x="2092769" y="2360227"/>
                  <a:pt x="1783365" y="2091590"/>
                </a:cubicBezTo>
                <a:cubicBezTo>
                  <a:pt x="1473960" y="1822953"/>
                  <a:pt x="1440912" y="1354359"/>
                  <a:pt x="1709549" y="1044955"/>
                </a:cubicBezTo>
                <a:close/>
                <a:moveTo>
                  <a:pt x="208197" y="1872243"/>
                </a:moveTo>
                <a:cubicBezTo>
                  <a:pt x="195168" y="1885273"/>
                  <a:pt x="187109" y="1903273"/>
                  <a:pt x="187109" y="1923155"/>
                </a:cubicBezTo>
                <a:lnTo>
                  <a:pt x="187109" y="2715155"/>
                </a:lnTo>
                <a:cubicBezTo>
                  <a:pt x="187109" y="2754920"/>
                  <a:pt x="219344" y="2787155"/>
                  <a:pt x="259109" y="2787155"/>
                </a:cubicBezTo>
                <a:cubicBezTo>
                  <a:pt x="298874" y="2787155"/>
                  <a:pt x="331109" y="2754920"/>
                  <a:pt x="331109" y="2715155"/>
                </a:cubicBezTo>
                <a:lnTo>
                  <a:pt x="331109" y="1923155"/>
                </a:lnTo>
                <a:cubicBezTo>
                  <a:pt x="331109" y="1883390"/>
                  <a:pt x="298874" y="1851155"/>
                  <a:pt x="259109" y="1851155"/>
                </a:cubicBezTo>
                <a:cubicBezTo>
                  <a:pt x="239226" y="1851156"/>
                  <a:pt x="221226" y="1859214"/>
                  <a:pt x="208197" y="1872243"/>
                </a:cubicBezTo>
                <a:close/>
                <a:moveTo>
                  <a:pt x="0" y="1625202"/>
                </a:moveTo>
                <a:cubicBezTo>
                  <a:pt x="418057" y="1737228"/>
                  <a:pt x="858998" y="1737384"/>
                  <a:pt x="1277606" y="1625336"/>
                </a:cubicBezTo>
                <a:cubicBezTo>
                  <a:pt x="1277605" y="1938624"/>
                  <a:pt x="1277605" y="2251911"/>
                  <a:pt x="1277605" y="2565198"/>
                </a:cubicBezTo>
                <a:cubicBezTo>
                  <a:pt x="1277605" y="2917999"/>
                  <a:pt x="991603" y="3204001"/>
                  <a:pt x="638802" y="3204001"/>
                </a:cubicBezTo>
                <a:lnTo>
                  <a:pt x="638803" y="3204000"/>
                </a:lnTo>
                <a:cubicBezTo>
                  <a:pt x="286002" y="3204000"/>
                  <a:pt x="0" y="2917999"/>
                  <a:pt x="0" y="2565197"/>
                </a:cubicBezTo>
                <a:close/>
                <a:moveTo>
                  <a:pt x="208197" y="459897"/>
                </a:moveTo>
                <a:cubicBezTo>
                  <a:pt x="195167" y="472926"/>
                  <a:pt x="187109" y="490926"/>
                  <a:pt x="187109" y="510808"/>
                </a:cubicBezTo>
                <a:lnTo>
                  <a:pt x="187109" y="1302808"/>
                </a:lnTo>
                <a:cubicBezTo>
                  <a:pt x="187109" y="1342573"/>
                  <a:pt x="219344" y="1374808"/>
                  <a:pt x="259109" y="1374808"/>
                </a:cubicBezTo>
                <a:cubicBezTo>
                  <a:pt x="298874" y="1374808"/>
                  <a:pt x="331109" y="1342573"/>
                  <a:pt x="331109" y="1302808"/>
                </a:cubicBezTo>
                <a:lnTo>
                  <a:pt x="331109" y="510808"/>
                </a:lnTo>
                <a:cubicBezTo>
                  <a:pt x="331109" y="471043"/>
                  <a:pt x="298874" y="438808"/>
                  <a:pt x="259109" y="438808"/>
                </a:cubicBezTo>
                <a:cubicBezTo>
                  <a:pt x="239226" y="438808"/>
                  <a:pt x="221226" y="446867"/>
                  <a:pt x="208197" y="459897"/>
                </a:cubicBezTo>
                <a:close/>
                <a:moveTo>
                  <a:pt x="187101" y="187101"/>
                </a:moveTo>
                <a:cubicBezTo>
                  <a:pt x="302701" y="71501"/>
                  <a:pt x="462402" y="0"/>
                  <a:pt x="638803" y="0"/>
                </a:cubicBezTo>
                <a:cubicBezTo>
                  <a:pt x="991604" y="0"/>
                  <a:pt x="1277606" y="286002"/>
                  <a:pt x="1277606" y="638803"/>
                </a:cubicBezTo>
                <a:lnTo>
                  <a:pt x="1277606" y="1497764"/>
                </a:lnTo>
                <a:cubicBezTo>
                  <a:pt x="859958" y="1616355"/>
                  <a:pt x="417375" y="1616210"/>
                  <a:pt x="0" y="1498771"/>
                </a:cubicBezTo>
                <a:lnTo>
                  <a:pt x="0" y="638803"/>
                </a:lnTo>
                <a:cubicBezTo>
                  <a:pt x="0" y="462403"/>
                  <a:pt x="71500" y="302702"/>
                  <a:pt x="187101" y="18710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4" name="Rounded Rectangle 7">
            <a:extLst>
              <a:ext uri="{FF2B5EF4-FFF2-40B4-BE49-F238E27FC236}">
                <a16:creationId xmlns:a16="http://schemas.microsoft.com/office/drawing/2014/main" id="{EC656316-B78D-4EC1-9C72-547CA566FED0}"/>
              </a:ext>
            </a:extLst>
          </p:cNvPr>
          <p:cNvSpPr>
            <a:spLocks noChangeAspect="1"/>
          </p:cNvSpPr>
          <p:nvPr/>
        </p:nvSpPr>
        <p:spPr>
          <a:xfrm rot="18924894" flipH="1">
            <a:off x="6299616" y="4621988"/>
            <a:ext cx="162556" cy="635774"/>
          </a:xfrm>
          <a:custGeom>
            <a:avLst/>
            <a:gdLst/>
            <a:ahLst/>
            <a:cxnLst/>
            <a:rect l="l" t="t" r="r" b="b"/>
            <a:pathLst>
              <a:path w="1081111" h="4228323">
                <a:moveTo>
                  <a:pt x="335224" y="1867922"/>
                </a:moveTo>
                <a:cubicBezTo>
                  <a:pt x="355105" y="1839562"/>
                  <a:pt x="441066" y="1818228"/>
                  <a:pt x="544096" y="1818228"/>
                </a:cubicBezTo>
                <a:cubicBezTo>
                  <a:pt x="661845" y="1818228"/>
                  <a:pt x="757300" y="1846093"/>
                  <a:pt x="757300" y="1880465"/>
                </a:cubicBezTo>
                <a:lnTo>
                  <a:pt x="754850" y="1887560"/>
                </a:lnTo>
                <a:lnTo>
                  <a:pt x="757869" y="1887560"/>
                </a:lnTo>
                <a:lnTo>
                  <a:pt x="757869" y="2839818"/>
                </a:lnTo>
                <a:cubicBezTo>
                  <a:pt x="757869" y="2972331"/>
                  <a:pt x="662287" y="3079754"/>
                  <a:pt x="544381" y="3079754"/>
                </a:cubicBezTo>
                <a:cubicBezTo>
                  <a:pt x="426475" y="3079754"/>
                  <a:pt x="330892" y="2972330"/>
                  <a:pt x="330892" y="2839818"/>
                </a:cubicBezTo>
                <a:cubicBezTo>
                  <a:pt x="330892" y="2522399"/>
                  <a:pt x="330893" y="2204979"/>
                  <a:pt x="330893" y="1887560"/>
                </a:cubicBezTo>
                <a:lnTo>
                  <a:pt x="333343" y="1887560"/>
                </a:lnTo>
                <a:cubicBezTo>
                  <a:pt x="331423" y="1885549"/>
                  <a:pt x="330893" y="1883025"/>
                  <a:pt x="330893" y="1880465"/>
                </a:cubicBezTo>
                <a:cubicBezTo>
                  <a:pt x="330893" y="1876168"/>
                  <a:pt x="332384" y="1871973"/>
                  <a:pt x="335224" y="1867922"/>
                </a:cubicBezTo>
                <a:close/>
                <a:moveTo>
                  <a:pt x="40017" y="122059"/>
                </a:moveTo>
                <a:cubicBezTo>
                  <a:pt x="33211" y="132011"/>
                  <a:pt x="29637" y="142314"/>
                  <a:pt x="29637" y="152868"/>
                </a:cubicBezTo>
                <a:cubicBezTo>
                  <a:pt x="29637" y="201406"/>
                  <a:pt x="105246" y="244661"/>
                  <a:pt x="223474" y="271871"/>
                </a:cubicBezTo>
                <a:lnTo>
                  <a:pt x="259635" y="468058"/>
                </a:lnTo>
                <a:cubicBezTo>
                  <a:pt x="103865" y="495856"/>
                  <a:pt x="0" y="547115"/>
                  <a:pt x="0" y="605632"/>
                </a:cubicBezTo>
                <a:cubicBezTo>
                  <a:pt x="0" y="658669"/>
                  <a:pt x="85325" y="705745"/>
                  <a:pt x="217400" y="734580"/>
                </a:cubicBezTo>
                <a:lnTo>
                  <a:pt x="217063" y="737117"/>
                </a:lnTo>
                <a:lnTo>
                  <a:pt x="217063" y="2943282"/>
                </a:lnTo>
                <a:cubicBezTo>
                  <a:pt x="217063" y="3039089"/>
                  <a:pt x="294931" y="3121078"/>
                  <a:pt x="405721" y="3153265"/>
                </a:cubicBezTo>
                <a:cubicBezTo>
                  <a:pt x="400324" y="3160310"/>
                  <a:pt x="397646" y="3168520"/>
                  <a:pt x="397646" y="3177204"/>
                </a:cubicBezTo>
                <a:lnTo>
                  <a:pt x="397646" y="3194256"/>
                </a:lnTo>
                <a:cubicBezTo>
                  <a:pt x="397646" y="3224314"/>
                  <a:pt x="429716" y="3248680"/>
                  <a:pt x="469276" y="3248680"/>
                </a:cubicBezTo>
                <a:lnTo>
                  <a:pt x="496274" y="3248680"/>
                </a:lnTo>
                <a:cubicBezTo>
                  <a:pt x="503831" y="3569617"/>
                  <a:pt x="518631" y="3867052"/>
                  <a:pt x="514761" y="4228323"/>
                </a:cubicBezTo>
                <a:lnTo>
                  <a:pt x="577573" y="4091802"/>
                </a:lnTo>
                <a:cubicBezTo>
                  <a:pt x="580481" y="3794896"/>
                  <a:pt x="583388" y="3537508"/>
                  <a:pt x="586278" y="3248680"/>
                </a:cubicBezTo>
                <a:lnTo>
                  <a:pt x="611834" y="3248680"/>
                </a:lnTo>
                <a:cubicBezTo>
                  <a:pt x="651395" y="3248680"/>
                  <a:pt x="683465" y="3224314"/>
                  <a:pt x="683465" y="3194256"/>
                </a:cubicBezTo>
                <a:lnTo>
                  <a:pt x="683465" y="3177205"/>
                </a:lnTo>
                <a:cubicBezTo>
                  <a:pt x="683465" y="3168518"/>
                  <a:pt x="680787" y="3160307"/>
                  <a:pt x="675388" y="3153262"/>
                </a:cubicBezTo>
                <a:cubicBezTo>
                  <a:pt x="786180" y="3121079"/>
                  <a:pt x="864048" y="3039089"/>
                  <a:pt x="864048" y="2943282"/>
                </a:cubicBezTo>
                <a:lnTo>
                  <a:pt x="864048" y="737117"/>
                </a:lnTo>
                <a:cubicBezTo>
                  <a:pt x="864048" y="736269"/>
                  <a:pt x="864042" y="735422"/>
                  <a:pt x="863712" y="734579"/>
                </a:cubicBezTo>
                <a:cubicBezTo>
                  <a:pt x="995786" y="705744"/>
                  <a:pt x="1081111" y="658669"/>
                  <a:pt x="1081111" y="605632"/>
                </a:cubicBezTo>
                <a:cubicBezTo>
                  <a:pt x="1081111" y="547115"/>
                  <a:pt x="977246" y="495856"/>
                  <a:pt x="821477" y="468058"/>
                </a:cubicBezTo>
                <a:lnTo>
                  <a:pt x="857637" y="271871"/>
                </a:lnTo>
                <a:cubicBezTo>
                  <a:pt x="975865" y="244661"/>
                  <a:pt x="1051474" y="201406"/>
                  <a:pt x="1051474" y="152868"/>
                </a:cubicBezTo>
                <a:cubicBezTo>
                  <a:pt x="1051474" y="68441"/>
                  <a:pt x="822728" y="0"/>
                  <a:pt x="540555" y="0"/>
                </a:cubicBezTo>
                <a:cubicBezTo>
                  <a:pt x="293654" y="0"/>
                  <a:pt x="87658" y="52400"/>
                  <a:pt x="40017" y="12205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5" name="Rounded Rectangle 17">
            <a:extLst>
              <a:ext uri="{FF2B5EF4-FFF2-40B4-BE49-F238E27FC236}">
                <a16:creationId xmlns:a16="http://schemas.microsoft.com/office/drawing/2014/main" id="{6B94B2D2-8266-41F5-8364-5F47F1CD6CCC}"/>
              </a:ext>
            </a:extLst>
          </p:cNvPr>
          <p:cNvSpPr>
            <a:spLocks noChangeAspect="1"/>
          </p:cNvSpPr>
          <p:nvPr/>
        </p:nvSpPr>
        <p:spPr>
          <a:xfrm>
            <a:off x="11156386" y="3571006"/>
            <a:ext cx="332990" cy="529812"/>
          </a:xfrm>
          <a:custGeom>
            <a:avLst/>
            <a:gdLst/>
            <a:ahLst/>
            <a:cxnLst/>
            <a:rect l="l" t="t" r="r" b="b"/>
            <a:pathLst>
              <a:path w="2016224" h="3207971">
                <a:moveTo>
                  <a:pt x="854575" y="1382799"/>
                </a:moveTo>
                <a:lnTo>
                  <a:pt x="854575" y="1686462"/>
                </a:lnTo>
                <a:lnTo>
                  <a:pt x="550912" y="1686462"/>
                </a:lnTo>
                <a:lnTo>
                  <a:pt x="550912" y="1993536"/>
                </a:lnTo>
                <a:lnTo>
                  <a:pt x="854575" y="1993536"/>
                </a:lnTo>
                <a:lnTo>
                  <a:pt x="854575" y="2297199"/>
                </a:lnTo>
                <a:lnTo>
                  <a:pt x="1161649" y="2297199"/>
                </a:lnTo>
                <a:lnTo>
                  <a:pt x="1161649" y="1993536"/>
                </a:lnTo>
                <a:lnTo>
                  <a:pt x="1465312" y="1993536"/>
                </a:lnTo>
                <a:lnTo>
                  <a:pt x="1465312" y="1686462"/>
                </a:lnTo>
                <a:lnTo>
                  <a:pt x="1161649" y="1686462"/>
                </a:lnTo>
                <a:lnTo>
                  <a:pt x="1161649" y="1382799"/>
                </a:lnTo>
                <a:close/>
                <a:moveTo>
                  <a:pt x="397285" y="941591"/>
                </a:moveTo>
                <a:lnTo>
                  <a:pt x="1618940" y="941591"/>
                </a:lnTo>
                <a:lnTo>
                  <a:pt x="1618940" y="2738407"/>
                </a:lnTo>
                <a:lnTo>
                  <a:pt x="397285" y="2738407"/>
                </a:lnTo>
                <a:close/>
                <a:moveTo>
                  <a:pt x="305673" y="849979"/>
                </a:moveTo>
                <a:lnTo>
                  <a:pt x="305673" y="2830019"/>
                </a:lnTo>
                <a:lnTo>
                  <a:pt x="1710552" y="2830019"/>
                </a:lnTo>
                <a:lnTo>
                  <a:pt x="1710552" y="849979"/>
                </a:lnTo>
                <a:close/>
                <a:moveTo>
                  <a:pt x="240515" y="472027"/>
                </a:moveTo>
                <a:lnTo>
                  <a:pt x="1775709" y="472027"/>
                </a:lnTo>
                <a:cubicBezTo>
                  <a:pt x="1908542" y="472027"/>
                  <a:pt x="2016224" y="579709"/>
                  <a:pt x="2016224" y="712542"/>
                </a:cubicBezTo>
                <a:lnTo>
                  <a:pt x="2016224" y="2967456"/>
                </a:lnTo>
                <a:cubicBezTo>
                  <a:pt x="2016224" y="3100289"/>
                  <a:pt x="1908542" y="3207971"/>
                  <a:pt x="1775709" y="3207971"/>
                </a:cubicBezTo>
                <a:lnTo>
                  <a:pt x="240515" y="3207971"/>
                </a:lnTo>
                <a:cubicBezTo>
                  <a:pt x="107682" y="3207971"/>
                  <a:pt x="0" y="3100289"/>
                  <a:pt x="0" y="2967456"/>
                </a:cubicBezTo>
                <a:lnTo>
                  <a:pt x="0" y="712542"/>
                </a:lnTo>
                <a:cubicBezTo>
                  <a:pt x="0" y="579709"/>
                  <a:pt x="107682" y="472027"/>
                  <a:pt x="240515" y="472027"/>
                </a:cubicBezTo>
                <a:close/>
                <a:moveTo>
                  <a:pt x="515787" y="0"/>
                </a:moveTo>
                <a:lnTo>
                  <a:pt x="1500437" y="0"/>
                </a:lnTo>
                <a:cubicBezTo>
                  <a:pt x="1541893" y="0"/>
                  <a:pt x="1575500" y="33607"/>
                  <a:pt x="1575500" y="75063"/>
                </a:cubicBezTo>
                <a:lnTo>
                  <a:pt x="1575500" y="367990"/>
                </a:lnTo>
                <a:lnTo>
                  <a:pt x="440724" y="367990"/>
                </a:lnTo>
                <a:lnTo>
                  <a:pt x="440724" y="75063"/>
                </a:lnTo>
                <a:cubicBezTo>
                  <a:pt x="440724" y="33607"/>
                  <a:pt x="474331" y="0"/>
                  <a:pt x="5157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6" name="Oval 21">
            <a:extLst>
              <a:ext uri="{FF2B5EF4-FFF2-40B4-BE49-F238E27FC236}">
                <a16:creationId xmlns:a16="http://schemas.microsoft.com/office/drawing/2014/main" id="{97FCD430-8257-484B-9F8F-22D7D55C6EEE}"/>
              </a:ext>
            </a:extLst>
          </p:cNvPr>
          <p:cNvSpPr>
            <a:spLocks noChangeAspect="1"/>
          </p:cNvSpPr>
          <p:nvPr/>
        </p:nvSpPr>
        <p:spPr>
          <a:xfrm>
            <a:off x="9438721" y="3571006"/>
            <a:ext cx="529812" cy="52981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799999" y="306000"/>
                </a:moveTo>
                <a:lnTo>
                  <a:pt x="1440000" y="306000"/>
                </a:lnTo>
                <a:lnTo>
                  <a:pt x="1440000" y="1308231"/>
                </a:lnTo>
                <a:lnTo>
                  <a:pt x="572043" y="807116"/>
                </a:lnTo>
                <a:lnTo>
                  <a:pt x="392043" y="1118885"/>
                </a:lnTo>
                <a:lnTo>
                  <a:pt x="1260000" y="1620000"/>
                </a:lnTo>
                <a:lnTo>
                  <a:pt x="392043" y="2121116"/>
                </a:lnTo>
                <a:lnTo>
                  <a:pt x="572043" y="2432885"/>
                </a:lnTo>
                <a:lnTo>
                  <a:pt x="1440000" y="1931769"/>
                </a:lnTo>
                <a:lnTo>
                  <a:pt x="1440000" y="2934000"/>
                </a:lnTo>
                <a:lnTo>
                  <a:pt x="1800000" y="2934000"/>
                </a:lnTo>
                <a:lnTo>
                  <a:pt x="1800000" y="1931769"/>
                </a:lnTo>
                <a:lnTo>
                  <a:pt x="2667957" y="2432884"/>
                </a:lnTo>
                <a:lnTo>
                  <a:pt x="2847957" y="2121116"/>
                </a:lnTo>
                <a:lnTo>
                  <a:pt x="1980000" y="1620000"/>
                </a:lnTo>
                <a:lnTo>
                  <a:pt x="2847958" y="1118885"/>
                </a:lnTo>
                <a:lnTo>
                  <a:pt x="2667957" y="807116"/>
                </a:lnTo>
                <a:lnTo>
                  <a:pt x="1800000" y="1308231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7" name="Oval 25">
            <a:extLst>
              <a:ext uri="{FF2B5EF4-FFF2-40B4-BE49-F238E27FC236}">
                <a16:creationId xmlns:a16="http://schemas.microsoft.com/office/drawing/2014/main" id="{662B9A10-B959-4031-98B4-3EA3760E7508}"/>
              </a:ext>
            </a:extLst>
          </p:cNvPr>
          <p:cNvSpPr>
            <a:spLocks noChangeAspect="1"/>
          </p:cNvSpPr>
          <p:nvPr/>
        </p:nvSpPr>
        <p:spPr>
          <a:xfrm>
            <a:off x="10277790" y="3571006"/>
            <a:ext cx="529090" cy="529812"/>
          </a:xfrm>
          <a:custGeom>
            <a:avLst/>
            <a:gdLst/>
            <a:ahLst/>
            <a:cxnLst/>
            <a:rect l="l" t="t" r="r" b="b"/>
            <a:pathLst>
              <a:path w="3225370" h="3229762">
                <a:moveTo>
                  <a:pt x="1355872" y="0"/>
                </a:moveTo>
                <a:cubicBezTo>
                  <a:pt x="1564636" y="0"/>
                  <a:pt x="1733872" y="169236"/>
                  <a:pt x="1733872" y="378000"/>
                </a:cubicBezTo>
                <a:cubicBezTo>
                  <a:pt x="1733872" y="530834"/>
                  <a:pt x="1643169" y="662483"/>
                  <a:pt x="1512292" y="721255"/>
                </a:cubicBezTo>
                <a:lnTo>
                  <a:pt x="1607042" y="1169019"/>
                </a:lnTo>
                <a:cubicBezTo>
                  <a:pt x="1611319" y="1167786"/>
                  <a:pt x="1615651" y="1167712"/>
                  <a:pt x="1620000" y="1167712"/>
                </a:cubicBezTo>
                <a:cubicBezTo>
                  <a:pt x="1828764" y="1167712"/>
                  <a:pt x="1998000" y="1336948"/>
                  <a:pt x="1998000" y="1545712"/>
                </a:cubicBezTo>
                <a:lnTo>
                  <a:pt x="1996362" y="1567711"/>
                </a:lnTo>
                <a:lnTo>
                  <a:pt x="2525816" y="1711728"/>
                </a:lnTo>
                <a:cubicBezTo>
                  <a:pt x="2591164" y="1602543"/>
                  <a:pt x="2710810" y="1530128"/>
                  <a:pt x="2847370" y="1530128"/>
                </a:cubicBezTo>
                <a:cubicBezTo>
                  <a:pt x="3056134" y="1530128"/>
                  <a:pt x="3225370" y="1699364"/>
                  <a:pt x="3225370" y="1908128"/>
                </a:cubicBezTo>
                <a:cubicBezTo>
                  <a:pt x="3225370" y="2116892"/>
                  <a:pt x="3056134" y="2286128"/>
                  <a:pt x="2847370" y="2286128"/>
                </a:cubicBezTo>
                <a:cubicBezTo>
                  <a:pt x="2638606" y="2286128"/>
                  <a:pt x="2469370" y="2116892"/>
                  <a:pt x="2469370" y="1908128"/>
                </a:cubicBezTo>
                <a:lnTo>
                  <a:pt x="2475505" y="1847275"/>
                </a:lnTo>
                <a:lnTo>
                  <a:pt x="1957861" y="1706471"/>
                </a:lnTo>
                <a:cubicBezTo>
                  <a:pt x="1922674" y="1789256"/>
                  <a:pt x="1855841" y="1854310"/>
                  <a:pt x="1773397" y="1890608"/>
                </a:cubicBezTo>
                <a:lnTo>
                  <a:pt x="1908290" y="2478637"/>
                </a:lnTo>
                <a:cubicBezTo>
                  <a:pt x="2094333" y="2500701"/>
                  <a:pt x="2237929" y="2659462"/>
                  <a:pt x="2237929" y="2851762"/>
                </a:cubicBezTo>
                <a:cubicBezTo>
                  <a:pt x="2237929" y="3060526"/>
                  <a:pt x="2068693" y="3229762"/>
                  <a:pt x="1859929" y="3229762"/>
                </a:cubicBezTo>
                <a:cubicBezTo>
                  <a:pt x="1651165" y="3229762"/>
                  <a:pt x="1481929" y="3060526"/>
                  <a:pt x="1481929" y="2851762"/>
                </a:cubicBezTo>
                <a:cubicBezTo>
                  <a:pt x="1481929" y="2676759"/>
                  <a:pt x="1600854" y="2529533"/>
                  <a:pt x="1762693" y="2487978"/>
                </a:cubicBezTo>
                <a:lnTo>
                  <a:pt x="1632951" y="1922407"/>
                </a:lnTo>
                <a:cubicBezTo>
                  <a:pt x="1628677" y="1923639"/>
                  <a:pt x="1624347" y="1923712"/>
                  <a:pt x="1620000" y="1923712"/>
                </a:cubicBezTo>
                <a:cubicBezTo>
                  <a:pt x="1474614" y="1923712"/>
                  <a:pt x="1348399" y="1841634"/>
                  <a:pt x="1286703" y="1720478"/>
                </a:cubicBezTo>
                <a:lnTo>
                  <a:pt x="726463" y="1950491"/>
                </a:lnTo>
                <a:cubicBezTo>
                  <a:pt x="745503" y="1995553"/>
                  <a:pt x="756000" y="2045092"/>
                  <a:pt x="756000" y="2097083"/>
                </a:cubicBezTo>
                <a:cubicBezTo>
                  <a:pt x="756000" y="2305847"/>
                  <a:pt x="586764" y="2475083"/>
                  <a:pt x="378000" y="2475083"/>
                </a:cubicBezTo>
                <a:cubicBezTo>
                  <a:pt x="169236" y="2475083"/>
                  <a:pt x="0" y="2305847"/>
                  <a:pt x="0" y="2097083"/>
                </a:cubicBezTo>
                <a:cubicBezTo>
                  <a:pt x="0" y="1888319"/>
                  <a:pt x="169236" y="1719083"/>
                  <a:pt x="378000" y="1719083"/>
                </a:cubicBezTo>
                <a:cubicBezTo>
                  <a:pt x="481765" y="1719083"/>
                  <a:pt x="575764" y="1760894"/>
                  <a:pt x="643957" y="1828700"/>
                </a:cubicBezTo>
                <a:lnTo>
                  <a:pt x="1245626" y="1581679"/>
                </a:lnTo>
                <a:cubicBezTo>
                  <a:pt x="1242578" y="1569964"/>
                  <a:pt x="1242000" y="1557905"/>
                  <a:pt x="1242000" y="1545712"/>
                </a:cubicBezTo>
                <a:cubicBezTo>
                  <a:pt x="1242000" y="1391666"/>
                  <a:pt x="1334148" y="1259142"/>
                  <a:pt x="1466584" y="1200827"/>
                </a:cubicBezTo>
                <a:lnTo>
                  <a:pt x="1372109" y="754363"/>
                </a:lnTo>
                <a:cubicBezTo>
                  <a:pt x="1366762" y="755885"/>
                  <a:pt x="1361331" y="756000"/>
                  <a:pt x="1355872" y="756000"/>
                </a:cubicBezTo>
                <a:cubicBezTo>
                  <a:pt x="1147108" y="756000"/>
                  <a:pt x="977872" y="586764"/>
                  <a:pt x="977872" y="378000"/>
                </a:cubicBezTo>
                <a:cubicBezTo>
                  <a:pt x="977872" y="169236"/>
                  <a:pt x="1147108" y="0"/>
                  <a:pt x="135587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8" name="Block Arc 20">
            <a:extLst>
              <a:ext uri="{FF2B5EF4-FFF2-40B4-BE49-F238E27FC236}">
                <a16:creationId xmlns:a16="http://schemas.microsoft.com/office/drawing/2014/main" id="{442BD419-0F67-4BAB-976B-E90CC1C4AECE}"/>
              </a:ext>
            </a:extLst>
          </p:cNvPr>
          <p:cNvSpPr>
            <a:spLocks noChangeAspect="1"/>
          </p:cNvSpPr>
          <p:nvPr/>
        </p:nvSpPr>
        <p:spPr>
          <a:xfrm rot="10800000">
            <a:off x="5298601" y="4674968"/>
            <a:ext cx="488619" cy="529812"/>
          </a:xfrm>
          <a:custGeom>
            <a:avLst/>
            <a:gdLst/>
            <a:ahLst/>
            <a:cxnLst/>
            <a:rect l="l" t="t" r="r" b="b"/>
            <a:pathLst>
              <a:path w="2958558" h="3207983">
                <a:moveTo>
                  <a:pt x="376920" y="2960896"/>
                </a:moveTo>
                <a:cubicBezTo>
                  <a:pt x="266613" y="2960896"/>
                  <a:pt x="177192" y="2871475"/>
                  <a:pt x="177192" y="2761168"/>
                </a:cubicBezTo>
                <a:cubicBezTo>
                  <a:pt x="177192" y="2650861"/>
                  <a:pt x="266613" y="2561440"/>
                  <a:pt x="376920" y="2561440"/>
                </a:cubicBezTo>
                <a:cubicBezTo>
                  <a:pt x="487227" y="2561440"/>
                  <a:pt x="576648" y="2650861"/>
                  <a:pt x="576648" y="2761168"/>
                </a:cubicBezTo>
                <a:cubicBezTo>
                  <a:pt x="576648" y="2871475"/>
                  <a:pt x="487227" y="2960896"/>
                  <a:pt x="376920" y="2960896"/>
                </a:cubicBezTo>
                <a:close/>
                <a:moveTo>
                  <a:pt x="376921" y="3072323"/>
                </a:moveTo>
                <a:cubicBezTo>
                  <a:pt x="539434" y="3072323"/>
                  <a:pt x="671176" y="2940581"/>
                  <a:pt x="671176" y="2778068"/>
                </a:cubicBezTo>
                <a:cubicBezTo>
                  <a:pt x="671176" y="2615555"/>
                  <a:pt x="539434" y="2483813"/>
                  <a:pt x="376921" y="2483813"/>
                </a:cubicBezTo>
                <a:cubicBezTo>
                  <a:pt x="214408" y="2483813"/>
                  <a:pt x="82666" y="2615555"/>
                  <a:pt x="82666" y="2778068"/>
                </a:cubicBezTo>
                <a:cubicBezTo>
                  <a:pt x="82666" y="2940581"/>
                  <a:pt x="214408" y="3072323"/>
                  <a:pt x="376921" y="3072323"/>
                </a:cubicBezTo>
                <a:close/>
                <a:moveTo>
                  <a:pt x="2379939" y="3207575"/>
                </a:moveTo>
                <a:cubicBezTo>
                  <a:pt x="2342159" y="3210380"/>
                  <a:pt x="2303308" y="3198772"/>
                  <a:pt x="2272342" y="3172087"/>
                </a:cubicBezTo>
                <a:cubicBezTo>
                  <a:pt x="2210411" y="3118717"/>
                  <a:pt x="2203469" y="3025247"/>
                  <a:pt x="2256839" y="2963315"/>
                </a:cubicBezTo>
                <a:cubicBezTo>
                  <a:pt x="2292137" y="2922355"/>
                  <a:pt x="2344975" y="2905450"/>
                  <a:pt x="2394194" y="2916618"/>
                </a:cubicBezTo>
                <a:lnTo>
                  <a:pt x="2482323" y="2842744"/>
                </a:lnTo>
                <a:lnTo>
                  <a:pt x="2486558" y="2847797"/>
                </a:lnTo>
                <a:cubicBezTo>
                  <a:pt x="2638916" y="2767056"/>
                  <a:pt x="2628462" y="2744879"/>
                  <a:pt x="2689889" y="2690172"/>
                </a:cubicBezTo>
                <a:cubicBezTo>
                  <a:pt x="2722819" y="2655246"/>
                  <a:pt x="2732363" y="2657367"/>
                  <a:pt x="2726376" y="2568558"/>
                </a:cubicBezTo>
                <a:lnTo>
                  <a:pt x="2730335" y="2568172"/>
                </a:lnTo>
                <a:lnTo>
                  <a:pt x="2726098" y="2568172"/>
                </a:lnTo>
                <a:lnTo>
                  <a:pt x="2726098" y="2140027"/>
                </a:lnTo>
                <a:lnTo>
                  <a:pt x="2686068" y="2140105"/>
                </a:lnTo>
                <a:cubicBezTo>
                  <a:pt x="2685662" y="1932305"/>
                  <a:pt x="2574529" y="1740506"/>
                  <a:pt x="2394530" y="1636956"/>
                </a:cubicBezTo>
                <a:cubicBezTo>
                  <a:pt x="2214320" y="1533284"/>
                  <a:pt x="1992511" y="1533845"/>
                  <a:pt x="1812826" y="1638426"/>
                </a:cubicBezTo>
                <a:cubicBezTo>
                  <a:pt x="1633353" y="1742884"/>
                  <a:pt x="1523189" y="1935240"/>
                  <a:pt x="1523830" y="2143038"/>
                </a:cubicBezTo>
                <a:lnTo>
                  <a:pt x="1483625" y="2143162"/>
                </a:lnTo>
                <a:lnTo>
                  <a:pt x="1483625" y="2568172"/>
                </a:lnTo>
                <a:lnTo>
                  <a:pt x="1479388" y="2568172"/>
                </a:lnTo>
                <a:lnTo>
                  <a:pt x="1483347" y="2568558"/>
                </a:lnTo>
                <a:cubicBezTo>
                  <a:pt x="1477359" y="2657367"/>
                  <a:pt x="1486903" y="2655246"/>
                  <a:pt x="1519833" y="2690172"/>
                </a:cubicBezTo>
                <a:cubicBezTo>
                  <a:pt x="1581261" y="2744879"/>
                  <a:pt x="1570806" y="2767057"/>
                  <a:pt x="1723166" y="2847797"/>
                </a:cubicBezTo>
                <a:lnTo>
                  <a:pt x="1727402" y="2842744"/>
                </a:lnTo>
                <a:lnTo>
                  <a:pt x="1815530" y="2916618"/>
                </a:lnTo>
                <a:cubicBezTo>
                  <a:pt x="1864749" y="2905450"/>
                  <a:pt x="1917587" y="2922356"/>
                  <a:pt x="1952884" y="2963315"/>
                </a:cubicBezTo>
                <a:cubicBezTo>
                  <a:pt x="2006254" y="3025247"/>
                  <a:pt x="1999313" y="3118717"/>
                  <a:pt x="1937381" y="3172087"/>
                </a:cubicBezTo>
                <a:cubicBezTo>
                  <a:pt x="1906416" y="3198772"/>
                  <a:pt x="1867565" y="3210380"/>
                  <a:pt x="1829785" y="3207575"/>
                </a:cubicBezTo>
                <a:cubicBezTo>
                  <a:pt x="1792004" y="3204769"/>
                  <a:pt x="1755294" y="3187551"/>
                  <a:pt x="1728609" y="3156586"/>
                </a:cubicBezTo>
                <a:cubicBezTo>
                  <a:pt x="1704170" y="3128225"/>
                  <a:pt x="1692377" y="3093251"/>
                  <a:pt x="1694258" y="3058558"/>
                </a:cubicBezTo>
                <a:lnTo>
                  <a:pt x="1607474" y="2985811"/>
                </a:lnTo>
                <a:lnTo>
                  <a:pt x="1609754" y="2983092"/>
                </a:lnTo>
                <a:cubicBezTo>
                  <a:pt x="1505378" y="2914609"/>
                  <a:pt x="1454899" y="2874388"/>
                  <a:pt x="1372959" y="2808609"/>
                </a:cubicBezTo>
                <a:cubicBezTo>
                  <a:pt x="1301402" y="2768123"/>
                  <a:pt x="1295976" y="2652344"/>
                  <a:pt x="1300245" y="2568172"/>
                </a:cubicBezTo>
                <a:lnTo>
                  <a:pt x="1296941" y="2568172"/>
                </a:lnTo>
                <a:lnTo>
                  <a:pt x="1296941" y="2143739"/>
                </a:lnTo>
                <a:lnTo>
                  <a:pt x="1251342" y="2143880"/>
                </a:lnTo>
                <a:cubicBezTo>
                  <a:pt x="1250400" y="1838694"/>
                  <a:pt x="1412261" y="1556194"/>
                  <a:pt x="1675942" y="1402813"/>
                </a:cubicBezTo>
                <a:cubicBezTo>
                  <a:pt x="1778114" y="1343381"/>
                  <a:pt x="1889554" y="1306836"/>
                  <a:pt x="2003205" y="1293823"/>
                </a:cubicBezTo>
                <a:lnTo>
                  <a:pt x="2003205" y="878785"/>
                </a:lnTo>
                <a:lnTo>
                  <a:pt x="1998176" y="878621"/>
                </a:lnTo>
                <a:cubicBezTo>
                  <a:pt x="2009560" y="630102"/>
                  <a:pt x="1847671" y="398939"/>
                  <a:pt x="1584243" y="287563"/>
                </a:cubicBezTo>
                <a:cubicBezTo>
                  <a:pt x="1373323" y="198386"/>
                  <a:pt x="1125012" y="198092"/>
                  <a:pt x="913796" y="286769"/>
                </a:cubicBezTo>
                <a:cubicBezTo>
                  <a:pt x="650203" y="397436"/>
                  <a:pt x="487575" y="627955"/>
                  <a:pt x="497878" y="876315"/>
                </a:cubicBezTo>
                <a:lnTo>
                  <a:pt x="492947" y="876461"/>
                </a:lnTo>
                <a:lnTo>
                  <a:pt x="492947" y="2424958"/>
                </a:lnTo>
                <a:cubicBezTo>
                  <a:pt x="646520" y="2471832"/>
                  <a:pt x="757382" y="2615059"/>
                  <a:pt x="757382" y="2784179"/>
                </a:cubicBezTo>
                <a:cubicBezTo>
                  <a:pt x="757382" y="2993324"/>
                  <a:pt x="587836" y="3162870"/>
                  <a:pt x="378691" y="3162870"/>
                </a:cubicBezTo>
                <a:cubicBezTo>
                  <a:pt x="169546" y="3162870"/>
                  <a:pt x="0" y="2993324"/>
                  <a:pt x="0" y="2784179"/>
                </a:cubicBezTo>
                <a:cubicBezTo>
                  <a:pt x="0" y="2610447"/>
                  <a:pt x="116991" y="2464039"/>
                  <a:pt x="276947" y="2421074"/>
                </a:cubicBezTo>
                <a:lnTo>
                  <a:pt x="276947" y="783746"/>
                </a:lnTo>
                <a:lnTo>
                  <a:pt x="281758" y="783746"/>
                </a:lnTo>
                <a:cubicBezTo>
                  <a:pt x="307533" y="493124"/>
                  <a:pt x="502412" y="231983"/>
                  <a:pt x="801266" y="95774"/>
                </a:cubicBezTo>
                <a:cubicBezTo>
                  <a:pt x="1082323" y="-32324"/>
                  <a:pt x="1416727" y="-31901"/>
                  <a:pt x="1697364" y="96907"/>
                </a:cubicBezTo>
                <a:cubicBezTo>
                  <a:pt x="1994951" y="233494"/>
                  <a:pt x="2188714" y="494056"/>
                  <a:pt x="2214549" y="783746"/>
                </a:cubicBezTo>
                <a:lnTo>
                  <a:pt x="2219205" y="783746"/>
                </a:lnTo>
                <a:lnTo>
                  <a:pt x="2219205" y="1295162"/>
                </a:lnTo>
                <a:cubicBezTo>
                  <a:pt x="2327099" y="1309357"/>
                  <a:pt x="2432799" y="1344641"/>
                  <a:pt x="2530224" y="1400656"/>
                </a:cubicBezTo>
                <a:cubicBezTo>
                  <a:pt x="2794677" y="1552703"/>
                  <a:pt x="2957961" y="1834385"/>
                  <a:pt x="2958558" y="2139573"/>
                </a:cubicBezTo>
                <a:lnTo>
                  <a:pt x="2912782" y="2139663"/>
                </a:lnTo>
                <a:lnTo>
                  <a:pt x="2912782" y="2568172"/>
                </a:lnTo>
                <a:lnTo>
                  <a:pt x="2909478" y="2568172"/>
                </a:lnTo>
                <a:cubicBezTo>
                  <a:pt x="2913747" y="2652344"/>
                  <a:pt x="2908320" y="2768123"/>
                  <a:pt x="2836763" y="2808609"/>
                </a:cubicBezTo>
                <a:cubicBezTo>
                  <a:pt x="2754824" y="2874388"/>
                  <a:pt x="2704345" y="2914609"/>
                  <a:pt x="2599970" y="2983091"/>
                </a:cubicBezTo>
                <a:lnTo>
                  <a:pt x="2602250" y="2985811"/>
                </a:lnTo>
                <a:lnTo>
                  <a:pt x="2515466" y="3058559"/>
                </a:lnTo>
                <a:cubicBezTo>
                  <a:pt x="2517346" y="3093252"/>
                  <a:pt x="2505554" y="3128225"/>
                  <a:pt x="2481114" y="3156586"/>
                </a:cubicBezTo>
                <a:cubicBezTo>
                  <a:pt x="2454429" y="3187551"/>
                  <a:pt x="2417719" y="3204769"/>
                  <a:pt x="2379939" y="320757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89" name="Block Arc 11">
            <a:extLst>
              <a:ext uri="{FF2B5EF4-FFF2-40B4-BE49-F238E27FC236}">
                <a16:creationId xmlns:a16="http://schemas.microsoft.com/office/drawing/2014/main" id="{6237B46C-EE2F-45F5-A452-AEF5853F7D2C}"/>
              </a:ext>
            </a:extLst>
          </p:cNvPr>
          <p:cNvSpPr/>
          <p:nvPr/>
        </p:nvSpPr>
        <p:spPr>
          <a:xfrm rot="10800000">
            <a:off x="8710309" y="4659312"/>
            <a:ext cx="320105" cy="520850"/>
          </a:xfrm>
          <a:custGeom>
            <a:avLst/>
            <a:gdLst/>
            <a:ahLst/>
            <a:cxnLst/>
            <a:rect l="l" t="t" r="r" b="b"/>
            <a:pathLst>
              <a:path w="3636337" h="7138182">
                <a:moveTo>
                  <a:pt x="1563551" y="3029061"/>
                </a:moveTo>
                <a:lnTo>
                  <a:pt x="1563551" y="1171769"/>
                </a:lnTo>
                <a:cubicBezTo>
                  <a:pt x="1444523" y="1201084"/>
                  <a:pt x="1330799" y="1254073"/>
                  <a:pt x="1228219" y="1328453"/>
                </a:cubicBezTo>
                <a:cubicBezTo>
                  <a:pt x="927220" y="1546705"/>
                  <a:pt x="771440" y="1913395"/>
                  <a:pt x="823311" y="2281559"/>
                </a:cubicBezTo>
                <a:cubicBezTo>
                  <a:pt x="886035" y="2761950"/>
                  <a:pt x="1181988" y="2923981"/>
                  <a:pt x="1563551" y="3029061"/>
                </a:cubicBezTo>
                <a:close/>
                <a:moveTo>
                  <a:pt x="2056123" y="5971053"/>
                </a:moveTo>
                <a:cubicBezTo>
                  <a:pt x="2180706" y="5941789"/>
                  <a:pt x="2300029" y="5887431"/>
                  <a:pt x="2407191" y="5809729"/>
                </a:cubicBezTo>
                <a:cubicBezTo>
                  <a:pt x="2708190" y="5591477"/>
                  <a:pt x="2863970" y="5224787"/>
                  <a:pt x="2812099" y="4856623"/>
                </a:cubicBezTo>
                <a:cubicBezTo>
                  <a:pt x="2712300" y="4365494"/>
                  <a:pt x="2419393" y="4148018"/>
                  <a:pt x="2056123" y="4007016"/>
                </a:cubicBezTo>
                <a:close/>
                <a:moveTo>
                  <a:pt x="2056123" y="7138182"/>
                </a:moveTo>
                <a:lnTo>
                  <a:pt x="1563551" y="7138182"/>
                </a:lnTo>
                <a:lnTo>
                  <a:pt x="1563551" y="6796553"/>
                </a:lnTo>
                <a:cubicBezTo>
                  <a:pt x="1376287" y="6771102"/>
                  <a:pt x="1191751" y="6715291"/>
                  <a:pt x="1016794" y="6629471"/>
                </a:cubicBezTo>
                <a:cubicBezTo>
                  <a:pt x="412303" y="6332946"/>
                  <a:pt x="21102" y="5726704"/>
                  <a:pt x="0" y="5053734"/>
                </a:cubicBezTo>
                <a:lnTo>
                  <a:pt x="813973" y="5028205"/>
                </a:lnTo>
                <a:cubicBezTo>
                  <a:pt x="825624" y="5399818"/>
                  <a:pt x="1041643" y="5734588"/>
                  <a:pt x="1375441" y="5898325"/>
                </a:cubicBezTo>
                <a:cubicBezTo>
                  <a:pt x="1436179" y="5928119"/>
                  <a:pt x="1499008" y="5951362"/>
                  <a:pt x="1563551" y="5965918"/>
                </a:cubicBezTo>
                <a:lnTo>
                  <a:pt x="1563551" y="3847635"/>
                </a:lnTo>
                <a:cubicBezTo>
                  <a:pt x="920238" y="3662345"/>
                  <a:pt x="233045" y="3450393"/>
                  <a:pt x="16852" y="2382091"/>
                </a:cubicBezTo>
                <a:cubicBezTo>
                  <a:pt x="-73403" y="1719933"/>
                  <a:pt x="208577" y="1061859"/>
                  <a:pt x="750173" y="669157"/>
                </a:cubicBezTo>
                <a:cubicBezTo>
                  <a:pt x="994931" y="491686"/>
                  <a:pt x="1274723" y="381458"/>
                  <a:pt x="1563551" y="341319"/>
                </a:cubicBezTo>
                <a:lnTo>
                  <a:pt x="1563551" y="0"/>
                </a:lnTo>
                <a:lnTo>
                  <a:pt x="2056123" y="0"/>
                </a:lnTo>
                <a:lnTo>
                  <a:pt x="2056123" y="339268"/>
                </a:lnTo>
                <a:cubicBezTo>
                  <a:pt x="2248752" y="363969"/>
                  <a:pt x="2438747" y="420481"/>
                  <a:pt x="2618616" y="508711"/>
                </a:cubicBezTo>
                <a:cubicBezTo>
                  <a:pt x="3223107" y="805237"/>
                  <a:pt x="3614308" y="1411478"/>
                  <a:pt x="3635410" y="2084448"/>
                </a:cubicBezTo>
                <a:lnTo>
                  <a:pt x="2821437" y="2109978"/>
                </a:lnTo>
                <a:cubicBezTo>
                  <a:pt x="2809786" y="1738364"/>
                  <a:pt x="2593767" y="1403594"/>
                  <a:pt x="2259969" y="1239857"/>
                </a:cubicBezTo>
                <a:cubicBezTo>
                  <a:pt x="2194243" y="1207617"/>
                  <a:pt x="2126069" y="1183046"/>
                  <a:pt x="2056123" y="1168235"/>
                </a:cubicBezTo>
                <a:lnTo>
                  <a:pt x="2056123" y="3150890"/>
                </a:lnTo>
                <a:cubicBezTo>
                  <a:pt x="2675271" y="3303511"/>
                  <a:pt x="3347939" y="3564428"/>
                  <a:pt x="3618512" y="4743007"/>
                </a:cubicBezTo>
                <a:cubicBezTo>
                  <a:pt x="3712448" y="5409725"/>
                  <a:pt x="3430336" y="6073786"/>
                  <a:pt x="2885237" y="6469025"/>
                </a:cubicBezTo>
                <a:cubicBezTo>
                  <a:pt x="2636047" y="6649712"/>
                  <a:pt x="2350538" y="6760700"/>
                  <a:pt x="2056123" y="679874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0" name="Rectangle 21">
            <a:extLst>
              <a:ext uri="{FF2B5EF4-FFF2-40B4-BE49-F238E27FC236}">
                <a16:creationId xmlns:a16="http://schemas.microsoft.com/office/drawing/2014/main" id="{3DFB5373-0015-4A31-8F01-1597E404815D}"/>
              </a:ext>
            </a:extLst>
          </p:cNvPr>
          <p:cNvSpPr/>
          <p:nvPr/>
        </p:nvSpPr>
        <p:spPr>
          <a:xfrm>
            <a:off x="6977936" y="4798176"/>
            <a:ext cx="505898" cy="283399"/>
          </a:xfrm>
          <a:custGeom>
            <a:avLst/>
            <a:gdLst/>
            <a:ahLst/>
            <a:cxnLst/>
            <a:rect l="l" t="t" r="r" b="b"/>
            <a:pathLst>
              <a:path w="4560938" h="2554996">
                <a:moveTo>
                  <a:pt x="2315585" y="1351978"/>
                </a:moveTo>
                <a:lnTo>
                  <a:pt x="2315585" y="1608128"/>
                </a:lnTo>
                <a:cubicBezTo>
                  <a:pt x="2332000" y="1604085"/>
                  <a:pt x="2347685" y="1596777"/>
                  <a:pt x="2361832" y="1586519"/>
                </a:cubicBezTo>
                <a:cubicBezTo>
                  <a:pt x="2403345" y="1556419"/>
                  <a:pt x="2424829" y="1505846"/>
                  <a:pt x="2417675" y="1455070"/>
                </a:cubicBezTo>
                <a:cubicBezTo>
                  <a:pt x="2409025" y="1388817"/>
                  <a:pt x="2368208" y="1366470"/>
                  <a:pt x="2315585" y="1351978"/>
                </a:cubicBezTo>
                <a:close/>
                <a:moveTo>
                  <a:pt x="3612086" y="989467"/>
                </a:moveTo>
                <a:cubicBezTo>
                  <a:pt x="3453010" y="989467"/>
                  <a:pt x="3324054" y="1118423"/>
                  <a:pt x="3324054" y="1277499"/>
                </a:cubicBezTo>
                <a:cubicBezTo>
                  <a:pt x="3324054" y="1436575"/>
                  <a:pt x="3453010" y="1565531"/>
                  <a:pt x="3612086" y="1565531"/>
                </a:cubicBezTo>
                <a:cubicBezTo>
                  <a:pt x="3771162" y="1565531"/>
                  <a:pt x="3900118" y="1436575"/>
                  <a:pt x="3900118" y="1277499"/>
                </a:cubicBezTo>
                <a:cubicBezTo>
                  <a:pt x="3900118" y="1118423"/>
                  <a:pt x="3771162" y="989467"/>
                  <a:pt x="3612086" y="989467"/>
                </a:cubicBezTo>
                <a:close/>
                <a:moveTo>
                  <a:pt x="948854" y="989467"/>
                </a:moveTo>
                <a:cubicBezTo>
                  <a:pt x="789778" y="989467"/>
                  <a:pt x="660822" y="1118423"/>
                  <a:pt x="660822" y="1277499"/>
                </a:cubicBezTo>
                <a:cubicBezTo>
                  <a:pt x="660822" y="1436575"/>
                  <a:pt x="789778" y="1565531"/>
                  <a:pt x="948854" y="1565531"/>
                </a:cubicBezTo>
                <a:cubicBezTo>
                  <a:pt x="1107930" y="1565531"/>
                  <a:pt x="1236886" y="1436575"/>
                  <a:pt x="1236886" y="1277499"/>
                </a:cubicBezTo>
                <a:cubicBezTo>
                  <a:pt x="1236886" y="1118423"/>
                  <a:pt x="1107930" y="989467"/>
                  <a:pt x="948854" y="989467"/>
                </a:cubicBezTo>
                <a:close/>
                <a:moveTo>
                  <a:pt x="2247651" y="946230"/>
                </a:moveTo>
                <a:cubicBezTo>
                  <a:pt x="2230469" y="950266"/>
                  <a:pt x="2214012" y="957763"/>
                  <a:pt x="2199233" y="968479"/>
                </a:cubicBezTo>
                <a:cubicBezTo>
                  <a:pt x="2157721" y="998579"/>
                  <a:pt x="2136236" y="1049152"/>
                  <a:pt x="2143390" y="1099928"/>
                </a:cubicBezTo>
                <a:cubicBezTo>
                  <a:pt x="2157154" y="1167662"/>
                  <a:pt x="2197550" y="1197656"/>
                  <a:pt x="2247651" y="1217102"/>
                </a:cubicBezTo>
                <a:close/>
                <a:moveTo>
                  <a:pt x="2247651" y="785264"/>
                </a:moveTo>
                <a:lnTo>
                  <a:pt x="2315585" y="785264"/>
                </a:lnTo>
                <a:lnTo>
                  <a:pt x="2315585" y="832380"/>
                </a:lnTo>
                <a:cubicBezTo>
                  <a:pt x="2341411" y="835890"/>
                  <a:pt x="2366862" y="843587"/>
                  <a:pt x="2390991" y="855423"/>
                </a:cubicBezTo>
                <a:cubicBezTo>
                  <a:pt x="2474360" y="896319"/>
                  <a:pt x="2528313" y="979930"/>
                  <a:pt x="2531223" y="1072743"/>
                </a:cubicBezTo>
                <a:lnTo>
                  <a:pt x="2418963" y="1076264"/>
                </a:lnTo>
                <a:cubicBezTo>
                  <a:pt x="2417356" y="1025012"/>
                  <a:pt x="2387564" y="978842"/>
                  <a:pt x="2341528" y="956260"/>
                </a:cubicBezTo>
                <a:cubicBezTo>
                  <a:pt x="2333151" y="952151"/>
                  <a:pt x="2324486" y="948946"/>
                  <a:pt x="2315585" y="946938"/>
                </a:cubicBezTo>
                <a:lnTo>
                  <a:pt x="2315585" y="1239083"/>
                </a:lnTo>
                <a:cubicBezTo>
                  <a:pt x="2404308" y="1264638"/>
                  <a:pt x="2499083" y="1293869"/>
                  <a:pt x="2528899" y="1441205"/>
                </a:cubicBezTo>
                <a:cubicBezTo>
                  <a:pt x="2541347" y="1532528"/>
                  <a:pt x="2502457" y="1623287"/>
                  <a:pt x="2427762" y="1677447"/>
                </a:cubicBezTo>
                <a:cubicBezTo>
                  <a:pt x="2394006" y="1701923"/>
                  <a:pt x="2355419" y="1717125"/>
                  <a:pt x="2315585" y="1722661"/>
                </a:cubicBezTo>
                <a:lnTo>
                  <a:pt x="2315585" y="1769734"/>
                </a:lnTo>
                <a:lnTo>
                  <a:pt x="2247651" y="1769734"/>
                </a:lnTo>
                <a:lnTo>
                  <a:pt x="2247651" y="1722944"/>
                </a:lnTo>
                <a:cubicBezTo>
                  <a:pt x="2221084" y="1719537"/>
                  <a:pt x="2194881" y="1711743"/>
                  <a:pt x="2170074" y="1699575"/>
                </a:cubicBezTo>
                <a:cubicBezTo>
                  <a:pt x="2086705" y="1658679"/>
                  <a:pt x="2032752" y="1575069"/>
                  <a:pt x="2029842" y="1482255"/>
                </a:cubicBezTo>
                <a:lnTo>
                  <a:pt x="2142102" y="1478734"/>
                </a:lnTo>
                <a:cubicBezTo>
                  <a:pt x="2143709" y="1529986"/>
                  <a:pt x="2173501" y="1576156"/>
                  <a:pt x="2219537" y="1598738"/>
                </a:cubicBezTo>
                <a:cubicBezTo>
                  <a:pt x="2228602" y="1603184"/>
                  <a:pt x="2238004" y="1606573"/>
                  <a:pt x="2247651" y="1608616"/>
                </a:cubicBezTo>
                <a:lnTo>
                  <a:pt x="2247651" y="1335176"/>
                </a:lnTo>
                <a:cubicBezTo>
                  <a:pt x="2162261" y="1314127"/>
                  <a:pt x="2069489" y="1278142"/>
                  <a:pt x="2032173" y="1115597"/>
                </a:cubicBezTo>
                <a:cubicBezTo>
                  <a:pt x="2019217" y="1023646"/>
                  <a:pt x="2058125" y="932061"/>
                  <a:pt x="2133303" y="877552"/>
                </a:cubicBezTo>
                <a:cubicBezTo>
                  <a:pt x="2167670" y="852632"/>
                  <a:pt x="2207046" y="837325"/>
                  <a:pt x="2247651" y="832077"/>
                </a:cubicBezTo>
                <a:close/>
                <a:moveTo>
                  <a:pt x="2280470" y="617534"/>
                </a:moveTo>
                <a:cubicBezTo>
                  <a:pt x="1915981" y="617534"/>
                  <a:pt x="1620504" y="913011"/>
                  <a:pt x="1620504" y="1277500"/>
                </a:cubicBezTo>
                <a:cubicBezTo>
                  <a:pt x="1620504" y="1641989"/>
                  <a:pt x="1915981" y="1937466"/>
                  <a:pt x="2280470" y="1937466"/>
                </a:cubicBezTo>
                <a:cubicBezTo>
                  <a:pt x="2644959" y="1937466"/>
                  <a:pt x="2940436" y="1641989"/>
                  <a:pt x="2940436" y="1277500"/>
                </a:cubicBezTo>
                <a:cubicBezTo>
                  <a:pt x="2940436" y="913011"/>
                  <a:pt x="2644959" y="617534"/>
                  <a:pt x="2280470" y="617534"/>
                </a:cubicBezTo>
                <a:close/>
                <a:moveTo>
                  <a:pt x="284505" y="265281"/>
                </a:moveTo>
                <a:lnTo>
                  <a:pt x="4276434" y="265281"/>
                </a:lnTo>
                <a:lnTo>
                  <a:pt x="4276434" y="2289716"/>
                </a:lnTo>
                <a:lnTo>
                  <a:pt x="284505" y="2289716"/>
                </a:lnTo>
                <a:close/>
                <a:moveTo>
                  <a:pt x="180344" y="148161"/>
                </a:moveTo>
                <a:lnTo>
                  <a:pt x="180344" y="2406836"/>
                </a:lnTo>
                <a:lnTo>
                  <a:pt x="4380595" y="2406836"/>
                </a:lnTo>
                <a:lnTo>
                  <a:pt x="4380595" y="148161"/>
                </a:lnTo>
                <a:close/>
                <a:moveTo>
                  <a:pt x="0" y="0"/>
                </a:moveTo>
                <a:lnTo>
                  <a:pt x="4560938" y="0"/>
                </a:lnTo>
                <a:lnTo>
                  <a:pt x="4560938" y="2554996"/>
                </a:lnTo>
                <a:lnTo>
                  <a:pt x="0" y="255499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1" name="Round Same Side Corner Rectangle 8">
            <a:extLst>
              <a:ext uri="{FF2B5EF4-FFF2-40B4-BE49-F238E27FC236}">
                <a16:creationId xmlns:a16="http://schemas.microsoft.com/office/drawing/2014/main" id="{E4451B41-2F0A-4F98-8F16-0D0192492445}"/>
              </a:ext>
            </a:extLst>
          </p:cNvPr>
          <p:cNvSpPr/>
          <p:nvPr/>
        </p:nvSpPr>
        <p:spPr>
          <a:xfrm>
            <a:off x="11061660" y="4700090"/>
            <a:ext cx="522441" cy="523242"/>
          </a:xfrm>
          <a:custGeom>
            <a:avLst/>
            <a:gdLst/>
            <a:ahLst/>
            <a:cxnLst/>
            <a:rect l="l" t="t" r="r" b="b"/>
            <a:pathLst>
              <a:path w="3197597" h="3202496">
                <a:moveTo>
                  <a:pt x="601421" y="1611393"/>
                </a:moveTo>
                <a:lnTo>
                  <a:pt x="2596176" y="1611393"/>
                </a:lnTo>
                <a:cubicBezTo>
                  <a:pt x="2928331" y="1611393"/>
                  <a:pt x="3197594" y="1880656"/>
                  <a:pt x="3197594" y="2212811"/>
                </a:cubicBezTo>
                <a:lnTo>
                  <a:pt x="3197594" y="2776360"/>
                </a:lnTo>
                <a:lnTo>
                  <a:pt x="3197597" y="2776360"/>
                </a:lnTo>
                <a:lnTo>
                  <a:pt x="3197597" y="2914824"/>
                </a:lnTo>
                <a:lnTo>
                  <a:pt x="3197198" y="2914824"/>
                </a:lnTo>
                <a:lnTo>
                  <a:pt x="3197198" y="3202496"/>
                </a:lnTo>
                <a:lnTo>
                  <a:pt x="398" y="3202496"/>
                </a:lnTo>
                <a:lnTo>
                  <a:pt x="398" y="2914824"/>
                </a:lnTo>
                <a:lnTo>
                  <a:pt x="0" y="2914824"/>
                </a:lnTo>
                <a:lnTo>
                  <a:pt x="0" y="2212811"/>
                </a:lnTo>
                <a:cubicBezTo>
                  <a:pt x="0" y="1880656"/>
                  <a:pt x="269266" y="1611393"/>
                  <a:pt x="601421" y="1611393"/>
                </a:cubicBezTo>
                <a:close/>
                <a:moveTo>
                  <a:pt x="1598801" y="0"/>
                </a:moveTo>
                <a:cubicBezTo>
                  <a:pt x="1998649" y="0"/>
                  <a:pt x="2322791" y="324142"/>
                  <a:pt x="2322791" y="723993"/>
                </a:cubicBezTo>
                <a:cubicBezTo>
                  <a:pt x="2322791" y="1123843"/>
                  <a:pt x="1998649" y="1447985"/>
                  <a:pt x="1598801" y="1447985"/>
                </a:cubicBezTo>
                <a:cubicBezTo>
                  <a:pt x="1198951" y="1447985"/>
                  <a:pt x="874809" y="1123843"/>
                  <a:pt x="874809" y="723993"/>
                </a:cubicBezTo>
                <a:cubicBezTo>
                  <a:pt x="874809" y="324142"/>
                  <a:pt x="1198951" y="0"/>
                  <a:pt x="159880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2" name="Rounded Rectangle 51">
            <a:extLst>
              <a:ext uri="{FF2B5EF4-FFF2-40B4-BE49-F238E27FC236}">
                <a16:creationId xmlns:a16="http://schemas.microsoft.com/office/drawing/2014/main" id="{B83253D3-E181-4488-9CD9-39D21527F719}"/>
              </a:ext>
            </a:extLst>
          </p:cNvPr>
          <p:cNvSpPr/>
          <p:nvPr/>
        </p:nvSpPr>
        <p:spPr>
          <a:xfrm rot="16200000" flipH="1">
            <a:off x="9442736" y="5628226"/>
            <a:ext cx="541566" cy="510026"/>
          </a:xfrm>
          <a:custGeom>
            <a:avLst/>
            <a:gdLst/>
            <a:ahLst/>
            <a:cxnLst/>
            <a:rect l="l" t="t" r="r" b="b"/>
            <a:pathLst>
              <a:path w="2928608" h="2758049">
                <a:moveTo>
                  <a:pt x="2797052" y="1199936"/>
                </a:moveTo>
                <a:lnTo>
                  <a:pt x="2797052" y="1541978"/>
                </a:lnTo>
                <a:cubicBezTo>
                  <a:pt x="2797052" y="1578306"/>
                  <a:pt x="2826502" y="1607756"/>
                  <a:pt x="2862830" y="1607756"/>
                </a:cubicBezTo>
                <a:lnTo>
                  <a:pt x="2862830" y="1607755"/>
                </a:lnTo>
                <a:cubicBezTo>
                  <a:pt x="2899158" y="1607755"/>
                  <a:pt x="2928608" y="1578305"/>
                  <a:pt x="2928608" y="1541977"/>
                </a:cubicBezTo>
                <a:lnTo>
                  <a:pt x="2928607" y="1199936"/>
                </a:lnTo>
                <a:cubicBezTo>
                  <a:pt x="2928607" y="1163608"/>
                  <a:pt x="2899158" y="1134159"/>
                  <a:pt x="2862830" y="1134158"/>
                </a:cubicBezTo>
                <a:cubicBezTo>
                  <a:pt x="2826502" y="1134159"/>
                  <a:pt x="2797052" y="1163608"/>
                  <a:pt x="2797052" y="1199936"/>
                </a:cubicBezTo>
                <a:close/>
                <a:moveTo>
                  <a:pt x="2593193" y="1147315"/>
                </a:moveTo>
                <a:lnTo>
                  <a:pt x="2593193" y="1594601"/>
                </a:lnTo>
                <a:cubicBezTo>
                  <a:pt x="2593193" y="1630929"/>
                  <a:pt x="2622643" y="1660379"/>
                  <a:pt x="2658971" y="1660379"/>
                </a:cubicBezTo>
                <a:lnTo>
                  <a:pt x="2658971" y="1660378"/>
                </a:lnTo>
                <a:cubicBezTo>
                  <a:pt x="2695299" y="1660378"/>
                  <a:pt x="2724749" y="1630928"/>
                  <a:pt x="2724749" y="1594600"/>
                </a:cubicBezTo>
                <a:lnTo>
                  <a:pt x="2724748" y="1147315"/>
                </a:lnTo>
                <a:cubicBezTo>
                  <a:pt x="2724748" y="1110987"/>
                  <a:pt x="2695299" y="1081538"/>
                  <a:pt x="2658971" y="1081537"/>
                </a:cubicBezTo>
                <a:cubicBezTo>
                  <a:pt x="2622643" y="1081538"/>
                  <a:pt x="2593193" y="1110987"/>
                  <a:pt x="2593193" y="1147315"/>
                </a:cubicBezTo>
                <a:close/>
                <a:moveTo>
                  <a:pt x="2389334" y="1121004"/>
                </a:moveTo>
                <a:lnTo>
                  <a:pt x="2389334" y="1620912"/>
                </a:lnTo>
                <a:cubicBezTo>
                  <a:pt x="2389334" y="1657240"/>
                  <a:pt x="2418784" y="1686690"/>
                  <a:pt x="2455112" y="1686690"/>
                </a:cubicBezTo>
                <a:lnTo>
                  <a:pt x="2455112" y="1686689"/>
                </a:lnTo>
                <a:cubicBezTo>
                  <a:pt x="2491440" y="1686689"/>
                  <a:pt x="2520890" y="1657239"/>
                  <a:pt x="2520890" y="1620911"/>
                </a:cubicBezTo>
                <a:lnTo>
                  <a:pt x="2520889" y="1121004"/>
                </a:lnTo>
                <a:cubicBezTo>
                  <a:pt x="2520889" y="1084676"/>
                  <a:pt x="2491440" y="1055227"/>
                  <a:pt x="2455112" y="1055226"/>
                </a:cubicBezTo>
                <a:cubicBezTo>
                  <a:pt x="2418784" y="1055227"/>
                  <a:pt x="2389334" y="1084676"/>
                  <a:pt x="2389334" y="1121004"/>
                </a:cubicBezTo>
                <a:close/>
                <a:moveTo>
                  <a:pt x="1314382" y="1247024"/>
                </a:moveTo>
                <a:cubicBezTo>
                  <a:pt x="1314381" y="1225915"/>
                  <a:pt x="1331494" y="1208803"/>
                  <a:pt x="1352603" y="1208803"/>
                </a:cubicBezTo>
                <a:lnTo>
                  <a:pt x="1410313" y="1208803"/>
                </a:lnTo>
                <a:lnTo>
                  <a:pt x="1410313" y="1146778"/>
                </a:lnTo>
                <a:cubicBezTo>
                  <a:pt x="1410313" y="1145599"/>
                  <a:pt x="1410393" y="1144438"/>
                  <a:pt x="1411688" y="1143457"/>
                </a:cubicBezTo>
                <a:lnTo>
                  <a:pt x="1408531" y="1133444"/>
                </a:lnTo>
                <a:cubicBezTo>
                  <a:pt x="1410371" y="1112415"/>
                  <a:pt x="1428909" y="1096860"/>
                  <a:pt x="1449938" y="1098699"/>
                </a:cubicBezTo>
                <a:lnTo>
                  <a:pt x="2236821" y="1167543"/>
                </a:lnTo>
                <a:cubicBezTo>
                  <a:pt x="2257849" y="1169383"/>
                  <a:pt x="2273405" y="1187920"/>
                  <a:pt x="2271565" y="1208950"/>
                </a:cubicBezTo>
                <a:cubicBezTo>
                  <a:pt x="2269725" y="1229978"/>
                  <a:pt x="2251187" y="1245533"/>
                  <a:pt x="2230159" y="1243693"/>
                </a:cubicBezTo>
                <a:cubicBezTo>
                  <a:pt x="1973864" y="1221271"/>
                  <a:pt x="1717570" y="1198849"/>
                  <a:pt x="1461275" y="1176426"/>
                </a:cubicBezTo>
                <a:lnTo>
                  <a:pt x="1461274" y="1208803"/>
                </a:lnTo>
                <a:lnTo>
                  <a:pt x="1518985" y="1208803"/>
                </a:lnTo>
                <a:cubicBezTo>
                  <a:pt x="1540095" y="1208802"/>
                  <a:pt x="1557205" y="1225915"/>
                  <a:pt x="1557206" y="1247025"/>
                </a:cubicBezTo>
                <a:lnTo>
                  <a:pt x="1557207" y="1247023"/>
                </a:lnTo>
                <a:cubicBezTo>
                  <a:pt x="1557207" y="1268132"/>
                  <a:pt x="1540095" y="1285244"/>
                  <a:pt x="1518986" y="1285244"/>
                </a:cubicBezTo>
                <a:cubicBezTo>
                  <a:pt x="1499749" y="1285244"/>
                  <a:pt x="1480511" y="1285243"/>
                  <a:pt x="1461275" y="1285244"/>
                </a:cubicBezTo>
                <a:lnTo>
                  <a:pt x="1461275" y="1337600"/>
                </a:lnTo>
                <a:lnTo>
                  <a:pt x="1518985" y="1337600"/>
                </a:lnTo>
                <a:cubicBezTo>
                  <a:pt x="1540095" y="1337600"/>
                  <a:pt x="1557206" y="1354713"/>
                  <a:pt x="1557206" y="1375821"/>
                </a:cubicBezTo>
                <a:lnTo>
                  <a:pt x="1557207" y="1375820"/>
                </a:lnTo>
                <a:cubicBezTo>
                  <a:pt x="1557206" y="1396928"/>
                  <a:pt x="1540095" y="1414041"/>
                  <a:pt x="1518986" y="1414041"/>
                </a:cubicBezTo>
                <a:cubicBezTo>
                  <a:pt x="1499750" y="1414041"/>
                  <a:pt x="1480511" y="1414041"/>
                  <a:pt x="1461275" y="1414042"/>
                </a:cubicBezTo>
                <a:lnTo>
                  <a:pt x="1461275" y="1466398"/>
                </a:lnTo>
                <a:lnTo>
                  <a:pt x="1518985" y="1466398"/>
                </a:lnTo>
                <a:cubicBezTo>
                  <a:pt x="1540095" y="1466398"/>
                  <a:pt x="1557206" y="1483509"/>
                  <a:pt x="1557206" y="1504618"/>
                </a:cubicBezTo>
                <a:lnTo>
                  <a:pt x="1557207" y="1504619"/>
                </a:lnTo>
                <a:cubicBezTo>
                  <a:pt x="1557207" y="1525727"/>
                  <a:pt x="1540094" y="1542838"/>
                  <a:pt x="1518986" y="1542839"/>
                </a:cubicBezTo>
                <a:cubicBezTo>
                  <a:pt x="1499749" y="1542839"/>
                  <a:pt x="1480511" y="1542838"/>
                  <a:pt x="1461275" y="1542839"/>
                </a:cubicBezTo>
                <a:lnTo>
                  <a:pt x="1461274" y="1575412"/>
                </a:lnTo>
                <a:lnTo>
                  <a:pt x="2226550" y="1494978"/>
                </a:lnTo>
                <a:cubicBezTo>
                  <a:pt x="2247542" y="1492772"/>
                  <a:pt x="2266350" y="1508001"/>
                  <a:pt x="2268556" y="1528995"/>
                </a:cubicBezTo>
                <a:cubicBezTo>
                  <a:pt x="2270763" y="1549988"/>
                  <a:pt x="2255534" y="1568794"/>
                  <a:pt x="2234542" y="1571000"/>
                </a:cubicBezTo>
                <a:cubicBezTo>
                  <a:pt x="1972686" y="1598522"/>
                  <a:pt x="1710833" y="1626046"/>
                  <a:pt x="1448978" y="1653567"/>
                </a:cubicBezTo>
                <a:cubicBezTo>
                  <a:pt x="1427984" y="1655774"/>
                  <a:pt x="1409178" y="1640544"/>
                  <a:pt x="1406971" y="1619551"/>
                </a:cubicBezTo>
                <a:cubicBezTo>
                  <a:pt x="1406474" y="1614827"/>
                  <a:pt x="1406862" y="1610214"/>
                  <a:pt x="1410805" y="1606610"/>
                </a:cubicBezTo>
                <a:lnTo>
                  <a:pt x="1410312" y="1605422"/>
                </a:lnTo>
                <a:lnTo>
                  <a:pt x="1410312" y="1542839"/>
                </a:lnTo>
                <a:lnTo>
                  <a:pt x="1352603" y="1542841"/>
                </a:lnTo>
                <a:cubicBezTo>
                  <a:pt x="1331494" y="1542841"/>
                  <a:pt x="1314382" y="1525729"/>
                  <a:pt x="1314382" y="1504619"/>
                </a:cubicBezTo>
                <a:cubicBezTo>
                  <a:pt x="1314382" y="1483510"/>
                  <a:pt x="1331493" y="1466397"/>
                  <a:pt x="1352603" y="1466398"/>
                </a:cubicBezTo>
                <a:lnTo>
                  <a:pt x="1410312" y="1466398"/>
                </a:lnTo>
                <a:lnTo>
                  <a:pt x="1410313" y="1414042"/>
                </a:lnTo>
                <a:lnTo>
                  <a:pt x="1352603" y="1414042"/>
                </a:lnTo>
                <a:cubicBezTo>
                  <a:pt x="1331494" y="1414041"/>
                  <a:pt x="1314383" y="1396930"/>
                  <a:pt x="1314382" y="1375820"/>
                </a:cubicBezTo>
                <a:cubicBezTo>
                  <a:pt x="1314383" y="1354713"/>
                  <a:pt x="1331494" y="1337600"/>
                  <a:pt x="1352603" y="1337601"/>
                </a:cubicBezTo>
                <a:lnTo>
                  <a:pt x="1410312" y="1337600"/>
                </a:lnTo>
                <a:lnTo>
                  <a:pt x="1410312" y="1285244"/>
                </a:lnTo>
                <a:lnTo>
                  <a:pt x="1352603" y="1285244"/>
                </a:lnTo>
                <a:cubicBezTo>
                  <a:pt x="1331494" y="1285244"/>
                  <a:pt x="1314381" y="1268133"/>
                  <a:pt x="1314382" y="1247024"/>
                </a:cubicBezTo>
                <a:close/>
                <a:moveTo>
                  <a:pt x="1171967" y="72000"/>
                </a:moveTo>
                <a:lnTo>
                  <a:pt x="1171967" y="288000"/>
                </a:lnTo>
                <a:cubicBezTo>
                  <a:pt x="1171967" y="327765"/>
                  <a:pt x="1204202" y="360000"/>
                  <a:pt x="1243967" y="360000"/>
                </a:cubicBezTo>
                <a:cubicBezTo>
                  <a:pt x="1283732" y="360000"/>
                  <a:pt x="1315967" y="327765"/>
                  <a:pt x="1315967" y="288000"/>
                </a:cubicBezTo>
                <a:lnTo>
                  <a:pt x="1315967" y="72000"/>
                </a:lnTo>
                <a:cubicBezTo>
                  <a:pt x="1315967" y="32235"/>
                  <a:pt x="1283732" y="0"/>
                  <a:pt x="1243967" y="0"/>
                </a:cubicBezTo>
                <a:cubicBezTo>
                  <a:pt x="1204202" y="0"/>
                  <a:pt x="1171967" y="32235"/>
                  <a:pt x="1171967" y="72000"/>
                </a:cubicBezTo>
                <a:close/>
                <a:moveTo>
                  <a:pt x="1171966" y="2470049"/>
                </a:moveTo>
                <a:lnTo>
                  <a:pt x="1171966" y="2686049"/>
                </a:lnTo>
                <a:cubicBezTo>
                  <a:pt x="1171966" y="2725814"/>
                  <a:pt x="1204201" y="2758049"/>
                  <a:pt x="1243966" y="2758049"/>
                </a:cubicBezTo>
                <a:cubicBezTo>
                  <a:pt x="1283731" y="2758049"/>
                  <a:pt x="1315966" y="2725814"/>
                  <a:pt x="1315966" y="2686049"/>
                </a:cubicBezTo>
                <a:lnTo>
                  <a:pt x="1315966" y="2470049"/>
                </a:lnTo>
                <a:cubicBezTo>
                  <a:pt x="1315966" y="2430284"/>
                  <a:pt x="1283731" y="2398049"/>
                  <a:pt x="1243966" y="2398049"/>
                </a:cubicBezTo>
                <a:cubicBezTo>
                  <a:pt x="1204201" y="2398049"/>
                  <a:pt x="1171966" y="2430284"/>
                  <a:pt x="1171966" y="2470049"/>
                </a:cubicBezTo>
                <a:close/>
                <a:moveTo>
                  <a:pt x="515345" y="1370958"/>
                </a:moveTo>
                <a:cubicBezTo>
                  <a:pt x="515344" y="1558300"/>
                  <a:pt x="586814" y="1745642"/>
                  <a:pt x="729750" y="1888579"/>
                </a:cubicBezTo>
                <a:cubicBezTo>
                  <a:pt x="1015625" y="2174454"/>
                  <a:pt x="1479119" y="2174454"/>
                  <a:pt x="1764994" y="1888580"/>
                </a:cubicBezTo>
                <a:lnTo>
                  <a:pt x="1940572" y="1713001"/>
                </a:lnTo>
                <a:lnTo>
                  <a:pt x="2136413" y="1713002"/>
                </a:lnTo>
                <a:cubicBezTo>
                  <a:pt x="2215124" y="1713001"/>
                  <a:pt x="2278929" y="1649195"/>
                  <a:pt x="2278929" y="1570486"/>
                </a:cubicBezTo>
                <a:lnTo>
                  <a:pt x="2278929" y="1374645"/>
                </a:lnTo>
                <a:lnTo>
                  <a:pt x="2282614" y="1370959"/>
                </a:lnTo>
                <a:lnTo>
                  <a:pt x="2278929" y="1367272"/>
                </a:lnTo>
                <a:lnTo>
                  <a:pt x="2278929" y="1171432"/>
                </a:lnTo>
                <a:cubicBezTo>
                  <a:pt x="2278929" y="1092722"/>
                  <a:pt x="2215123" y="1028916"/>
                  <a:pt x="2136413" y="1028916"/>
                </a:cubicBezTo>
                <a:lnTo>
                  <a:pt x="1940571" y="1028916"/>
                </a:lnTo>
                <a:cubicBezTo>
                  <a:pt x="1882045" y="970390"/>
                  <a:pt x="1823519" y="911862"/>
                  <a:pt x="1764993" y="853336"/>
                </a:cubicBezTo>
                <a:cubicBezTo>
                  <a:pt x="1479118" y="567461"/>
                  <a:pt x="1015625" y="567462"/>
                  <a:pt x="729750" y="853336"/>
                </a:cubicBezTo>
                <a:cubicBezTo>
                  <a:pt x="586813" y="996273"/>
                  <a:pt x="515344" y="1183616"/>
                  <a:pt x="515345" y="1370958"/>
                </a:cubicBezTo>
                <a:close/>
                <a:moveTo>
                  <a:pt x="388776" y="2386770"/>
                </a:moveTo>
                <a:cubicBezTo>
                  <a:pt x="388776" y="2405196"/>
                  <a:pt x="395805" y="2423622"/>
                  <a:pt x="409865" y="2437681"/>
                </a:cubicBezTo>
                <a:cubicBezTo>
                  <a:pt x="437983" y="2465800"/>
                  <a:pt x="483570" y="2465800"/>
                  <a:pt x="511688" y="2437681"/>
                </a:cubicBezTo>
                <a:lnTo>
                  <a:pt x="664423" y="2284946"/>
                </a:lnTo>
                <a:cubicBezTo>
                  <a:pt x="692541" y="2256828"/>
                  <a:pt x="692541" y="2211241"/>
                  <a:pt x="664423" y="2183123"/>
                </a:cubicBezTo>
                <a:cubicBezTo>
                  <a:pt x="636305" y="2155005"/>
                  <a:pt x="590718" y="2155005"/>
                  <a:pt x="562599" y="2183123"/>
                </a:cubicBezTo>
                <a:lnTo>
                  <a:pt x="409865" y="2335858"/>
                </a:lnTo>
                <a:cubicBezTo>
                  <a:pt x="395805" y="2349917"/>
                  <a:pt x="388776" y="2368343"/>
                  <a:pt x="388776" y="2386770"/>
                </a:cubicBezTo>
                <a:close/>
                <a:moveTo>
                  <a:pt x="388776" y="365689"/>
                </a:moveTo>
                <a:cubicBezTo>
                  <a:pt x="388776" y="384115"/>
                  <a:pt x="395805" y="402541"/>
                  <a:pt x="409865" y="416600"/>
                </a:cubicBezTo>
                <a:lnTo>
                  <a:pt x="562599" y="569335"/>
                </a:lnTo>
                <a:cubicBezTo>
                  <a:pt x="590718" y="597454"/>
                  <a:pt x="636305" y="597454"/>
                  <a:pt x="664423" y="569335"/>
                </a:cubicBezTo>
                <a:cubicBezTo>
                  <a:pt x="692541" y="541217"/>
                  <a:pt x="692541" y="495630"/>
                  <a:pt x="664423" y="467512"/>
                </a:cubicBezTo>
                <a:lnTo>
                  <a:pt x="511688" y="314777"/>
                </a:lnTo>
                <a:cubicBezTo>
                  <a:pt x="483570" y="286659"/>
                  <a:pt x="437983" y="286659"/>
                  <a:pt x="409865" y="314777"/>
                </a:cubicBezTo>
                <a:cubicBezTo>
                  <a:pt x="395805" y="328836"/>
                  <a:pt x="388776" y="347262"/>
                  <a:pt x="388776" y="365689"/>
                </a:cubicBezTo>
                <a:close/>
                <a:moveTo>
                  <a:pt x="0" y="1379024"/>
                </a:moveTo>
                <a:cubicBezTo>
                  <a:pt x="0" y="1418789"/>
                  <a:pt x="32235" y="1451024"/>
                  <a:pt x="72000" y="1451024"/>
                </a:cubicBezTo>
                <a:lnTo>
                  <a:pt x="288000" y="1451024"/>
                </a:lnTo>
                <a:cubicBezTo>
                  <a:pt x="327765" y="1451024"/>
                  <a:pt x="360000" y="1418789"/>
                  <a:pt x="360000" y="1379024"/>
                </a:cubicBezTo>
                <a:cubicBezTo>
                  <a:pt x="360000" y="1339259"/>
                  <a:pt x="327765" y="1307024"/>
                  <a:pt x="288000" y="1307024"/>
                </a:cubicBezTo>
                <a:lnTo>
                  <a:pt x="72000" y="1307024"/>
                </a:lnTo>
                <a:cubicBezTo>
                  <a:pt x="32235" y="1307024"/>
                  <a:pt x="0" y="1339259"/>
                  <a:pt x="0" y="137902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3" name="Isosceles Triangle 5">
            <a:extLst>
              <a:ext uri="{FF2B5EF4-FFF2-40B4-BE49-F238E27FC236}">
                <a16:creationId xmlns:a16="http://schemas.microsoft.com/office/drawing/2014/main" id="{C90FA9E7-BC2A-492A-9790-9857E5ADE9BC}"/>
              </a:ext>
            </a:extLst>
          </p:cNvPr>
          <p:cNvSpPr>
            <a:spLocks noChangeAspect="1"/>
          </p:cNvSpPr>
          <p:nvPr/>
        </p:nvSpPr>
        <p:spPr>
          <a:xfrm>
            <a:off x="7895083" y="4737985"/>
            <a:ext cx="404220" cy="403783"/>
          </a:xfrm>
          <a:custGeom>
            <a:avLst/>
            <a:gdLst/>
            <a:ahLst/>
            <a:cxnLst/>
            <a:rect l="l" t="t" r="r" b="b"/>
            <a:pathLst>
              <a:path w="3229104" h="3225610">
                <a:moveTo>
                  <a:pt x="2311104" y="907633"/>
                </a:moveTo>
                <a:lnTo>
                  <a:pt x="3229104" y="907633"/>
                </a:lnTo>
                <a:lnTo>
                  <a:pt x="1769979" y="3097491"/>
                </a:lnTo>
                <a:close/>
                <a:moveTo>
                  <a:pt x="823" y="907633"/>
                </a:moveTo>
                <a:lnTo>
                  <a:pt x="918823" y="907633"/>
                </a:lnTo>
                <a:lnTo>
                  <a:pt x="1498048" y="3135591"/>
                </a:lnTo>
                <a:close/>
                <a:moveTo>
                  <a:pt x="1036980" y="907632"/>
                </a:moveTo>
                <a:lnTo>
                  <a:pt x="2192122" y="907632"/>
                </a:lnTo>
                <a:lnTo>
                  <a:pt x="1614551" y="3225610"/>
                </a:lnTo>
                <a:close/>
                <a:moveTo>
                  <a:pt x="2769693" y="0"/>
                </a:moveTo>
                <a:lnTo>
                  <a:pt x="3229104" y="792088"/>
                </a:lnTo>
                <a:lnTo>
                  <a:pt x="2310282" y="792088"/>
                </a:lnTo>
                <a:close/>
                <a:moveTo>
                  <a:pt x="1732713" y="0"/>
                </a:moveTo>
                <a:lnTo>
                  <a:pt x="2651535" y="0"/>
                </a:lnTo>
                <a:lnTo>
                  <a:pt x="2192124" y="792088"/>
                </a:lnTo>
                <a:close/>
                <a:moveTo>
                  <a:pt x="1614553" y="0"/>
                </a:moveTo>
                <a:lnTo>
                  <a:pt x="2073964" y="792088"/>
                </a:lnTo>
                <a:lnTo>
                  <a:pt x="1155142" y="792088"/>
                </a:lnTo>
                <a:close/>
                <a:moveTo>
                  <a:pt x="577571" y="0"/>
                </a:moveTo>
                <a:lnTo>
                  <a:pt x="1496393" y="0"/>
                </a:lnTo>
                <a:lnTo>
                  <a:pt x="1036982" y="792088"/>
                </a:lnTo>
                <a:close/>
                <a:moveTo>
                  <a:pt x="459411" y="0"/>
                </a:moveTo>
                <a:lnTo>
                  <a:pt x="918822" y="792088"/>
                </a:lnTo>
                <a:lnTo>
                  <a:pt x="0" y="79208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4" name="Trapezoid 22">
            <a:extLst>
              <a:ext uri="{FF2B5EF4-FFF2-40B4-BE49-F238E27FC236}">
                <a16:creationId xmlns:a16="http://schemas.microsoft.com/office/drawing/2014/main" id="{D2EC6B0A-E896-40D9-B4A8-1556019F68B9}"/>
              </a:ext>
            </a:extLst>
          </p:cNvPr>
          <p:cNvSpPr>
            <a:spLocks noChangeAspect="1"/>
          </p:cNvSpPr>
          <p:nvPr/>
        </p:nvSpPr>
        <p:spPr>
          <a:xfrm>
            <a:off x="9438721" y="4805113"/>
            <a:ext cx="529812" cy="269525"/>
          </a:xfrm>
          <a:custGeom>
            <a:avLst/>
            <a:gdLst/>
            <a:ahLst/>
            <a:cxnLst/>
            <a:rect l="l" t="t" r="r" b="b"/>
            <a:pathLst>
              <a:path w="3261500" h="1659188">
                <a:moveTo>
                  <a:pt x="121102" y="1436888"/>
                </a:moveTo>
                <a:lnTo>
                  <a:pt x="3045452" y="1436888"/>
                </a:lnTo>
                <a:cubicBezTo>
                  <a:pt x="3001437" y="1508238"/>
                  <a:pt x="2956882" y="1580993"/>
                  <a:pt x="2918729" y="1659188"/>
                </a:cubicBezTo>
                <a:lnTo>
                  <a:pt x="202648" y="1659188"/>
                </a:lnTo>
                <a:cubicBezTo>
                  <a:pt x="188127" y="1585004"/>
                  <a:pt x="156049" y="1510828"/>
                  <a:pt x="121102" y="1436888"/>
                </a:cubicBezTo>
                <a:close/>
                <a:moveTo>
                  <a:pt x="2814967" y="1119413"/>
                </a:moveTo>
                <a:lnTo>
                  <a:pt x="2814967" y="1227413"/>
                </a:lnTo>
                <a:lnTo>
                  <a:pt x="2922967" y="1227413"/>
                </a:lnTo>
                <a:lnTo>
                  <a:pt x="2922967" y="1119413"/>
                </a:lnTo>
                <a:close/>
                <a:moveTo>
                  <a:pt x="2600074" y="1119413"/>
                </a:moveTo>
                <a:lnTo>
                  <a:pt x="2600074" y="1227413"/>
                </a:lnTo>
                <a:lnTo>
                  <a:pt x="2708074" y="1227413"/>
                </a:lnTo>
                <a:lnTo>
                  <a:pt x="2708074" y="1119413"/>
                </a:lnTo>
                <a:close/>
                <a:moveTo>
                  <a:pt x="2385182" y="1119413"/>
                </a:moveTo>
                <a:lnTo>
                  <a:pt x="2385182" y="1227413"/>
                </a:lnTo>
                <a:lnTo>
                  <a:pt x="2493182" y="1227413"/>
                </a:lnTo>
                <a:lnTo>
                  <a:pt x="2493182" y="1119413"/>
                </a:lnTo>
                <a:close/>
                <a:moveTo>
                  <a:pt x="1716569" y="1119413"/>
                </a:moveTo>
                <a:lnTo>
                  <a:pt x="1716569" y="1227413"/>
                </a:lnTo>
                <a:lnTo>
                  <a:pt x="1824569" y="1227413"/>
                </a:lnTo>
                <a:lnTo>
                  <a:pt x="1824569" y="1119413"/>
                </a:lnTo>
                <a:close/>
                <a:moveTo>
                  <a:pt x="1501676" y="1119413"/>
                </a:moveTo>
                <a:lnTo>
                  <a:pt x="1501676" y="1227413"/>
                </a:lnTo>
                <a:lnTo>
                  <a:pt x="1609676" y="1227413"/>
                </a:lnTo>
                <a:lnTo>
                  <a:pt x="1609676" y="1119413"/>
                </a:lnTo>
                <a:close/>
                <a:moveTo>
                  <a:pt x="1286784" y="1119413"/>
                </a:moveTo>
                <a:lnTo>
                  <a:pt x="1286784" y="1227413"/>
                </a:lnTo>
                <a:lnTo>
                  <a:pt x="1394784" y="1227413"/>
                </a:lnTo>
                <a:lnTo>
                  <a:pt x="1394784" y="1119413"/>
                </a:lnTo>
                <a:close/>
                <a:moveTo>
                  <a:pt x="1071892" y="1119413"/>
                </a:moveTo>
                <a:lnTo>
                  <a:pt x="1071892" y="1227413"/>
                </a:lnTo>
                <a:lnTo>
                  <a:pt x="1179892" y="1227413"/>
                </a:lnTo>
                <a:lnTo>
                  <a:pt x="1179892" y="1119413"/>
                </a:lnTo>
                <a:close/>
                <a:moveTo>
                  <a:pt x="857000" y="1119413"/>
                </a:moveTo>
                <a:lnTo>
                  <a:pt x="857000" y="1227413"/>
                </a:lnTo>
                <a:lnTo>
                  <a:pt x="965000" y="1227413"/>
                </a:lnTo>
                <a:lnTo>
                  <a:pt x="965000" y="1119413"/>
                </a:lnTo>
                <a:close/>
                <a:moveTo>
                  <a:pt x="642108" y="1119413"/>
                </a:moveTo>
                <a:lnTo>
                  <a:pt x="642108" y="1227413"/>
                </a:lnTo>
                <a:lnTo>
                  <a:pt x="750108" y="1227413"/>
                </a:lnTo>
                <a:lnTo>
                  <a:pt x="750108" y="1119413"/>
                </a:lnTo>
                <a:close/>
                <a:moveTo>
                  <a:pt x="427216" y="1119413"/>
                </a:moveTo>
                <a:lnTo>
                  <a:pt x="427216" y="1227413"/>
                </a:lnTo>
                <a:lnTo>
                  <a:pt x="535216" y="1227413"/>
                </a:lnTo>
                <a:lnTo>
                  <a:pt x="535216" y="1119413"/>
                </a:lnTo>
                <a:close/>
                <a:moveTo>
                  <a:pt x="356387" y="794045"/>
                </a:moveTo>
                <a:lnTo>
                  <a:pt x="310667" y="896924"/>
                </a:lnTo>
                <a:lnTo>
                  <a:pt x="2620886" y="908354"/>
                </a:lnTo>
                <a:lnTo>
                  <a:pt x="2540130" y="801665"/>
                </a:lnTo>
                <a:close/>
                <a:moveTo>
                  <a:pt x="382676" y="631248"/>
                </a:moveTo>
                <a:lnTo>
                  <a:pt x="363625" y="730317"/>
                </a:lnTo>
                <a:lnTo>
                  <a:pt x="2492522" y="737937"/>
                </a:lnTo>
                <a:lnTo>
                  <a:pt x="2418771" y="631248"/>
                </a:lnTo>
                <a:close/>
                <a:moveTo>
                  <a:pt x="1756650" y="318899"/>
                </a:moveTo>
                <a:lnTo>
                  <a:pt x="1756650" y="477608"/>
                </a:lnTo>
                <a:lnTo>
                  <a:pt x="1900650" y="477608"/>
                </a:lnTo>
                <a:lnTo>
                  <a:pt x="1900650" y="318899"/>
                </a:lnTo>
                <a:close/>
                <a:moveTo>
                  <a:pt x="1470038" y="318899"/>
                </a:moveTo>
                <a:lnTo>
                  <a:pt x="1470038" y="477608"/>
                </a:lnTo>
                <a:lnTo>
                  <a:pt x="1614038" y="477608"/>
                </a:lnTo>
                <a:lnTo>
                  <a:pt x="1614038" y="318899"/>
                </a:lnTo>
                <a:close/>
                <a:moveTo>
                  <a:pt x="1183427" y="318899"/>
                </a:moveTo>
                <a:lnTo>
                  <a:pt x="1183427" y="477608"/>
                </a:lnTo>
                <a:lnTo>
                  <a:pt x="1327427" y="477608"/>
                </a:lnTo>
                <a:lnTo>
                  <a:pt x="1327427" y="318899"/>
                </a:lnTo>
                <a:close/>
                <a:moveTo>
                  <a:pt x="896816" y="318899"/>
                </a:moveTo>
                <a:lnTo>
                  <a:pt x="896816" y="477608"/>
                </a:lnTo>
                <a:lnTo>
                  <a:pt x="1040816" y="477608"/>
                </a:lnTo>
                <a:lnTo>
                  <a:pt x="1040816" y="318899"/>
                </a:lnTo>
                <a:close/>
                <a:moveTo>
                  <a:pt x="1190618" y="0"/>
                </a:moveTo>
                <a:lnTo>
                  <a:pt x="1271830" y="0"/>
                </a:lnTo>
                <a:lnTo>
                  <a:pt x="1308266" y="193836"/>
                </a:lnTo>
                <a:lnTo>
                  <a:pt x="1977660" y="193836"/>
                </a:lnTo>
                <a:lnTo>
                  <a:pt x="2138144" y="525639"/>
                </a:lnTo>
                <a:lnTo>
                  <a:pt x="2421400" y="525639"/>
                </a:lnTo>
                <a:lnTo>
                  <a:pt x="2750195" y="950920"/>
                </a:lnTo>
                <a:lnTo>
                  <a:pt x="3261500" y="937238"/>
                </a:lnTo>
                <a:cubicBezTo>
                  <a:pt x="3244841" y="1097170"/>
                  <a:pt x="3172191" y="1230845"/>
                  <a:pt x="3089450" y="1364888"/>
                </a:cubicBezTo>
                <a:lnTo>
                  <a:pt x="88044" y="1364888"/>
                </a:lnTo>
                <a:cubicBezTo>
                  <a:pt x="35437" y="1251413"/>
                  <a:pt x="-11245" y="1137942"/>
                  <a:pt x="2399" y="1024450"/>
                </a:cubicBezTo>
                <a:lnTo>
                  <a:pt x="197767" y="1019222"/>
                </a:lnTo>
                <a:lnTo>
                  <a:pt x="321162" y="525639"/>
                </a:lnTo>
                <a:lnTo>
                  <a:pt x="681951" y="525639"/>
                </a:lnTo>
                <a:lnTo>
                  <a:pt x="764901" y="193836"/>
                </a:lnTo>
                <a:lnTo>
                  <a:pt x="930048" y="193836"/>
                </a:lnTo>
                <a:lnTo>
                  <a:pt x="966373" y="588"/>
                </a:lnTo>
                <a:lnTo>
                  <a:pt x="1047585" y="588"/>
                </a:lnTo>
                <a:lnTo>
                  <a:pt x="1083910" y="193836"/>
                </a:lnTo>
                <a:lnTo>
                  <a:pt x="1154183" y="1938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5" name="Rounded Rectangle 20">
            <a:extLst>
              <a:ext uri="{FF2B5EF4-FFF2-40B4-BE49-F238E27FC236}">
                <a16:creationId xmlns:a16="http://schemas.microsoft.com/office/drawing/2014/main" id="{B5A75B4D-CA52-4F78-AC74-CB42B7BD2898}"/>
              </a:ext>
            </a:extLst>
          </p:cNvPr>
          <p:cNvSpPr>
            <a:spLocks noChangeAspect="1"/>
          </p:cNvSpPr>
          <p:nvPr/>
        </p:nvSpPr>
        <p:spPr>
          <a:xfrm rot="2160000">
            <a:off x="10296822" y="4674968"/>
            <a:ext cx="491028" cy="529812"/>
          </a:xfrm>
          <a:custGeom>
            <a:avLst/>
            <a:gdLst/>
            <a:ahLst/>
            <a:cxnLst/>
            <a:rect l="l" t="t" r="r" b="b"/>
            <a:pathLst>
              <a:path w="2735240" h="2951283">
                <a:moveTo>
                  <a:pt x="945240" y="943134"/>
                </a:moveTo>
                <a:cubicBezTo>
                  <a:pt x="504657" y="1263236"/>
                  <a:pt x="406988" y="1879894"/>
                  <a:pt x="727090" y="2320477"/>
                </a:cubicBezTo>
                <a:cubicBezTo>
                  <a:pt x="1047193" y="2761060"/>
                  <a:pt x="1663850" y="2858729"/>
                  <a:pt x="2104434" y="2538627"/>
                </a:cubicBezTo>
                <a:cubicBezTo>
                  <a:pt x="2545017" y="2218524"/>
                  <a:pt x="2642686" y="1601867"/>
                  <a:pt x="2322584" y="1161283"/>
                </a:cubicBezTo>
                <a:cubicBezTo>
                  <a:pt x="2003839" y="722570"/>
                  <a:pt x="1391052" y="623866"/>
                  <a:pt x="951049" y="939346"/>
                </a:cubicBezTo>
                <a:lnTo>
                  <a:pt x="1557721" y="1618250"/>
                </a:lnTo>
                <a:cubicBezTo>
                  <a:pt x="1596798" y="1621348"/>
                  <a:pt x="1633874" y="1641400"/>
                  <a:pt x="1658719" y="1675596"/>
                </a:cubicBezTo>
                <a:cubicBezTo>
                  <a:pt x="1705470" y="1739944"/>
                  <a:pt x="1691206" y="1830007"/>
                  <a:pt x="1626858" y="1876758"/>
                </a:cubicBezTo>
                <a:cubicBezTo>
                  <a:pt x="1562511" y="1923509"/>
                  <a:pt x="1472448" y="1909245"/>
                  <a:pt x="1425696" y="1844897"/>
                </a:cubicBezTo>
                <a:cubicBezTo>
                  <a:pt x="1398776" y="1807844"/>
                  <a:pt x="1392087" y="1762265"/>
                  <a:pt x="1405709" y="1721944"/>
                </a:cubicBezTo>
                <a:lnTo>
                  <a:pt x="950242" y="939871"/>
                </a:lnTo>
                <a:cubicBezTo>
                  <a:pt x="948462" y="940800"/>
                  <a:pt x="946850" y="941964"/>
                  <a:pt x="945240" y="943134"/>
                </a:cubicBezTo>
                <a:close/>
                <a:moveTo>
                  <a:pt x="390013" y="178929"/>
                </a:moveTo>
                <a:cubicBezTo>
                  <a:pt x="223423" y="299964"/>
                  <a:pt x="186493" y="533130"/>
                  <a:pt x="307528" y="699721"/>
                </a:cubicBezTo>
                <a:cubicBezTo>
                  <a:pt x="392822" y="817118"/>
                  <a:pt x="533802" y="870124"/>
                  <a:pt x="667672" y="847235"/>
                </a:cubicBezTo>
                <a:lnTo>
                  <a:pt x="556452" y="694153"/>
                </a:lnTo>
                <a:lnTo>
                  <a:pt x="528500" y="714461"/>
                </a:lnTo>
                <a:cubicBezTo>
                  <a:pt x="498835" y="736014"/>
                  <a:pt x="457314" y="729437"/>
                  <a:pt x="435761" y="699772"/>
                </a:cubicBezTo>
                <a:lnTo>
                  <a:pt x="341779" y="570418"/>
                </a:lnTo>
                <a:cubicBezTo>
                  <a:pt x="320226" y="540753"/>
                  <a:pt x="326803" y="499231"/>
                  <a:pt x="356468" y="477679"/>
                </a:cubicBezTo>
                <a:lnTo>
                  <a:pt x="684509" y="239343"/>
                </a:lnTo>
                <a:cubicBezTo>
                  <a:pt x="714174" y="217790"/>
                  <a:pt x="755695" y="224366"/>
                  <a:pt x="777248" y="254031"/>
                </a:cubicBezTo>
                <a:lnTo>
                  <a:pt x="871230" y="383386"/>
                </a:lnTo>
                <a:cubicBezTo>
                  <a:pt x="892782" y="413051"/>
                  <a:pt x="886206" y="454572"/>
                  <a:pt x="856541" y="476125"/>
                </a:cubicBezTo>
                <a:lnTo>
                  <a:pt x="828590" y="496433"/>
                </a:lnTo>
                <a:lnTo>
                  <a:pt x="939810" y="649514"/>
                </a:lnTo>
                <a:cubicBezTo>
                  <a:pt x="1002947" y="529270"/>
                  <a:pt x="996100" y="378811"/>
                  <a:pt x="910806" y="261414"/>
                </a:cubicBezTo>
                <a:cubicBezTo>
                  <a:pt x="789771" y="94824"/>
                  <a:pt x="556604" y="57894"/>
                  <a:pt x="390013" y="178929"/>
                </a:cubicBezTo>
                <a:close/>
                <a:moveTo>
                  <a:pt x="326716" y="91807"/>
                </a:moveTo>
                <a:cubicBezTo>
                  <a:pt x="541423" y="-64186"/>
                  <a:pt x="841934" y="-16590"/>
                  <a:pt x="997927" y="198117"/>
                </a:cubicBezTo>
                <a:cubicBezTo>
                  <a:pt x="1090326" y="325293"/>
                  <a:pt x="1111296" y="482575"/>
                  <a:pt x="1067359" y="621566"/>
                </a:cubicBezTo>
                <a:cubicBezTo>
                  <a:pt x="1125087" y="596400"/>
                  <a:pt x="1184605" y="577365"/>
                  <a:pt x="1244892" y="563339"/>
                </a:cubicBezTo>
                <a:lnTo>
                  <a:pt x="1244892" y="425809"/>
                </a:lnTo>
                <a:lnTo>
                  <a:pt x="1238396" y="425809"/>
                </a:lnTo>
                <a:cubicBezTo>
                  <a:pt x="1203300" y="425809"/>
                  <a:pt x="1174849" y="397358"/>
                  <a:pt x="1174849" y="362262"/>
                </a:cubicBezTo>
                <a:lnTo>
                  <a:pt x="1174849" y="209229"/>
                </a:lnTo>
                <a:cubicBezTo>
                  <a:pt x="1174849" y="191681"/>
                  <a:pt x="1181962" y="175794"/>
                  <a:pt x="1193462" y="164294"/>
                </a:cubicBezTo>
                <a:cubicBezTo>
                  <a:pt x="1204961" y="152795"/>
                  <a:pt x="1220848" y="145682"/>
                  <a:pt x="1238396" y="145682"/>
                </a:cubicBezTo>
                <a:lnTo>
                  <a:pt x="1484804" y="145682"/>
                </a:lnTo>
                <a:cubicBezTo>
                  <a:pt x="1519900" y="145682"/>
                  <a:pt x="1548351" y="174133"/>
                  <a:pt x="1548351" y="209229"/>
                </a:cubicBezTo>
                <a:lnTo>
                  <a:pt x="1548351" y="362262"/>
                </a:lnTo>
                <a:cubicBezTo>
                  <a:pt x="1548351" y="397358"/>
                  <a:pt x="1519900" y="425809"/>
                  <a:pt x="1484804" y="425809"/>
                </a:cubicBezTo>
                <a:lnTo>
                  <a:pt x="1478305" y="425809"/>
                </a:lnTo>
                <a:lnTo>
                  <a:pt x="1478305" y="531522"/>
                </a:lnTo>
                <a:cubicBezTo>
                  <a:pt x="1867969" y="516696"/>
                  <a:pt x="2257580" y="690299"/>
                  <a:pt x="2504004" y="1029474"/>
                </a:cubicBezTo>
                <a:cubicBezTo>
                  <a:pt x="2896903" y="1570253"/>
                  <a:pt x="2777023" y="2327148"/>
                  <a:pt x="2236244" y="2720047"/>
                </a:cubicBezTo>
                <a:cubicBezTo>
                  <a:pt x="1695464" y="3112946"/>
                  <a:pt x="938569" y="2993066"/>
                  <a:pt x="545670" y="2452287"/>
                </a:cubicBezTo>
                <a:cubicBezTo>
                  <a:pt x="302842" y="2118063"/>
                  <a:pt x="255883" y="1701289"/>
                  <a:pt x="383624" y="1339097"/>
                </a:cubicBezTo>
                <a:lnTo>
                  <a:pt x="271337" y="1301981"/>
                </a:lnTo>
                <a:lnTo>
                  <a:pt x="269200" y="1308446"/>
                </a:lnTo>
                <a:cubicBezTo>
                  <a:pt x="258184" y="1341768"/>
                  <a:pt x="222242" y="1359852"/>
                  <a:pt x="188919" y="1348836"/>
                </a:cubicBezTo>
                <a:lnTo>
                  <a:pt x="43619" y="1300805"/>
                </a:lnTo>
                <a:cubicBezTo>
                  <a:pt x="10297" y="1289790"/>
                  <a:pt x="-7787" y="1253847"/>
                  <a:pt x="3228" y="1220525"/>
                </a:cubicBezTo>
                <a:lnTo>
                  <a:pt x="80565" y="986568"/>
                </a:lnTo>
                <a:cubicBezTo>
                  <a:pt x="86073" y="969906"/>
                  <a:pt x="97812" y="957056"/>
                  <a:pt x="112340" y="949746"/>
                </a:cubicBezTo>
                <a:cubicBezTo>
                  <a:pt x="126869" y="942436"/>
                  <a:pt x="144185" y="940669"/>
                  <a:pt x="160847" y="946177"/>
                </a:cubicBezTo>
                <a:lnTo>
                  <a:pt x="306147" y="994208"/>
                </a:lnTo>
                <a:cubicBezTo>
                  <a:pt x="339468" y="1005223"/>
                  <a:pt x="357552" y="1041166"/>
                  <a:pt x="346537" y="1074488"/>
                </a:cubicBezTo>
                <a:lnTo>
                  <a:pt x="344596" y="1080361"/>
                </a:lnTo>
                <a:lnTo>
                  <a:pt x="482601" y="1125980"/>
                </a:lnTo>
                <a:cubicBezTo>
                  <a:pt x="516519" y="1067404"/>
                  <a:pt x="556040" y="1011588"/>
                  <a:pt x="601675" y="959905"/>
                </a:cubicBezTo>
                <a:cubicBezTo>
                  <a:pt x="455910" y="958740"/>
                  <a:pt x="312806" y="890195"/>
                  <a:pt x="220407" y="763018"/>
                </a:cubicBezTo>
                <a:cubicBezTo>
                  <a:pt x="64413" y="548311"/>
                  <a:pt x="112009" y="247801"/>
                  <a:pt x="326716" y="9180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6" name="Trapezoid 28">
            <a:extLst>
              <a:ext uri="{FF2B5EF4-FFF2-40B4-BE49-F238E27FC236}">
                <a16:creationId xmlns:a16="http://schemas.microsoft.com/office/drawing/2014/main" id="{013F6F7D-652C-40EF-B339-66A172676932}"/>
              </a:ext>
            </a:extLst>
          </p:cNvPr>
          <p:cNvSpPr>
            <a:spLocks noChangeAspect="1"/>
          </p:cNvSpPr>
          <p:nvPr/>
        </p:nvSpPr>
        <p:spPr>
          <a:xfrm>
            <a:off x="4477340" y="4674968"/>
            <a:ext cx="437175" cy="529812"/>
          </a:xfrm>
          <a:custGeom>
            <a:avLst/>
            <a:gdLst/>
            <a:ahLst/>
            <a:cxnLst/>
            <a:rect l="l" t="t" r="r" b="b"/>
            <a:pathLst>
              <a:path w="2664297" h="3228846">
                <a:moveTo>
                  <a:pt x="2006233" y="1910002"/>
                </a:moveTo>
                <a:cubicBezTo>
                  <a:pt x="2195393" y="2270441"/>
                  <a:pt x="2396463" y="2592453"/>
                  <a:pt x="2218318" y="2693318"/>
                </a:cubicBezTo>
                <a:cubicBezTo>
                  <a:pt x="1760490" y="2959655"/>
                  <a:pt x="875097" y="3011972"/>
                  <a:pt x="413381" y="2693318"/>
                </a:cubicBezTo>
                <a:cubicBezTo>
                  <a:pt x="278026" y="2578660"/>
                  <a:pt x="448417" y="2270210"/>
                  <a:pt x="622358" y="1918652"/>
                </a:cubicBezTo>
                <a:close/>
                <a:moveTo>
                  <a:pt x="998355" y="318176"/>
                </a:moveTo>
                <a:lnTo>
                  <a:pt x="1054483" y="938365"/>
                </a:lnTo>
                <a:cubicBezTo>
                  <a:pt x="1073419" y="1202005"/>
                  <a:pt x="-94533" y="2544942"/>
                  <a:pt x="263185" y="2803859"/>
                </a:cubicBezTo>
                <a:cubicBezTo>
                  <a:pt x="799752" y="3120272"/>
                  <a:pt x="1828684" y="3068324"/>
                  <a:pt x="2360732" y="2803859"/>
                </a:cubicBezTo>
                <a:cubicBezTo>
                  <a:pt x="2817826" y="2582721"/>
                  <a:pt x="1567592" y="1249230"/>
                  <a:pt x="1559424" y="938364"/>
                </a:cubicBezTo>
                <a:lnTo>
                  <a:pt x="1635785" y="320808"/>
                </a:lnTo>
                <a:lnTo>
                  <a:pt x="1616510" y="323841"/>
                </a:lnTo>
                <a:cubicBezTo>
                  <a:pt x="1541035" y="362546"/>
                  <a:pt x="1432716" y="386340"/>
                  <a:pt x="1312455" y="386340"/>
                </a:cubicBezTo>
                <a:cubicBezTo>
                  <a:pt x="1186664" y="386340"/>
                  <a:pt x="1073940" y="360308"/>
                  <a:pt x="998355" y="318176"/>
                </a:cubicBezTo>
                <a:close/>
                <a:moveTo>
                  <a:pt x="1312455" y="60748"/>
                </a:moveTo>
                <a:cubicBezTo>
                  <a:pt x="1155275" y="60748"/>
                  <a:pt x="1027857" y="120035"/>
                  <a:pt x="1027857" y="193171"/>
                </a:cubicBezTo>
                <a:cubicBezTo>
                  <a:pt x="1027857" y="266307"/>
                  <a:pt x="1155275" y="325594"/>
                  <a:pt x="1312455" y="325594"/>
                </a:cubicBezTo>
                <a:cubicBezTo>
                  <a:pt x="1469634" y="325594"/>
                  <a:pt x="1597052" y="266307"/>
                  <a:pt x="1597052" y="193171"/>
                </a:cubicBezTo>
                <a:cubicBezTo>
                  <a:pt x="1597052" y="120035"/>
                  <a:pt x="1469634" y="60748"/>
                  <a:pt x="1312455" y="60748"/>
                </a:cubicBezTo>
                <a:close/>
                <a:moveTo>
                  <a:pt x="1312455" y="0"/>
                </a:moveTo>
                <a:cubicBezTo>
                  <a:pt x="1537130" y="0"/>
                  <a:pt x="1720121" y="83046"/>
                  <a:pt x="1726235" y="186847"/>
                </a:cubicBezTo>
                <a:cubicBezTo>
                  <a:pt x="1726742" y="186524"/>
                  <a:pt x="1727174" y="186120"/>
                  <a:pt x="1727606" y="185717"/>
                </a:cubicBezTo>
                <a:lnTo>
                  <a:pt x="1727102" y="190850"/>
                </a:lnTo>
                <a:cubicBezTo>
                  <a:pt x="1727595" y="191614"/>
                  <a:pt x="1727605" y="192391"/>
                  <a:pt x="1727605" y="193170"/>
                </a:cubicBezTo>
                <a:lnTo>
                  <a:pt x="1726271" y="199326"/>
                </a:lnTo>
                <a:lnTo>
                  <a:pt x="1655630" y="919826"/>
                </a:lnTo>
                <a:cubicBezTo>
                  <a:pt x="1665213" y="1268678"/>
                  <a:pt x="3079202" y="2735754"/>
                  <a:pt x="2542920" y="2983914"/>
                </a:cubicBezTo>
                <a:cubicBezTo>
                  <a:pt x="1918698" y="3280693"/>
                  <a:pt x="711513" y="3338989"/>
                  <a:pt x="81991" y="2983914"/>
                </a:cubicBezTo>
                <a:cubicBezTo>
                  <a:pt x="-337699" y="2693358"/>
                  <a:pt x="991496" y="1215684"/>
                  <a:pt x="969280" y="919828"/>
                </a:cubicBezTo>
                <a:lnTo>
                  <a:pt x="898640" y="199335"/>
                </a:lnTo>
                <a:cubicBezTo>
                  <a:pt x="897375" y="197339"/>
                  <a:pt x="897304" y="195258"/>
                  <a:pt x="897304" y="193170"/>
                </a:cubicBezTo>
                <a:lnTo>
                  <a:pt x="897808" y="190847"/>
                </a:lnTo>
                <a:lnTo>
                  <a:pt x="897305" y="185717"/>
                </a:lnTo>
                <a:lnTo>
                  <a:pt x="898687" y="186789"/>
                </a:lnTo>
                <a:cubicBezTo>
                  <a:pt x="904857" y="83015"/>
                  <a:pt x="1087821" y="0"/>
                  <a:pt x="131245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7" name="Rounded Rectangle 2">
            <a:extLst>
              <a:ext uri="{FF2B5EF4-FFF2-40B4-BE49-F238E27FC236}">
                <a16:creationId xmlns:a16="http://schemas.microsoft.com/office/drawing/2014/main" id="{2CB3F902-7F51-468E-928D-DF8ED92CA432}"/>
              </a:ext>
            </a:extLst>
          </p:cNvPr>
          <p:cNvSpPr/>
          <p:nvPr/>
        </p:nvSpPr>
        <p:spPr>
          <a:xfrm>
            <a:off x="5283276" y="5634756"/>
            <a:ext cx="519265" cy="519265"/>
          </a:xfrm>
          <a:custGeom>
            <a:avLst/>
            <a:gdLst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71732 w 3960440"/>
              <a:gd name="connsiteY2" fmla="*/ 2285845 h 3960000"/>
              <a:gd name="connsiteX3" fmla="*/ 1338560 w 3960440"/>
              <a:gd name="connsiteY3" fmla="*/ 1981614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71732 w 3960440"/>
              <a:gd name="connsiteY2" fmla="*/ 2285845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328015 w 3960440"/>
              <a:gd name="connsiteY3" fmla="*/ 1812920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328015 w 3960440"/>
              <a:gd name="connsiteY3" fmla="*/ 1812920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960440" h="3960000">
                <a:moveTo>
                  <a:pt x="1979373" y="472350"/>
                </a:moveTo>
                <a:cubicBezTo>
                  <a:pt x="1228307" y="485871"/>
                  <a:pt x="850011" y="1078219"/>
                  <a:pt x="813783" y="1434034"/>
                </a:cubicBezTo>
                <a:cubicBezTo>
                  <a:pt x="787561" y="1781828"/>
                  <a:pt x="889690" y="2005359"/>
                  <a:pt x="1119009" y="2222584"/>
                </a:cubicBezTo>
                <a:cubicBezTo>
                  <a:pt x="1178964" y="2123026"/>
                  <a:pt x="1260199" y="1908547"/>
                  <a:pt x="1328015" y="1812920"/>
                </a:cubicBezTo>
                <a:cubicBezTo>
                  <a:pt x="1222115" y="1647651"/>
                  <a:pt x="1255483" y="1756375"/>
                  <a:pt x="1234998" y="1431771"/>
                </a:cubicBezTo>
                <a:cubicBezTo>
                  <a:pt x="1331609" y="922504"/>
                  <a:pt x="1719145" y="812633"/>
                  <a:pt x="2217373" y="891303"/>
                </a:cubicBezTo>
                <a:cubicBezTo>
                  <a:pt x="2693518" y="1016895"/>
                  <a:pt x="2787642" y="1344599"/>
                  <a:pt x="2783502" y="1606823"/>
                </a:cubicBezTo>
                <a:cubicBezTo>
                  <a:pt x="2771081" y="1743454"/>
                  <a:pt x="2679609" y="2064482"/>
                  <a:pt x="2456028" y="2225955"/>
                </a:cubicBezTo>
                <a:cubicBezTo>
                  <a:pt x="2192422" y="2399851"/>
                  <a:pt x="2004893" y="2209395"/>
                  <a:pt x="2026974" y="2018938"/>
                </a:cubicBezTo>
                <a:cubicBezTo>
                  <a:pt x="2072519" y="1810540"/>
                  <a:pt x="2086043" y="1754994"/>
                  <a:pt x="2135727" y="1554876"/>
                </a:cubicBezTo>
                <a:cubicBezTo>
                  <a:pt x="2195073" y="1382360"/>
                  <a:pt x="2084273" y="1259912"/>
                  <a:pt x="1915898" y="1219889"/>
                </a:cubicBezTo>
                <a:cubicBezTo>
                  <a:pt x="1750283" y="1186766"/>
                  <a:pt x="1626460" y="1331294"/>
                  <a:pt x="1589196" y="1434803"/>
                </a:cubicBezTo>
                <a:cubicBezTo>
                  <a:pt x="1499489" y="1732912"/>
                  <a:pt x="1614533" y="1824000"/>
                  <a:pt x="1574511" y="1939931"/>
                </a:cubicBezTo>
                <a:cubicBezTo>
                  <a:pt x="1332991" y="2671400"/>
                  <a:pt x="1220920" y="3468343"/>
                  <a:pt x="1339611" y="3487664"/>
                </a:cubicBezTo>
                <a:cubicBezTo>
                  <a:pt x="1434840" y="3497327"/>
                  <a:pt x="1730357" y="3129057"/>
                  <a:pt x="1887692" y="2422431"/>
                </a:cubicBezTo>
                <a:cubicBezTo>
                  <a:pt x="1985681" y="2531460"/>
                  <a:pt x="2093439" y="2747804"/>
                  <a:pt x="2336342" y="2720202"/>
                </a:cubicBezTo>
                <a:cubicBezTo>
                  <a:pt x="2693796" y="2666377"/>
                  <a:pt x="3092265" y="2401394"/>
                  <a:pt x="3176454" y="1627140"/>
                </a:cubicBezTo>
                <a:cubicBezTo>
                  <a:pt x="3254038" y="999456"/>
                  <a:pt x="2816023" y="430731"/>
                  <a:pt x="1979373" y="472350"/>
                </a:cubicBezTo>
                <a:close/>
                <a:moveTo>
                  <a:pt x="436907" y="0"/>
                </a:moveTo>
                <a:lnTo>
                  <a:pt x="3523533" y="0"/>
                </a:lnTo>
                <a:cubicBezTo>
                  <a:pt x="3764830" y="0"/>
                  <a:pt x="3960440" y="195610"/>
                  <a:pt x="3960440" y="436907"/>
                </a:cubicBezTo>
                <a:lnTo>
                  <a:pt x="3960440" y="3523093"/>
                </a:lnTo>
                <a:cubicBezTo>
                  <a:pt x="3960440" y="3764390"/>
                  <a:pt x="3764830" y="3960000"/>
                  <a:pt x="3523533" y="3960000"/>
                </a:cubicBezTo>
                <a:lnTo>
                  <a:pt x="436907" y="3960000"/>
                </a:lnTo>
                <a:cubicBezTo>
                  <a:pt x="195610" y="3960000"/>
                  <a:pt x="0" y="3764390"/>
                  <a:pt x="0" y="3523093"/>
                </a:cubicBezTo>
                <a:lnTo>
                  <a:pt x="0" y="436907"/>
                </a:lnTo>
                <a:cubicBezTo>
                  <a:pt x="0" y="195610"/>
                  <a:pt x="195610" y="0"/>
                  <a:pt x="436907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8" name="Rounded Rectangle 8">
            <a:extLst>
              <a:ext uri="{FF2B5EF4-FFF2-40B4-BE49-F238E27FC236}">
                <a16:creationId xmlns:a16="http://schemas.microsoft.com/office/drawing/2014/main" id="{CF999092-51D0-4040-A441-EE93FB3BE0AB}"/>
              </a:ext>
            </a:extLst>
          </p:cNvPr>
          <p:cNvSpPr/>
          <p:nvPr/>
        </p:nvSpPr>
        <p:spPr>
          <a:xfrm>
            <a:off x="4436267" y="5634756"/>
            <a:ext cx="519323" cy="519265"/>
          </a:xfrm>
          <a:custGeom>
            <a:avLst/>
            <a:gdLst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688485 w 3888432"/>
              <a:gd name="connsiteY5" fmla="*/ 147563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2688485 w 3888432"/>
              <a:gd name="connsiteY17" fmla="*/ 1475633 h 3960440"/>
              <a:gd name="connsiteX18" fmla="*/ 878058 w 3888432"/>
              <a:gd name="connsiteY18" fmla="*/ 648072 h 3960440"/>
              <a:gd name="connsiteX19" fmla="*/ 554477 w 3888432"/>
              <a:gd name="connsiteY19" fmla="*/ 971653 h 3960440"/>
              <a:gd name="connsiteX20" fmla="*/ 878058 w 3888432"/>
              <a:gd name="connsiteY20" fmla="*/ 1295234 h 3960440"/>
              <a:gd name="connsiteX21" fmla="*/ 1201639 w 3888432"/>
              <a:gd name="connsiteY21" fmla="*/ 971653 h 3960440"/>
              <a:gd name="connsiteX22" fmla="*/ 878058 w 3888432"/>
              <a:gd name="connsiteY22" fmla="*/ 648072 h 3960440"/>
              <a:gd name="connsiteX23" fmla="*/ 333511 w 3888432"/>
              <a:gd name="connsiteY23" fmla="*/ 0 h 3960440"/>
              <a:gd name="connsiteX24" fmla="*/ 3554921 w 3888432"/>
              <a:gd name="connsiteY24" fmla="*/ 0 h 3960440"/>
              <a:gd name="connsiteX25" fmla="*/ 3888432 w 3888432"/>
              <a:gd name="connsiteY25" fmla="*/ 333511 h 3960440"/>
              <a:gd name="connsiteX26" fmla="*/ 3888432 w 3888432"/>
              <a:gd name="connsiteY26" fmla="*/ 3626929 h 3960440"/>
              <a:gd name="connsiteX27" fmla="*/ 3554921 w 3888432"/>
              <a:gd name="connsiteY27" fmla="*/ 3960440 h 3960440"/>
              <a:gd name="connsiteX28" fmla="*/ 333511 w 3888432"/>
              <a:gd name="connsiteY28" fmla="*/ 3960440 h 3960440"/>
              <a:gd name="connsiteX29" fmla="*/ 0 w 3888432"/>
              <a:gd name="connsiteY29" fmla="*/ 3626929 h 3960440"/>
              <a:gd name="connsiteX30" fmla="*/ 0 w 3888432"/>
              <a:gd name="connsiteY30" fmla="*/ 333511 h 3960440"/>
              <a:gd name="connsiteX31" fmla="*/ 333511 w 3888432"/>
              <a:gd name="connsiteY31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888432" h="3960440">
                <a:moveTo>
                  <a:pt x="554477" y="1512168"/>
                </a:moveTo>
                <a:lnTo>
                  <a:pt x="554477" y="3312368"/>
                </a:lnTo>
                <a:lnTo>
                  <a:pt x="1201638" y="3312368"/>
                </a:lnTo>
                <a:lnTo>
                  <a:pt x="1201638" y="1512168"/>
                </a:lnTo>
                <a:lnTo>
                  <a:pt x="554477" y="1512168"/>
                </a:lnTo>
                <a:close/>
                <a:moveTo>
                  <a:pt x="2840340" y="1479943"/>
                </a:moveTo>
                <a:cubicBezTo>
                  <a:pt x="2293254" y="1484797"/>
                  <a:pt x="2254084" y="1780470"/>
                  <a:pt x="2136833" y="1785510"/>
                </a:cubicBezTo>
                <a:lnTo>
                  <a:pt x="2136833" y="1510185"/>
                </a:lnTo>
                <a:lnTo>
                  <a:pt x="1489672" y="1510185"/>
                </a:lnTo>
                <a:lnTo>
                  <a:pt x="1489672" y="3310385"/>
                </a:lnTo>
                <a:lnTo>
                  <a:pt x="2136833" y="3310385"/>
                </a:lnTo>
                <a:cubicBezTo>
                  <a:pt x="2140283" y="2925445"/>
                  <a:pt x="2133383" y="2560917"/>
                  <a:pt x="2147184" y="2155564"/>
                </a:cubicBezTo>
                <a:cubicBezTo>
                  <a:pt x="2187272" y="1842063"/>
                  <a:pt x="2668986" y="1938990"/>
                  <a:pt x="2673919" y="2138897"/>
                </a:cubicBezTo>
                <a:lnTo>
                  <a:pt x="2679688" y="3312366"/>
                </a:lnTo>
                <a:lnTo>
                  <a:pt x="3326849" y="3312366"/>
                </a:lnTo>
                <a:cubicBezTo>
                  <a:pt x="3329155" y="2917782"/>
                  <a:pt x="3331462" y="2523197"/>
                  <a:pt x="3333768" y="2128613"/>
                </a:cubicBezTo>
                <a:cubicBezTo>
                  <a:pt x="3339026" y="1942962"/>
                  <a:pt x="3184753" y="1475890"/>
                  <a:pt x="2840340" y="1479943"/>
                </a:cubicBezTo>
                <a:close/>
                <a:moveTo>
                  <a:pt x="878058" y="648072"/>
                </a:moveTo>
                <a:cubicBezTo>
                  <a:pt x="699349" y="648072"/>
                  <a:pt x="554477" y="792944"/>
                  <a:pt x="554477" y="971653"/>
                </a:cubicBezTo>
                <a:cubicBezTo>
                  <a:pt x="554477" y="1150362"/>
                  <a:pt x="699349" y="1295234"/>
                  <a:pt x="878058" y="1295234"/>
                </a:cubicBezTo>
                <a:cubicBezTo>
                  <a:pt x="1056767" y="1295234"/>
                  <a:pt x="1201639" y="1150362"/>
                  <a:pt x="1201639" y="971653"/>
                </a:cubicBezTo>
                <a:cubicBezTo>
                  <a:pt x="1201639" y="792944"/>
                  <a:pt x="1056767" y="648072"/>
                  <a:pt x="878058" y="648072"/>
                </a:cubicBezTo>
                <a:close/>
                <a:moveTo>
                  <a:pt x="333511" y="0"/>
                </a:moveTo>
                <a:lnTo>
                  <a:pt x="3554921" y="0"/>
                </a:lnTo>
                <a:cubicBezTo>
                  <a:pt x="3739114" y="0"/>
                  <a:pt x="3888432" y="149318"/>
                  <a:pt x="3888432" y="333511"/>
                </a:cubicBezTo>
                <a:lnTo>
                  <a:pt x="3888432" y="3626929"/>
                </a:lnTo>
                <a:cubicBezTo>
                  <a:pt x="3888432" y="3811122"/>
                  <a:pt x="3739114" y="3960440"/>
                  <a:pt x="3554921" y="3960440"/>
                </a:cubicBezTo>
                <a:lnTo>
                  <a:pt x="333511" y="3960440"/>
                </a:lnTo>
                <a:cubicBezTo>
                  <a:pt x="149318" y="3960440"/>
                  <a:pt x="0" y="3811122"/>
                  <a:pt x="0" y="3626929"/>
                </a:cubicBezTo>
                <a:lnTo>
                  <a:pt x="0" y="333511"/>
                </a:lnTo>
                <a:cubicBezTo>
                  <a:pt x="0" y="149318"/>
                  <a:pt x="149318" y="0"/>
                  <a:pt x="33351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9" name="Rounded Rectangle 2">
            <a:extLst>
              <a:ext uri="{FF2B5EF4-FFF2-40B4-BE49-F238E27FC236}">
                <a16:creationId xmlns:a16="http://schemas.microsoft.com/office/drawing/2014/main" id="{5394194E-40CF-4800-82F4-DA12261F9012}"/>
              </a:ext>
            </a:extLst>
          </p:cNvPr>
          <p:cNvSpPr/>
          <p:nvPr/>
        </p:nvSpPr>
        <p:spPr>
          <a:xfrm>
            <a:off x="6971252" y="5634756"/>
            <a:ext cx="519265" cy="519265"/>
          </a:xfrm>
          <a:custGeom>
            <a:avLst/>
            <a:gdLst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55131 w 3960000"/>
              <a:gd name="connsiteY2" fmla="*/ 1419362 h 3960000"/>
              <a:gd name="connsiteX3" fmla="*/ 3160999 w 3960000"/>
              <a:gd name="connsiteY3" fmla="*/ 1374274 h 3960000"/>
              <a:gd name="connsiteX4" fmla="*/ 2538382 w 3960000"/>
              <a:gd name="connsiteY4" fmla="*/ 802616 h 3960000"/>
              <a:gd name="connsiteX5" fmla="*/ 1921633 w 3960000"/>
              <a:gd name="connsiteY5" fmla="*/ 1419365 h 3960000"/>
              <a:gd name="connsiteX6" fmla="*/ 1942445 w 3960000"/>
              <a:gd name="connsiteY6" fmla="*/ 1570340 h 3960000"/>
              <a:gd name="connsiteX7" fmla="*/ 752016 w 3960000"/>
              <a:gd name="connsiteY7" fmla="*/ 931012 h 3960000"/>
              <a:gd name="connsiteX8" fmla="*/ 934030 w 3960000"/>
              <a:gd name="connsiteY8" fmla="*/ 1745738 h 3960000"/>
              <a:gd name="connsiteX9" fmla="*/ 665343 w 3960000"/>
              <a:gd name="connsiteY9" fmla="*/ 1650397 h 3960000"/>
              <a:gd name="connsiteX10" fmla="*/ 1111709 w 3960000"/>
              <a:gd name="connsiteY10" fmla="*/ 2257108 h 3960000"/>
              <a:gd name="connsiteX11" fmla="*/ 856023 w 3960000"/>
              <a:gd name="connsiteY11" fmla="*/ 2244108 h 3960000"/>
              <a:gd name="connsiteX12" fmla="*/ 1402064 w 3960000"/>
              <a:gd name="connsiteY12" fmla="*/ 2660137 h 3960000"/>
              <a:gd name="connsiteX13" fmla="*/ 552668 w 3960000"/>
              <a:gd name="connsiteY13" fmla="*/ 2902822 h 3960000"/>
              <a:gd name="connsiteX14" fmla="*/ 1978439 w 3960000"/>
              <a:gd name="connsiteY14" fmla="*/ 3093502 h 3960000"/>
              <a:gd name="connsiteX15" fmla="*/ 3053184 w 3960000"/>
              <a:gd name="connsiteY15" fmla="*/ 2031759 h 3960000"/>
              <a:gd name="connsiteX16" fmla="*/ 3155131 w 3960000"/>
              <a:gd name="connsiteY16" fmla="*/ 1419365 h 3960000"/>
              <a:gd name="connsiteX17" fmla="*/ 3207849 w 3960000"/>
              <a:gd name="connsiteY17" fmla="*/ 1493166 h 3960000"/>
              <a:gd name="connsiteX18" fmla="*/ 3407333 w 3960000"/>
              <a:gd name="connsiteY18" fmla="*/ 1117847 h 3960000"/>
              <a:gd name="connsiteX19" fmla="*/ 3108461 w 3960000"/>
              <a:gd name="connsiteY19" fmla="*/ 1185086 h 3960000"/>
              <a:gd name="connsiteX20" fmla="*/ 3334650 w 3960000"/>
              <a:gd name="connsiteY20" fmla="*/ 883134 h 3960000"/>
              <a:gd name="connsiteX21" fmla="*/ 2995677 w 3960000"/>
              <a:gd name="connsiteY21" fmla="*/ 1008938 h 3960000"/>
              <a:gd name="connsiteX22" fmla="*/ 2538382 w 3960000"/>
              <a:gd name="connsiteY22" fmla="*/ 802616 h 3960000"/>
              <a:gd name="connsiteX23" fmla="*/ 308009 w 3960000"/>
              <a:gd name="connsiteY23" fmla="*/ 0 h 3960000"/>
              <a:gd name="connsiteX24" fmla="*/ 3651991 w 3960000"/>
              <a:gd name="connsiteY24" fmla="*/ 0 h 3960000"/>
              <a:gd name="connsiteX25" fmla="*/ 3960000 w 3960000"/>
              <a:gd name="connsiteY25" fmla="*/ 308009 h 3960000"/>
              <a:gd name="connsiteX26" fmla="*/ 3960000 w 3960000"/>
              <a:gd name="connsiteY26" fmla="*/ 3651991 h 3960000"/>
              <a:gd name="connsiteX27" fmla="*/ 3651991 w 3960000"/>
              <a:gd name="connsiteY27" fmla="*/ 3960000 h 3960000"/>
              <a:gd name="connsiteX28" fmla="*/ 308009 w 3960000"/>
              <a:gd name="connsiteY28" fmla="*/ 3960000 h 3960000"/>
              <a:gd name="connsiteX29" fmla="*/ 0 w 3960000"/>
              <a:gd name="connsiteY29" fmla="*/ 3651991 h 3960000"/>
              <a:gd name="connsiteX30" fmla="*/ 0 w 3960000"/>
              <a:gd name="connsiteY30" fmla="*/ 308009 h 3960000"/>
              <a:gd name="connsiteX31" fmla="*/ 308009 w 3960000"/>
              <a:gd name="connsiteY31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55131 w 3960000"/>
              <a:gd name="connsiteY2" fmla="*/ 1419362 h 3960000"/>
              <a:gd name="connsiteX3" fmla="*/ 3160999 w 3960000"/>
              <a:gd name="connsiteY3" fmla="*/ 1374274 h 3960000"/>
              <a:gd name="connsiteX4" fmla="*/ 2538382 w 3960000"/>
              <a:gd name="connsiteY4" fmla="*/ 802616 h 3960000"/>
              <a:gd name="connsiteX5" fmla="*/ 1921633 w 3960000"/>
              <a:gd name="connsiteY5" fmla="*/ 1419365 h 3960000"/>
              <a:gd name="connsiteX6" fmla="*/ 1942445 w 3960000"/>
              <a:gd name="connsiteY6" fmla="*/ 1570340 h 3960000"/>
              <a:gd name="connsiteX7" fmla="*/ 752016 w 3960000"/>
              <a:gd name="connsiteY7" fmla="*/ 931012 h 3960000"/>
              <a:gd name="connsiteX8" fmla="*/ 934030 w 3960000"/>
              <a:gd name="connsiteY8" fmla="*/ 1745738 h 3960000"/>
              <a:gd name="connsiteX9" fmla="*/ 665343 w 3960000"/>
              <a:gd name="connsiteY9" fmla="*/ 1650397 h 3960000"/>
              <a:gd name="connsiteX10" fmla="*/ 1111709 w 3960000"/>
              <a:gd name="connsiteY10" fmla="*/ 2257108 h 3960000"/>
              <a:gd name="connsiteX11" fmla="*/ 856023 w 3960000"/>
              <a:gd name="connsiteY11" fmla="*/ 2244108 h 3960000"/>
              <a:gd name="connsiteX12" fmla="*/ 1402064 w 3960000"/>
              <a:gd name="connsiteY12" fmla="*/ 2660137 h 3960000"/>
              <a:gd name="connsiteX13" fmla="*/ 552668 w 3960000"/>
              <a:gd name="connsiteY13" fmla="*/ 2902822 h 3960000"/>
              <a:gd name="connsiteX14" fmla="*/ 1978439 w 3960000"/>
              <a:gd name="connsiteY14" fmla="*/ 3093502 h 3960000"/>
              <a:gd name="connsiteX15" fmla="*/ 3053184 w 3960000"/>
              <a:gd name="connsiteY15" fmla="*/ 2031759 h 3960000"/>
              <a:gd name="connsiteX16" fmla="*/ 3207849 w 3960000"/>
              <a:gd name="connsiteY16" fmla="*/ 1493166 h 3960000"/>
              <a:gd name="connsiteX17" fmla="*/ 3407333 w 3960000"/>
              <a:gd name="connsiteY17" fmla="*/ 1117847 h 3960000"/>
              <a:gd name="connsiteX18" fmla="*/ 3108461 w 3960000"/>
              <a:gd name="connsiteY18" fmla="*/ 1185086 h 3960000"/>
              <a:gd name="connsiteX19" fmla="*/ 3334650 w 3960000"/>
              <a:gd name="connsiteY19" fmla="*/ 883134 h 3960000"/>
              <a:gd name="connsiteX20" fmla="*/ 2995677 w 3960000"/>
              <a:gd name="connsiteY20" fmla="*/ 1008938 h 3960000"/>
              <a:gd name="connsiteX21" fmla="*/ 2538382 w 3960000"/>
              <a:gd name="connsiteY21" fmla="*/ 802616 h 3960000"/>
              <a:gd name="connsiteX22" fmla="*/ 308009 w 3960000"/>
              <a:gd name="connsiteY22" fmla="*/ 0 h 3960000"/>
              <a:gd name="connsiteX23" fmla="*/ 3651991 w 3960000"/>
              <a:gd name="connsiteY23" fmla="*/ 0 h 3960000"/>
              <a:gd name="connsiteX24" fmla="*/ 3960000 w 3960000"/>
              <a:gd name="connsiteY24" fmla="*/ 308009 h 3960000"/>
              <a:gd name="connsiteX25" fmla="*/ 3960000 w 3960000"/>
              <a:gd name="connsiteY25" fmla="*/ 3651991 h 3960000"/>
              <a:gd name="connsiteX26" fmla="*/ 3651991 w 3960000"/>
              <a:gd name="connsiteY26" fmla="*/ 3960000 h 3960000"/>
              <a:gd name="connsiteX27" fmla="*/ 308009 w 3960000"/>
              <a:gd name="connsiteY27" fmla="*/ 3960000 h 3960000"/>
              <a:gd name="connsiteX28" fmla="*/ 0 w 3960000"/>
              <a:gd name="connsiteY28" fmla="*/ 3651991 h 3960000"/>
              <a:gd name="connsiteX29" fmla="*/ 0 w 3960000"/>
              <a:gd name="connsiteY29" fmla="*/ 308009 h 3960000"/>
              <a:gd name="connsiteX30" fmla="*/ 308009 w 3960000"/>
              <a:gd name="connsiteY30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07333 w 3960000"/>
              <a:gd name="connsiteY16" fmla="*/ 1117847 h 3960000"/>
              <a:gd name="connsiteX17" fmla="*/ 3108461 w 3960000"/>
              <a:gd name="connsiteY17" fmla="*/ 1185086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07333 w 3960000"/>
              <a:gd name="connsiteY16" fmla="*/ 1117847 h 3960000"/>
              <a:gd name="connsiteX17" fmla="*/ 3140091 w 3960000"/>
              <a:gd name="connsiteY17" fmla="*/ 1227260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34030 w 3960000"/>
              <a:gd name="connsiteY7" fmla="*/ 1745738 h 3960000"/>
              <a:gd name="connsiteX8" fmla="*/ 644257 w 3960000"/>
              <a:gd name="connsiteY8" fmla="*/ 1555506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56023 w 3960000"/>
              <a:gd name="connsiteY10" fmla="*/ 2244108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3960000" h="3960000">
                <a:moveTo>
                  <a:pt x="3160999" y="1374274"/>
                </a:moveTo>
                <a:lnTo>
                  <a:pt x="3155132" y="1419362"/>
                </a:lnTo>
                <a:lnTo>
                  <a:pt x="3160999" y="1374274"/>
                </a:lnTo>
                <a:close/>
                <a:moveTo>
                  <a:pt x="2496208" y="770986"/>
                </a:moveTo>
                <a:cubicBezTo>
                  <a:pt x="2113414" y="770986"/>
                  <a:pt x="1929581" y="1106902"/>
                  <a:pt x="1921633" y="1292845"/>
                </a:cubicBezTo>
                <a:cubicBezTo>
                  <a:pt x="1914712" y="1454769"/>
                  <a:pt x="1928136" y="1522392"/>
                  <a:pt x="1942445" y="1570340"/>
                </a:cubicBezTo>
                <a:cubicBezTo>
                  <a:pt x="1547199" y="1510736"/>
                  <a:pt x="1237189" y="1330681"/>
                  <a:pt x="815277" y="836121"/>
                </a:cubicBezTo>
                <a:cubicBezTo>
                  <a:pt x="618819" y="1229038"/>
                  <a:pt x="733086" y="1558961"/>
                  <a:pt x="965659" y="1735195"/>
                </a:cubicBezTo>
                <a:cubicBezTo>
                  <a:pt x="864541" y="1716416"/>
                  <a:pt x="662904" y="1695759"/>
                  <a:pt x="570453" y="1629310"/>
                </a:cubicBezTo>
                <a:cubicBezTo>
                  <a:pt x="597898" y="2016450"/>
                  <a:pt x="990931" y="2177657"/>
                  <a:pt x="1196057" y="2257108"/>
                </a:cubicBezTo>
                <a:cubicBezTo>
                  <a:pt x="1113718" y="2275887"/>
                  <a:pt x="943857" y="2321380"/>
                  <a:pt x="813848" y="2296824"/>
                </a:cubicBezTo>
                <a:cubicBezTo>
                  <a:pt x="926523" y="2634848"/>
                  <a:pt x="1326064" y="2611755"/>
                  <a:pt x="1486410" y="2607420"/>
                </a:cubicBezTo>
                <a:cubicBezTo>
                  <a:pt x="1297174" y="2749708"/>
                  <a:pt x="1000058" y="2795794"/>
                  <a:pt x="489408" y="2829018"/>
                </a:cubicBezTo>
                <a:cubicBezTo>
                  <a:pt x="914827" y="3139596"/>
                  <a:pt x="1734874" y="3242281"/>
                  <a:pt x="2062787" y="3146219"/>
                </a:cubicBezTo>
                <a:cubicBezTo>
                  <a:pt x="2763394" y="2903535"/>
                  <a:pt x="2915370" y="2621267"/>
                  <a:pt x="3074271" y="2105563"/>
                </a:cubicBezTo>
                <a:cubicBezTo>
                  <a:pt x="3173740" y="1733406"/>
                  <a:pt x="3145310" y="1648999"/>
                  <a:pt x="3207849" y="1493166"/>
                </a:cubicBezTo>
                <a:cubicBezTo>
                  <a:pt x="3270388" y="1337333"/>
                  <a:pt x="3414210" y="1276468"/>
                  <a:pt x="3449507" y="1170564"/>
                </a:cubicBezTo>
                <a:cubicBezTo>
                  <a:pt x="3349883" y="1192977"/>
                  <a:pt x="3252716" y="1239516"/>
                  <a:pt x="3140091" y="1227260"/>
                </a:cubicBezTo>
                <a:cubicBezTo>
                  <a:pt x="3219995" y="1183499"/>
                  <a:pt x="3274317" y="996523"/>
                  <a:pt x="3324107" y="851504"/>
                </a:cubicBezTo>
                <a:cubicBezTo>
                  <a:pt x="3215037" y="921165"/>
                  <a:pt x="3152155" y="998691"/>
                  <a:pt x="2995677" y="1008938"/>
                </a:cubicBezTo>
                <a:cubicBezTo>
                  <a:pt x="2884471" y="881691"/>
                  <a:pt x="2678487" y="770986"/>
                  <a:pt x="2496208" y="770986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00" name="Rounded Rectangle 3">
            <a:extLst>
              <a:ext uri="{FF2B5EF4-FFF2-40B4-BE49-F238E27FC236}">
                <a16:creationId xmlns:a16="http://schemas.microsoft.com/office/drawing/2014/main" id="{C2FE4DD9-BD0F-42FA-8558-1E2788EACC02}"/>
              </a:ext>
            </a:extLst>
          </p:cNvPr>
          <p:cNvSpPr>
            <a:spLocks noChangeAspect="1"/>
          </p:cNvSpPr>
          <p:nvPr/>
        </p:nvSpPr>
        <p:spPr>
          <a:xfrm>
            <a:off x="6121262" y="5634756"/>
            <a:ext cx="519265" cy="519265"/>
          </a:xfrm>
          <a:custGeom>
            <a:avLst/>
            <a:gdLst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59137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960000" h="3960000">
                <a:moveTo>
                  <a:pt x="2841893" y="181064"/>
                </a:moveTo>
                <a:cubicBezTo>
                  <a:pt x="2485731" y="190239"/>
                  <a:pt x="2106781" y="339266"/>
                  <a:pt x="2105790" y="859562"/>
                </a:cubicBezTo>
                <a:lnTo>
                  <a:pt x="2106860" y="863292"/>
                </a:lnTo>
                <a:lnTo>
                  <a:pt x="2106860" y="1248172"/>
                </a:lnTo>
                <a:lnTo>
                  <a:pt x="1691968" y="1248172"/>
                </a:lnTo>
                <a:lnTo>
                  <a:pt x="1691968" y="1824236"/>
                </a:lnTo>
                <a:lnTo>
                  <a:pt x="2106860" y="1824236"/>
                </a:lnTo>
                <a:lnTo>
                  <a:pt x="2106860" y="3779396"/>
                </a:lnTo>
                <a:lnTo>
                  <a:pt x="2754932" y="3779396"/>
                </a:lnTo>
                <a:lnTo>
                  <a:pt x="2754932" y="1824236"/>
                </a:lnTo>
                <a:lnTo>
                  <a:pt x="3305869" y="1813665"/>
                </a:lnTo>
                <a:lnTo>
                  <a:pt x="3348152" y="1248172"/>
                </a:lnTo>
                <a:lnTo>
                  <a:pt x="2754932" y="1248172"/>
                </a:lnTo>
                <a:lnTo>
                  <a:pt x="2754932" y="907124"/>
                </a:lnTo>
                <a:cubicBezTo>
                  <a:pt x="2746287" y="682909"/>
                  <a:pt x="3126764" y="685506"/>
                  <a:pt x="3369037" y="704441"/>
                </a:cubicBezTo>
                <a:cubicBezTo>
                  <a:pt x="3391941" y="556446"/>
                  <a:pt x="3409927" y="381656"/>
                  <a:pt x="3410216" y="195189"/>
                </a:cubicBezTo>
                <a:cubicBezTo>
                  <a:pt x="3239930" y="163882"/>
                  <a:pt x="3118909" y="173928"/>
                  <a:pt x="2841893" y="181064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01" name="Rounded Rectangle 10">
            <a:extLst>
              <a:ext uri="{FF2B5EF4-FFF2-40B4-BE49-F238E27FC236}">
                <a16:creationId xmlns:a16="http://schemas.microsoft.com/office/drawing/2014/main" id="{798E328E-1056-4BD6-8D0A-FEC675AE63E6}"/>
              </a:ext>
            </a:extLst>
          </p:cNvPr>
          <p:cNvSpPr>
            <a:spLocks noChangeAspect="1"/>
          </p:cNvSpPr>
          <p:nvPr/>
        </p:nvSpPr>
        <p:spPr>
          <a:xfrm>
            <a:off x="7836637" y="5624208"/>
            <a:ext cx="521115" cy="529812"/>
          </a:xfrm>
          <a:custGeom>
            <a:avLst/>
            <a:gdLst/>
            <a:ahLst/>
            <a:cxnLst/>
            <a:rect l="l" t="t" r="r" b="b"/>
            <a:pathLst>
              <a:path w="3186824" h="3240000">
                <a:moveTo>
                  <a:pt x="2141174" y="1384899"/>
                </a:moveTo>
                <a:lnTo>
                  <a:pt x="2141174" y="1528887"/>
                </a:lnTo>
                <a:lnTo>
                  <a:pt x="1997174" y="1528887"/>
                </a:lnTo>
                <a:lnTo>
                  <a:pt x="1997174" y="1744911"/>
                </a:lnTo>
                <a:lnTo>
                  <a:pt x="2141174" y="1744911"/>
                </a:lnTo>
                <a:lnTo>
                  <a:pt x="2141174" y="1888899"/>
                </a:lnTo>
                <a:lnTo>
                  <a:pt x="2357174" y="1888899"/>
                </a:lnTo>
                <a:lnTo>
                  <a:pt x="2357174" y="1744911"/>
                </a:lnTo>
                <a:lnTo>
                  <a:pt x="2501174" y="1744911"/>
                </a:lnTo>
                <a:lnTo>
                  <a:pt x="2501174" y="1528887"/>
                </a:lnTo>
                <a:lnTo>
                  <a:pt x="2357174" y="1528887"/>
                </a:lnTo>
                <a:lnTo>
                  <a:pt x="2357174" y="1384899"/>
                </a:lnTo>
                <a:close/>
                <a:moveTo>
                  <a:pt x="1286582" y="1008157"/>
                </a:moveTo>
                <a:cubicBezTo>
                  <a:pt x="1148208" y="1006486"/>
                  <a:pt x="1009270" y="1051569"/>
                  <a:pt x="894997" y="1143711"/>
                </a:cubicBezTo>
                <a:cubicBezTo>
                  <a:pt x="666451" y="1327995"/>
                  <a:pt x="600947" y="1648602"/>
                  <a:pt x="738892" y="1907765"/>
                </a:cubicBezTo>
                <a:cubicBezTo>
                  <a:pt x="876837" y="2166928"/>
                  <a:pt x="1179371" y="2291639"/>
                  <a:pt x="1459875" y="2204971"/>
                </a:cubicBezTo>
                <a:cubicBezTo>
                  <a:pt x="1676459" y="2138053"/>
                  <a:pt x="1832801" y="1959669"/>
                  <a:pt x="1876637" y="1747242"/>
                </a:cubicBezTo>
                <a:lnTo>
                  <a:pt x="1879565" y="1747242"/>
                </a:lnTo>
                <a:lnTo>
                  <a:pt x="1879565" y="1728291"/>
                </a:lnTo>
                <a:cubicBezTo>
                  <a:pt x="1891883" y="1671800"/>
                  <a:pt x="1894168" y="1612713"/>
                  <a:pt x="1887545" y="1552862"/>
                </a:cubicBezTo>
                <a:lnTo>
                  <a:pt x="1879565" y="1553745"/>
                </a:lnTo>
                <a:lnTo>
                  <a:pt x="1879565" y="1531218"/>
                </a:lnTo>
                <a:lnTo>
                  <a:pt x="1231565" y="1531218"/>
                </a:lnTo>
                <a:lnTo>
                  <a:pt x="1231565" y="1747242"/>
                </a:lnTo>
                <a:lnTo>
                  <a:pt x="1565835" y="1747242"/>
                </a:lnTo>
                <a:cubicBezTo>
                  <a:pt x="1530201" y="1827940"/>
                  <a:pt x="1460959" y="1892348"/>
                  <a:pt x="1371795" y="1919897"/>
                </a:cubicBezTo>
                <a:cubicBezTo>
                  <a:pt x="1228031" y="1964316"/>
                  <a:pt x="1072976" y="1900399"/>
                  <a:pt x="1002277" y="1767573"/>
                </a:cubicBezTo>
                <a:cubicBezTo>
                  <a:pt x="931578" y="1634747"/>
                  <a:pt x="965150" y="1470429"/>
                  <a:pt x="1082284" y="1375980"/>
                </a:cubicBezTo>
                <a:cubicBezTo>
                  <a:pt x="1199418" y="1281531"/>
                  <a:pt x="1367118" y="1283556"/>
                  <a:pt x="1481937" y="1380807"/>
                </a:cubicBezTo>
                <a:lnTo>
                  <a:pt x="1674778" y="1153129"/>
                </a:lnTo>
                <a:cubicBezTo>
                  <a:pt x="1562764" y="1058254"/>
                  <a:pt x="1424955" y="1009828"/>
                  <a:pt x="1286582" y="1008157"/>
                </a:cubicBezTo>
                <a:close/>
                <a:moveTo>
                  <a:pt x="293028" y="0"/>
                </a:moveTo>
                <a:lnTo>
                  <a:pt x="2893796" y="0"/>
                </a:lnTo>
                <a:cubicBezTo>
                  <a:pt x="3055631" y="0"/>
                  <a:pt x="3186824" y="131193"/>
                  <a:pt x="3186824" y="293028"/>
                </a:cubicBezTo>
                <a:lnTo>
                  <a:pt x="3186824" y="2946972"/>
                </a:lnTo>
                <a:cubicBezTo>
                  <a:pt x="3186824" y="3108807"/>
                  <a:pt x="3055631" y="3240000"/>
                  <a:pt x="2893796" y="3240000"/>
                </a:cubicBezTo>
                <a:lnTo>
                  <a:pt x="293028" y="3240000"/>
                </a:lnTo>
                <a:cubicBezTo>
                  <a:pt x="131193" y="3240000"/>
                  <a:pt x="0" y="3108807"/>
                  <a:pt x="0" y="2946972"/>
                </a:cubicBezTo>
                <a:lnTo>
                  <a:pt x="0" y="293028"/>
                </a:lnTo>
                <a:cubicBezTo>
                  <a:pt x="0" y="131193"/>
                  <a:pt x="131193" y="0"/>
                  <a:pt x="29302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02" name="Block Arc 6">
            <a:extLst>
              <a:ext uri="{FF2B5EF4-FFF2-40B4-BE49-F238E27FC236}">
                <a16:creationId xmlns:a16="http://schemas.microsoft.com/office/drawing/2014/main" id="{62965521-2EFF-4BE9-866C-3D9369FA5C74}"/>
              </a:ext>
            </a:extLst>
          </p:cNvPr>
          <p:cNvSpPr/>
          <p:nvPr/>
        </p:nvSpPr>
        <p:spPr>
          <a:xfrm>
            <a:off x="8626102" y="5660698"/>
            <a:ext cx="488516" cy="493322"/>
          </a:xfrm>
          <a:custGeom>
            <a:avLst/>
            <a:gdLst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734726 w 3221102"/>
              <a:gd name="connsiteY22" fmla="*/ 869255 h 3221116"/>
              <a:gd name="connsiteX23" fmla="*/ 1956122 w 3221102"/>
              <a:gd name="connsiteY23" fmla="*/ 1110076 h 3221116"/>
              <a:gd name="connsiteX24" fmla="*/ 1973374 w 3221102"/>
              <a:gd name="connsiteY24" fmla="*/ 875315 h 3221116"/>
              <a:gd name="connsiteX25" fmla="*/ 2333414 w 3221102"/>
              <a:gd name="connsiteY25" fmla="*/ 875315 h 3221116"/>
              <a:gd name="connsiteX26" fmla="*/ 2324788 w 3221102"/>
              <a:gd name="connsiteY26" fmla="*/ 2054049 h 3221116"/>
              <a:gd name="connsiteX27" fmla="*/ 2661746 w 3221102"/>
              <a:gd name="connsiteY27" fmla="*/ 2179658 h 3221116"/>
              <a:gd name="connsiteX28" fmla="*/ 2691046 w 3221102"/>
              <a:gd name="connsiteY28" fmla="*/ 2188689 h 3221116"/>
              <a:gd name="connsiteX29" fmla="*/ 2667011 w 3221102"/>
              <a:gd name="connsiteY29" fmla="*/ 2175828 h 3221116"/>
              <a:gd name="connsiteX30" fmla="*/ 2332141 w 3221102"/>
              <a:gd name="connsiteY30" fmla="*/ 653899 h 3221116"/>
              <a:gd name="connsiteX31" fmla="*/ 776764 w 3221102"/>
              <a:gd name="connsiteY31" fmla="*/ 749845 h 3221116"/>
              <a:gd name="connsiteX32" fmla="*/ 631487 w 3221102"/>
              <a:gd name="connsiteY32" fmla="*/ 2301392 h 3221116"/>
              <a:gd name="connsiteX33" fmla="*/ 2142017 w 3221102"/>
              <a:gd name="connsiteY33" fmla="*/ 2684410 h 3221116"/>
              <a:gd name="connsiteX34" fmla="*/ 2324866 w 3221102"/>
              <a:gd name="connsiteY34" fmla="*/ 3053856 h 3221116"/>
              <a:gd name="connsiteX35" fmla="*/ 294693 w 3221102"/>
              <a:gd name="connsiteY35" fmla="*/ 2539075 h 3221116"/>
              <a:gd name="connsiteX36" fmla="*/ 489947 w 3221102"/>
              <a:gd name="connsiteY36" fmla="*/ 453774 h 3221116"/>
              <a:gd name="connsiteX37" fmla="*/ 1651152 w 3221102"/>
              <a:gd name="connsiteY37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734726 w 3221102"/>
              <a:gd name="connsiteY22" fmla="*/ 869255 h 3221116"/>
              <a:gd name="connsiteX23" fmla="*/ 1956122 w 3221102"/>
              <a:gd name="connsiteY23" fmla="*/ 1110076 h 3221116"/>
              <a:gd name="connsiteX24" fmla="*/ 1973374 w 3221102"/>
              <a:gd name="connsiteY24" fmla="*/ 875315 h 3221116"/>
              <a:gd name="connsiteX25" fmla="*/ 2333414 w 3221102"/>
              <a:gd name="connsiteY25" fmla="*/ 875315 h 3221116"/>
              <a:gd name="connsiteX26" fmla="*/ 2324788 w 3221102"/>
              <a:gd name="connsiteY26" fmla="*/ 2054049 h 3221116"/>
              <a:gd name="connsiteX27" fmla="*/ 2661746 w 3221102"/>
              <a:gd name="connsiteY27" fmla="*/ 2179658 h 3221116"/>
              <a:gd name="connsiteX28" fmla="*/ 2691046 w 3221102"/>
              <a:gd name="connsiteY28" fmla="*/ 2188689 h 3221116"/>
              <a:gd name="connsiteX29" fmla="*/ 2667011 w 3221102"/>
              <a:gd name="connsiteY29" fmla="*/ 2175828 h 3221116"/>
              <a:gd name="connsiteX30" fmla="*/ 2332141 w 3221102"/>
              <a:gd name="connsiteY30" fmla="*/ 653899 h 3221116"/>
              <a:gd name="connsiteX31" fmla="*/ 776764 w 3221102"/>
              <a:gd name="connsiteY31" fmla="*/ 749845 h 3221116"/>
              <a:gd name="connsiteX32" fmla="*/ 631487 w 3221102"/>
              <a:gd name="connsiteY32" fmla="*/ 2301392 h 3221116"/>
              <a:gd name="connsiteX33" fmla="*/ 2142017 w 3221102"/>
              <a:gd name="connsiteY33" fmla="*/ 2684410 h 3221116"/>
              <a:gd name="connsiteX34" fmla="*/ 2324866 w 3221102"/>
              <a:gd name="connsiteY34" fmla="*/ 3053856 h 3221116"/>
              <a:gd name="connsiteX35" fmla="*/ 294693 w 3221102"/>
              <a:gd name="connsiteY35" fmla="*/ 2539075 h 3221116"/>
              <a:gd name="connsiteX36" fmla="*/ 489947 w 3221102"/>
              <a:gd name="connsiteY36" fmla="*/ 453774 h 3221116"/>
              <a:gd name="connsiteX37" fmla="*/ 1651152 w 3221102"/>
              <a:gd name="connsiteY37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151233"/>
              <a:gd name="connsiteY0" fmla="*/ 2175617 h 3221116"/>
              <a:gd name="connsiteX1" fmla="*/ 2658205 w 3151233"/>
              <a:gd name="connsiteY1" fmla="*/ 2178566 h 3221116"/>
              <a:gd name="connsiteX2" fmla="*/ 2664630 w 3151233"/>
              <a:gd name="connsiteY2" fmla="*/ 2175617 h 3221116"/>
              <a:gd name="connsiteX3" fmla="*/ 1477043 w 3151233"/>
              <a:gd name="connsiteY3" fmla="*/ 1144372 h 3221116"/>
              <a:gd name="connsiteX4" fmla="*/ 1409070 w 3151233"/>
              <a:gd name="connsiteY4" fmla="*/ 1159393 h 3221116"/>
              <a:gd name="connsiteX5" fmla="*/ 1152384 w 3151233"/>
              <a:gd name="connsiteY5" fmla="*/ 1703728 h 3221116"/>
              <a:gd name="connsiteX6" fmla="*/ 1514013 w 3151233"/>
              <a:gd name="connsiteY6" fmla="*/ 2152290 h 3221116"/>
              <a:gd name="connsiteX7" fmla="*/ 1850815 w 3151233"/>
              <a:gd name="connsiteY7" fmla="*/ 1654259 h 3221116"/>
              <a:gd name="connsiteX8" fmla="*/ 1830467 w 3151233"/>
              <a:gd name="connsiteY8" fmla="*/ 1515986 h 3221116"/>
              <a:gd name="connsiteX9" fmla="*/ 1477043 w 3151233"/>
              <a:gd name="connsiteY9" fmla="*/ 1144372 h 3221116"/>
              <a:gd name="connsiteX10" fmla="*/ 1651152 w 3151233"/>
              <a:gd name="connsiteY10" fmla="*/ 501 h 3221116"/>
              <a:gd name="connsiteX11" fmla="*/ 2580395 w 3151233"/>
              <a:gd name="connsiteY11" fmla="*/ 324821 h 3221116"/>
              <a:gd name="connsiteX12" fmla="*/ 3030464 w 3151233"/>
              <a:gd name="connsiteY12" fmla="*/ 2249544 h 3221116"/>
              <a:gd name="connsiteX13" fmla="*/ 2585849 w 3151233"/>
              <a:gd name="connsiteY13" fmla="*/ 2588887 h 3221116"/>
              <a:gd name="connsiteX14" fmla="*/ 1973374 w 3151233"/>
              <a:gd name="connsiteY14" fmla="*/ 2195096 h 3221116"/>
              <a:gd name="connsiteX15" fmla="*/ 1390827 w 3151233"/>
              <a:gd name="connsiteY15" fmla="*/ 2527630 h 3221116"/>
              <a:gd name="connsiteX16" fmla="*/ 783896 w 3151233"/>
              <a:gd name="connsiteY16" fmla="*/ 1665044 h 3221116"/>
              <a:gd name="connsiteX17" fmla="*/ 1268509 w 3151233"/>
              <a:gd name="connsiteY17" fmla="*/ 819983 h 3221116"/>
              <a:gd name="connsiteX18" fmla="*/ 1328805 w 3151233"/>
              <a:gd name="connsiteY18" fmla="*/ 807930 h 3221116"/>
              <a:gd name="connsiteX19" fmla="*/ 1390827 w 3151233"/>
              <a:gd name="connsiteY19" fmla="*/ 802457 h 3221116"/>
              <a:gd name="connsiteX20" fmla="*/ 1462242 w 3151233"/>
              <a:gd name="connsiteY20" fmla="*/ 801708 h 3221116"/>
              <a:gd name="connsiteX21" fmla="*/ 1956122 w 3151233"/>
              <a:gd name="connsiteY21" fmla="*/ 1110076 h 3221116"/>
              <a:gd name="connsiteX22" fmla="*/ 1973374 w 3151233"/>
              <a:gd name="connsiteY22" fmla="*/ 875315 h 3221116"/>
              <a:gd name="connsiteX23" fmla="*/ 2333414 w 3151233"/>
              <a:gd name="connsiteY23" fmla="*/ 875315 h 3221116"/>
              <a:gd name="connsiteX24" fmla="*/ 2324788 w 3151233"/>
              <a:gd name="connsiteY24" fmla="*/ 2054049 h 3221116"/>
              <a:gd name="connsiteX25" fmla="*/ 2661746 w 3151233"/>
              <a:gd name="connsiteY25" fmla="*/ 2179658 h 3221116"/>
              <a:gd name="connsiteX26" fmla="*/ 2691046 w 3151233"/>
              <a:gd name="connsiteY26" fmla="*/ 2188689 h 3221116"/>
              <a:gd name="connsiteX27" fmla="*/ 2667011 w 3151233"/>
              <a:gd name="connsiteY27" fmla="*/ 2175828 h 3221116"/>
              <a:gd name="connsiteX28" fmla="*/ 2332141 w 3151233"/>
              <a:gd name="connsiteY28" fmla="*/ 653899 h 3221116"/>
              <a:gd name="connsiteX29" fmla="*/ 776764 w 3151233"/>
              <a:gd name="connsiteY29" fmla="*/ 749845 h 3221116"/>
              <a:gd name="connsiteX30" fmla="*/ 631487 w 3151233"/>
              <a:gd name="connsiteY30" fmla="*/ 2301392 h 3221116"/>
              <a:gd name="connsiteX31" fmla="*/ 2142017 w 3151233"/>
              <a:gd name="connsiteY31" fmla="*/ 2684410 h 3221116"/>
              <a:gd name="connsiteX32" fmla="*/ 2324866 w 3151233"/>
              <a:gd name="connsiteY32" fmla="*/ 3053856 h 3221116"/>
              <a:gd name="connsiteX33" fmla="*/ 294693 w 3151233"/>
              <a:gd name="connsiteY33" fmla="*/ 2539075 h 3221116"/>
              <a:gd name="connsiteX34" fmla="*/ 489947 w 3151233"/>
              <a:gd name="connsiteY34" fmla="*/ 453774 h 3221116"/>
              <a:gd name="connsiteX35" fmla="*/ 1651152 w 3151233"/>
              <a:gd name="connsiteY35" fmla="*/ 501 h 3221116"/>
              <a:gd name="connsiteX0" fmla="*/ 2664630 w 3161851"/>
              <a:gd name="connsiteY0" fmla="*/ 2175617 h 3221116"/>
              <a:gd name="connsiteX1" fmla="*/ 2658205 w 3161851"/>
              <a:gd name="connsiteY1" fmla="*/ 2178566 h 3221116"/>
              <a:gd name="connsiteX2" fmla="*/ 2664630 w 3161851"/>
              <a:gd name="connsiteY2" fmla="*/ 2175617 h 3221116"/>
              <a:gd name="connsiteX3" fmla="*/ 1477043 w 3161851"/>
              <a:gd name="connsiteY3" fmla="*/ 1144372 h 3221116"/>
              <a:gd name="connsiteX4" fmla="*/ 1409070 w 3161851"/>
              <a:gd name="connsiteY4" fmla="*/ 1159393 h 3221116"/>
              <a:gd name="connsiteX5" fmla="*/ 1152384 w 3161851"/>
              <a:gd name="connsiteY5" fmla="*/ 1703728 h 3221116"/>
              <a:gd name="connsiteX6" fmla="*/ 1514013 w 3161851"/>
              <a:gd name="connsiteY6" fmla="*/ 2152290 h 3221116"/>
              <a:gd name="connsiteX7" fmla="*/ 1850815 w 3161851"/>
              <a:gd name="connsiteY7" fmla="*/ 1654259 h 3221116"/>
              <a:gd name="connsiteX8" fmla="*/ 1830467 w 3161851"/>
              <a:gd name="connsiteY8" fmla="*/ 1515986 h 3221116"/>
              <a:gd name="connsiteX9" fmla="*/ 1477043 w 3161851"/>
              <a:gd name="connsiteY9" fmla="*/ 1144372 h 3221116"/>
              <a:gd name="connsiteX10" fmla="*/ 1651152 w 3161851"/>
              <a:gd name="connsiteY10" fmla="*/ 501 h 3221116"/>
              <a:gd name="connsiteX11" fmla="*/ 2580395 w 3161851"/>
              <a:gd name="connsiteY11" fmla="*/ 324821 h 3221116"/>
              <a:gd name="connsiteX12" fmla="*/ 3030464 w 3161851"/>
              <a:gd name="connsiteY12" fmla="*/ 2249544 h 3221116"/>
              <a:gd name="connsiteX13" fmla="*/ 2585849 w 3161851"/>
              <a:gd name="connsiteY13" fmla="*/ 2588887 h 3221116"/>
              <a:gd name="connsiteX14" fmla="*/ 1973374 w 3161851"/>
              <a:gd name="connsiteY14" fmla="*/ 2195096 h 3221116"/>
              <a:gd name="connsiteX15" fmla="*/ 1390827 w 3161851"/>
              <a:gd name="connsiteY15" fmla="*/ 2527630 h 3221116"/>
              <a:gd name="connsiteX16" fmla="*/ 783896 w 3161851"/>
              <a:gd name="connsiteY16" fmla="*/ 1665044 h 3221116"/>
              <a:gd name="connsiteX17" fmla="*/ 1268509 w 3161851"/>
              <a:gd name="connsiteY17" fmla="*/ 819983 h 3221116"/>
              <a:gd name="connsiteX18" fmla="*/ 1328805 w 3161851"/>
              <a:gd name="connsiteY18" fmla="*/ 807930 h 3221116"/>
              <a:gd name="connsiteX19" fmla="*/ 1390827 w 3161851"/>
              <a:gd name="connsiteY19" fmla="*/ 802457 h 3221116"/>
              <a:gd name="connsiteX20" fmla="*/ 1462242 w 3161851"/>
              <a:gd name="connsiteY20" fmla="*/ 801708 h 3221116"/>
              <a:gd name="connsiteX21" fmla="*/ 1956122 w 3161851"/>
              <a:gd name="connsiteY21" fmla="*/ 1110076 h 3221116"/>
              <a:gd name="connsiteX22" fmla="*/ 1973374 w 3161851"/>
              <a:gd name="connsiteY22" fmla="*/ 875315 h 3221116"/>
              <a:gd name="connsiteX23" fmla="*/ 2333414 w 3161851"/>
              <a:gd name="connsiteY23" fmla="*/ 875315 h 3221116"/>
              <a:gd name="connsiteX24" fmla="*/ 2324788 w 3161851"/>
              <a:gd name="connsiteY24" fmla="*/ 2054049 h 3221116"/>
              <a:gd name="connsiteX25" fmla="*/ 2661746 w 3161851"/>
              <a:gd name="connsiteY25" fmla="*/ 2179658 h 3221116"/>
              <a:gd name="connsiteX26" fmla="*/ 2691046 w 3161851"/>
              <a:gd name="connsiteY26" fmla="*/ 2188689 h 3221116"/>
              <a:gd name="connsiteX27" fmla="*/ 2667011 w 3161851"/>
              <a:gd name="connsiteY27" fmla="*/ 2175828 h 3221116"/>
              <a:gd name="connsiteX28" fmla="*/ 2332141 w 3161851"/>
              <a:gd name="connsiteY28" fmla="*/ 653899 h 3221116"/>
              <a:gd name="connsiteX29" fmla="*/ 776764 w 3161851"/>
              <a:gd name="connsiteY29" fmla="*/ 749845 h 3221116"/>
              <a:gd name="connsiteX30" fmla="*/ 631487 w 3161851"/>
              <a:gd name="connsiteY30" fmla="*/ 2301392 h 3221116"/>
              <a:gd name="connsiteX31" fmla="*/ 2142017 w 3161851"/>
              <a:gd name="connsiteY31" fmla="*/ 2684410 h 3221116"/>
              <a:gd name="connsiteX32" fmla="*/ 2324866 w 3161851"/>
              <a:gd name="connsiteY32" fmla="*/ 3053856 h 3221116"/>
              <a:gd name="connsiteX33" fmla="*/ 294693 w 3161851"/>
              <a:gd name="connsiteY33" fmla="*/ 2539075 h 3221116"/>
              <a:gd name="connsiteX34" fmla="*/ 489947 w 3161851"/>
              <a:gd name="connsiteY34" fmla="*/ 453774 h 3221116"/>
              <a:gd name="connsiteX35" fmla="*/ 1651152 w 3161851"/>
              <a:gd name="connsiteY35" fmla="*/ 501 h 3221116"/>
              <a:gd name="connsiteX0" fmla="*/ 2664630 w 3182629"/>
              <a:gd name="connsiteY0" fmla="*/ 2175617 h 3221116"/>
              <a:gd name="connsiteX1" fmla="*/ 2658205 w 3182629"/>
              <a:gd name="connsiteY1" fmla="*/ 2178566 h 3221116"/>
              <a:gd name="connsiteX2" fmla="*/ 2664630 w 3182629"/>
              <a:gd name="connsiteY2" fmla="*/ 2175617 h 3221116"/>
              <a:gd name="connsiteX3" fmla="*/ 1477043 w 3182629"/>
              <a:gd name="connsiteY3" fmla="*/ 1144372 h 3221116"/>
              <a:gd name="connsiteX4" fmla="*/ 1409070 w 3182629"/>
              <a:gd name="connsiteY4" fmla="*/ 1159393 h 3221116"/>
              <a:gd name="connsiteX5" fmla="*/ 1152384 w 3182629"/>
              <a:gd name="connsiteY5" fmla="*/ 1703728 h 3221116"/>
              <a:gd name="connsiteX6" fmla="*/ 1514013 w 3182629"/>
              <a:gd name="connsiteY6" fmla="*/ 2152290 h 3221116"/>
              <a:gd name="connsiteX7" fmla="*/ 1850815 w 3182629"/>
              <a:gd name="connsiteY7" fmla="*/ 1654259 h 3221116"/>
              <a:gd name="connsiteX8" fmla="*/ 1830467 w 3182629"/>
              <a:gd name="connsiteY8" fmla="*/ 1515986 h 3221116"/>
              <a:gd name="connsiteX9" fmla="*/ 1477043 w 3182629"/>
              <a:gd name="connsiteY9" fmla="*/ 1144372 h 3221116"/>
              <a:gd name="connsiteX10" fmla="*/ 1651152 w 3182629"/>
              <a:gd name="connsiteY10" fmla="*/ 501 h 3221116"/>
              <a:gd name="connsiteX11" fmla="*/ 2580395 w 3182629"/>
              <a:gd name="connsiteY11" fmla="*/ 324821 h 3221116"/>
              <a:gd name="connsiteX12" fmla="*/ 3030464 w 3182629"/>
              <a:gd name="connsiteY12" fmla="*/ 2249544 h 3221116"/>
              <a:gd name="connsiteX13" fmla="*/ 2585849 w 3182629"/>
              <a:gd name="connsiteY13" fmla="*/ 2588887 h 3221116"/>
              <a:gd name="connsiteX14" fmla="*/ 1973374 w 3182629"/>
              <a:gd name="connsiteY14" fmla="*/ 2195096 h 3221116"/>
              <a:gd name="connsiteX15" fmla="*/ 1390827 w 3182629"/>
              <a:gd name="connsiteY15" fmla="*/ 2527630 h 3221116"/>
              <a:gd name="connsiteX16" fmla="*/ 783896 w 3182629"/>
              <a:gd name="connsiteY16" fmla="*/ 1665044 h 3221116"/>
              <a:gd name="connsiteX17" fmla="*/ 1268509 w 3182629"/>
              <a:gd name="connsiteY17" fmla="*/ 819983 h 3221116"/>
              <a:gd name="connsiteX18" fmla="*/ 1328805 w 3182629"/>
              <a:gd name="connsiteY18" fmla="*/ 807930 h 3221116"/>
              <a:gd name="connsiteX19" fmla="*/ 1390827 w 3182629"/>
              <a:gd name="connsiteY19" fmla="*/ 802457 h 3221116"/>
              <a:gd name="connsiteX20" fmla="*/ 1462242 w 3182629"/>
              <a:gd name="connsiteY20" fmla="*/ 801708 h 3221116"/>
              <a:gd name="connsiteX21" fmla="*/ 1956122 w 3182629"/>
              <a:gd name="connsiteY21" fmla="*/ 1110076 h 3221116"/>
              <a:gd name="connsiteX22" fmla="*/ 1973374 w 3182629"/>
              <a:gd name="connsiteY22" fmla="*/ 875315 h 3221116"/>
              <a:gd name="connsiteX23" fmla="*/ 2333414 w 3182629"/>
              <a:gd name="connsiteY23" fmla="*/ 875315 h 3221116"/>
              <a:gd name="connsiteX24" fmla="*/ 2324788 w 3182629"/>
              <a:gd name="connsiteY24" fmla="*/ 2054049 h 3221116"/>
              <a:gd name="connsiteX25" fmla="*/ 2661746 w 3182629"/>
              <a:gd name="connsiteY25" fmla="*/ 2179658 h 3221116"/>
              <a:gd name="connsiteX26" fmla="*/ 2691046 w 3182629"/>
              <a:gd name="connsiteY26" fmla="*/ 2188689 h 3221116"/>
              <a:gd name="connsiteX27" fmla="*/ 2667011 w 3182629"/>
              <a:gd name="connsiteY27" fmla="*/ 2175828 h 3221116"/>
              <a:gd name="connsiteX28" fmla="*/ 2332141 w 3182629"/>
              <a:gd name="connsiteY28" fmla="*/ 653899 h 3221116"/>
              <a:gd name="connsiteX29" fmla="*/ 776764 w 3182629"/>
              <a:gd name="connsiteY29" fmla="*/ 749845 h 3221116"/>
              <a:gd name="connsiteX30" fmla="*/ 631487 w 3182629"/>
              <a:gd name="connsiteY30" fmla="*/ 2301392 h 3221116"/>
              <a:gd name="connsiteX31" fmla="*/ 2142017 w 3182629"/>
              <a:gd name="connsiteY31" fmla="*/ 2684410 h 3221116"/>
              <a:gd name="connsiteX32" fmla="*/ 2324866 w 3182629"/>
              <a:gd name="connsiteY32" fmla="*/ 3053856 h 3221116"/>
              <a:gd name="connsiteX33" fmla="*/ 294693 w 3182629"/>
              <a:gd name="connsiteY33" fmla="*/ 2539075 h 3221116"/>
              <a:gd name="connsiteX34" fmla="*/ 489947 w 3182629"/>
              <a:gd name="connsiteY34" fmla="*/ 453774 h 3221116"/>
              <a:gd name="connsiteX35" fmla="*/ 1651152 w 3182629"/>
              <a:gd name="connsiteY35" fmla="*/ 501 h 3221116"/>
              <a:gd name="connsiteX0" fmla="*/ 2664630 w 3189723"/>
              <a:gd name="connsiteY0" fmla="*/ 2175617 h 3221116"/>
              <a:gd name="connsiteX1" fmla="*/ 2658205 w 3189723"/>
              <a:gd name="connsiteY1" fmla="*/ 2178566 h 3221116"/>
              <a:gd name="connsiteX2" fmla="*/ 2664630 w 3189723"/>
              <a:gd name="connsiteY2" fmla="*/ 2175617 h 3221116"/>
              <a:gd name="connsiteX3" fmla="*/ 1477043 w 3189723"/>
              <a:gd name="connsiteY3" fmla="*/ 1144372 h 3221116"/>
              <a:gd name="connsiteX4" fmla="*/ 1409070 w 3189723"/>
              <a:gd name="connsiteY4" fmla="*/ 1159393 h 3221116"/>
              <a:gd name="connsiteX5" fmla="*/ 1152384 w 3189723"/>
              <a:gd name="connsiteY5" fmla="*/ 1703728 h 3221116"/>
              <a:gd name="connsiteX6" fmla="*/ 1514013 w 3189723"/>
              <a:gd name="connsiteY6" fmla="*/ 2152290 h 3221116"/>
              <a:gd name="connsiteX7" fmla="*/ 1850815 w 3189723"/>
              <a:gd name="connsiteY7" fmla="*/ 1654259 h 3221116"/>
              <a:gd name="connsiteX8" fmla="*/ 1830467 w 3189723"/>
              <a:gd name="connsiteY8" fmla="*/ 1515986 h 3221116"/>
              <a:gd name="connsiteX9" fmla="*/ 1477043 w 3189723"/>
              <a:gd name="connsiteY9" fmla="*/ 1144372 h 3221116"/>
              <a:gd name="connsiteX10" fmla="*/ 1651152 w 3189723"/>
              <a:gd name="connsiteY10" fmla="*/ 501 h 3221116"/>
              <a:gd name="connsiteX11" fmla="*/ 2580395 w 3189723"/>
              <a:gd name="connsiteY11" fmla="*/ 324821 h 3221116"/>
              <a:gd name="connsiteX12" fmla="*/ 3030464 w 3189723"/>
              <a:gd name="connsiteY12" fmla="*/ 2249544 h 3221116"/>
              <a:gd name="connsiteX13" fmla="*/ 2585849 w 3189723"/>
              <a:gd name="connsiteY13" fmla="*/ 2588887 h 3221116"/>
              <a:gd name="connsiteX14" fmla="*/ 1973374 w 3189723"/>
              <a:gd name="connsiteY14" fmla="*/ 2195096 h 3221116"/>
              <a:gd name="connsiteX15" fmla="*/ 1390827 w 3189723"/>
              <a:gd name="connsiteY15" fmla="*/ 2527630 h 3221116"/>
              <a:gd name="connsiteX16" fmla="*/ 783896 w 3189723"/>
              <a:gd name="connsiteY16" fmla="*/ 1665044 h 3221116"/>
              <a:gd name="connsiteX17" fmla="*/ 1268509 w 3189723"/>
              <a:gd name="connsiteY17" fmla="*/ 819983 h 3221116"/>
              <a:gd name="connsiteX18" fmla="*/ 1328805 w 3189723"/>
              <a:gd name="connsiteY18" fmla="*/ 807930 h 3221116"/>
              <a:gd name="connsiteX19" fmla="*/ 1390827 w 3189723"/>
              <a:gd name="connsiteY19" fmla="*/ 802457 h 3221116"/>
              <a:gd name="connsiteX20" fmla="*/ 1462242 w 3189723"/>
              <a:gd name="connsiteY20" fmla="*/ 801708 h 3221116"/>
              <a:gd name="connsiteX21" fmla="*/ 1956122 w 3189723"/>
              <a:gd name="connsiteY21" fmla="*/ 1110076 h 3221116"/>
              <a:gd name="connsiteX22" fmla="*/ 1973374 w 3189723"/>
              <a:gd name="connsiteY22" fmla="*/ 875315 h 3221116"/>
              <a:gd name="connsiteX23" fmla="*/ 2333414 w 3189723"/>
              <a:gd name="connsiteY23" fmla="*/ 875315 h 3221116"/>
              <a:gd name="connsiteX24" fmla="*/ 2324788 w 3189723"/>
              <a:gd name="connsiteY24" fmla="*/ 2054049 h 3221116"/>
              <a:gd name="connsiteX25" fmla="*/ 2661746 w 3189723"/>
              <a:gd name="connsiteY25" fmla="*/ 2179658 h 3221116"/>
              <a:gd name="connsiteX26" fmla="*/ 2691046 w 3189723"/>
              <a:gd name="connsiteY26" fmla="*/ 2188689 h 3221116"/>
              <a:gd name="connsiteX27" fmla="*/ 2667011 w 3189723"/>
              <a:gd name="connsiteY27" fmla="*/ 2175828 h 3221116"/>
              <a:gd name="connsiteX28" fmla="*/ 2332141 w 3189723"/>
              <a:gd name="connsiteY28" fmla="*/ 653899 h 3221116"/>
              <a:gd name="connsiteX29" fmla="*/ 776764 w 3189723"/>
              <a:gd name="connsiteY29" fmla="*/ 749845 h 3221116"/>
              <a:gd name="connsiteX30" fmla="*/ 631487 w 3189723"/>
              <a:gd name="connsiteY30" fmla="*/ 2301392 h 3221116"/>
              <a:gd name="connsiteX31" fmla="*/ 2142017 w 3189723"/>
              <a:gd name="connsiteY31" fmla="*/ 2684410 h 3221116"/>
              <a:gd name="connsiteX32" fmla="*/ 2324866 w 3189723"/>
              <a:gd name="connsiteY32" fmla="*/ 3053856 h 3221116"/>
              <a:gd name="connsiteX33" fmla="*/ 294693 w 3189723"/>
              <a:gd name="connsiteY33" fmla="*/ 2539075 h 3221116"/>
              <a:gd name="connsiteX34" fmla="*/ 489947 w 3189723"/>
              <a:gd name="connsiteY34" fmla="*/ 453774 h 3221116"/>
              <a:gd name="connsiteX35" fmla="*/ 1651152 w 3189723"/>
              <a:gd name="connsiteY35" fmla="*/ 501 h 3221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3189723" h="3221116">
                <a:moveTo>
                  <a:pt x="2664630" y="2175617"/>
                </a:moveTo>
                <a:lnTo>
                  <a:pt x="2658205" y="2178566"/>
                </a:lnTo>
                <a:cubicBezTo>
                  <a:pt x="2662222" y="2175972"/>
                  <a:pt x="2664284" y="2175096"/>
                  <a:pt x="2664630" y="2175617"/>
                </a:cubicBezTo>
                <a:close/>
                <a:moveTo>
                  <a:pt x="1477043" y="1144372"/>
                </a:moveTo>
                <a:lnTo>
                  <a:pt x="1409070" y="1159393"/>
                </a:lnTo>
                <a:cubicBezTo>
                  <a:pt x="1167974" y="1216277"/>
                  <a:pt x="1134894" y="1538245"/>
                  <a:pt x="1152384" y="1703728"/>
                </a:cubicBezTo>
                <a:cubicBezTo>
                  <a:pt x="1169874" y="1869211"/>
                  <a:pt x="1272747" y="2156947"/>
                  <a:pt x="1514013" y="2152290"/>
                </a:cubicBezTo>
                <a:cubicBezTo>
                  <a:pt x="1680659" y="2149073"/>
                  <a:pt x="1865876" y="1940767"/>
                  <a:pt x="1850815" y="1654259"/>
                </a:cubicBezTo>
                <a:cubicBezTo>
                  <a:pt x="1844015" y="1608142"/>
                  <a:pt x="1837162" y="1561942"/>
                  <a:pt x="1830467" y="1515986"/>
                </a:cubicBezTo>
                <a:cubicBezTo>
                  <a:pt x="1779361" y="1292438"/>
                  <a:pt x="1635542" y="1134285"/>
                  <a:pt x="1477043" y="1144372"/>
                </a:cubicBezTo>
                <a:close/>
                <a:moveTo>
                  <a:pt x="1651152" y="501"/>
                </a:moveTo>
                <a:cubicBezTo>
                  <a:pt x="1977584" y="8635"/>
                  <a:pt x="2235425" y="52153"/>
                  <a:pt x="2580395" y="324821"/>
                </a:cubicBezTo>
                <a:cubicBezTo>
                  <a:pt x="3000061" y="656529"/>
                  <a:pt x="3430704" y="1549940"/>
                  <a:pt x="3030464" y="2249544"/>
                </a:cubicBezTo>
                <a:cubicBezTo>
                  <a:pt x="2882259" y="2451798"/>
                  <a:pt x="2785813" y="2507403"/>
                  <a:pt x="2585849" y="2588887"/>
                </a:cubicBezTo>
                <a:cubicBezTo>
                  <a:pt x="2194785" y="2615774"/>
                  <a:pt x="1984876" y="2478759"/>
                  <a:pt x="1973374" y="2195096"/>
                </a:cubicBezTo>
                <a:cubicBezTo>
                  <a:pt x="1841986" y="2496540"/>
                  <a:pt x="1610941" y="2555551"/>
                  <a:pt x="1390827" y="2527630"/>
                </a:cubicBezTo>
                <a:cubicBezTo>
                  <a:pt x="1131071" y="2494680"/>
                  <a:pt x="853863" y="2136270"/>
                  <a:pt x="783896" y="1665044"/>
                </a:cubicBezTo>
                <a:cubicBezTo>
                  <a:pt x="715204" y="1202409"/>
                  <a:pt x="991941" y="900416"/>
                  <a:pt x="1268509" y="819983"/>
                </a:cubicBezTo>
                <a:cubicBezTo>
                  <a:pt x="1288264" y="814237"/>
                  <a:pt x="1308391" y="810536"/>
                  <a:pt x="1328805" y="807930"/>
                </a:cubicBezTo>
                <a:cubicBezTo>
                  <a:pt x="1349219" y="805325"/>
                  <a:pt x="1369921" y="803817"/>
                  <a:pt x="1390827" y="802457"/>
                </a:cubicBezTo>
                <a:cubicBezTo>
                  <a:pt x="1416795" y="800769"/>
                  <a:pt x="1355770" y="788713"/>
                  <a:pt x="1462242" y="801708"/>
                </a:cubicBezTo>
                <a:cubicBezTo>
                  <a:pt x="1599590" y="818472"/>
                  <a:pt x="1776043" y="890774"/>
                  <a:pt x="1956122" y="1110076"/>
                </a:cubicBezTo>
                <a:lnTo>
                  <a:pt x="1973374" y="875315"/>
                </a:lnTo>
                <a:lnTo>
                  <a:pt x="2333414" y="875315"/>
                </a:lnTo>
                <a:cubicBezTo>
                  <a:pt x="2330539" y="1325736"/>
                  <a:pt x="2327663" y="1603628"/>
                  <a:pt x="2324788" y="2054049"/>
                </a:cubicBezTo>
                <a:cubicBezTo>
                  <a:pt x="2290850" y="2479718"/>
                  <a:pt x="2627788" y="2217580"/>
                  <a:pt x="2661746" y="2179658"/>
                </a:cubicBezTo>
                <a:lnTo>
                  <a:pt x="2691046" y="2188689"/>
                </a:lnTo>
                <a:lnTo>
                  <a:pt x="2667011" y="2175828"/>
                </a:lnTo>
                <a:cubicBezTo>
                  <a:pt x="2945550" y="1655295"/>
                  <a:pt x="2803444" y="1009445"/>
                  <a:pt x="2332141" y="653899"/>
                </a:cubicBezTo>
                <a:cubicBezTo>
                  <a:pt x="1860838" y="298353"/>
                  <a:pt x="1200794" y="339069"/>
                  <a:pt x="776764" y="749845"/>
                </a:cubicBezTo>
                <a:cubicBezTo>
                  <a:pt x="352733" y="1160621"/>
                  <a:pt x="291083" y="1819040"/>
                  <a:pt x="631487" y="2301392"/>
                </a:cubicBezTo>
                <a:cubicBezTo>
                  <a:pt x="971891" y="2783745"/>
                  <a:pt x="1612904" y="2946283"/>
                  <a:pt x="2142017" y="2684410"/>
                </a:cubicBezTo>
                <a:lnTo>
                  <a:pt x="2324866" y="3053856"/>
                </a:lnTo>
                <a:cubicBezTo>
                  <a:pt x="1613730" y="3405817"/>
                  <a:pt x="752200" y="3187363"/>
                  <a:pt x="294693" y="2539075"/>
                </a:cubicBezTo>
                <a:cubicBezTo>
                  <a:pt x="-162814" y="1890787"/>
                  <a:pt x="-79956" y="1005863"/>
                  <a:pt x="489947" y="453774"/>
                </a:cubicBezTo>
                <a:cubicBezTo>
                  <a:pt x="810518" y="143225"/>
                  <a:pt x="1231454" y="-9956"/>
                  <a:pt x="1651152" y="50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03" name="Left Arrow 1">
            <a:extLst>
              <a:ext uri="{FF2B5EF4-FFF2-40B4-BE49-F238E27FC236}">
                <a16:creationId xmlns:a16="http://schemas.microsoft.com/office/drawing/2014/main" id="{1947BE1D-5A1D-43CF-B583-1D9110F2864D}"/>
              </a:ext>
            </a:extLst>
          </p:cNvPr>
          <p:cNvSpPr>
            <a:spLocks noChangeAspect="1"/>
          </p:cNvSpPr>
          <p:nvPr/>
        </p:nvSpPr>
        <p:spPr>
          <a:xfrm>
            <a:off x="11088980" y="5624208"/>
            <a:ext cx="544340" cy="529812"/>
          </a:xfrm>
          <a:custGeom>
            <a:avLst/>
            <a:gdLst/>
            <a:ahLst/>
            <a:cxnLst/>
            <a:rect l="l" t="t" r="r" b="b"/>
            <a:pathLst>
              <a:path w="3306630" h="3218379">
                <a:moveTo>
                  <a:pt x="0" y="2085651"/>
                </a:moveTo>
                <a:cubicBezTo>
                  <a:pt x="253919" y="2342528"/>
                  <a:pt x="881542" y="2297196"/>
                  <a:pt x="1388167" y="2271654"/>
                </a:cubicBezTo>
                <a:lnTo>
                  <a:pt x="1417952" y="2988872"/>
                </a:lnTo>
                <a:lnTo>
                  <a:pt x="717647" y="2950294"/>
                </a:lnTo>
                <a:cubicBezTo>
                  <a:pt x="467617" y="2928101"/>
                  <a:pt x="217417" y="2555860"/>
                  <a:pt x="0" y="2085651"/>
                </a:cubicBezTo>
                <a:close/>
                <a:moveTo>
                  <a:pt x="1969797" y="2019847"/>
                </a:moveTo>
                <a:lnTo>
                  <a:pt x="1969797" y="2274913"/>
                </a:lnTo>
                <a:lnTo>
                  <a:pt x="2657809" y="2274913"/>
                </a:lnTo>
                <a:cubicBezTo>
                  <a:pt x="2787205" y="2599270"/>
                  <a:pt x="2968360" y="2923626"/>
                  <a:pt x="2675062" y="2954686"/>
                </a:cubicBezTo>
                <a:lnTo>
                  <a:pt x="1969797" y="2963313"/>
                </a:lnTo>
                <a:lnTo>
                  <a:pt x="1969797" y="3218379"/>
                </a:lnTo>
                <a:lnTo>
                  <a:pt x="1429598" y="2619113"/>
                </a:lnTo>
                <a:close/>
                <a:moveTo>
                  <a:pt x="2961009" y="1275432"/>
                </a:moveTo>
                <a:lnTo>
                  <a:pt x="3277752" y="1901203"/>
                </a:lnTo>
                <a:cubicBezTo>
                  <a:pt x="3383548" y="2128832"/>
                  <a:pt x="3186278" y="2531632"/>
                  <a:pt x="2887773" y="2955026"/>
                </a:cubicBezTo>
                <a:cubicBezTo>
                  <a:pt x="2983276" y="2606687"/>
                  <a:pt x="2630206" y="2085815"/>
                  <a:pt x="2354773" y="1659836"/>
                </a:cubicBezTo>
                <a:close/>
                <a:moveTo>
                  <a:pt x="1019997" y="990789"/>
                </a:moveTo>
                <a:lnTo>
                  <a:pt x="1268877" y="1758248"/>
                </a:lnTo>
                <a:lnTo>
                  <a:pt x="1047983" y="1630715"/>
                </a:lnTo>
                <a:lnTo>
                  <a:pt x="703977" y="2226552"/>
                </a:lnTo>
                <a:cubicBezTo>
                  <a:pt x="358378" y="2176433"/>
                  <a:pt x="-13100" y="2171140"/>
                  <a:pt x="106650" y="1901606"/>
                </a:cubicBezTo>
                <a:lnTo>
                  <a:pt x="451811" y="1286515"/>
                </a:lnTo>
                <a:lnTo>
                  <a:pt x="230918" y="1158982"/>
                </a:lnTo>
                <a:close/>
                <a:moveTo>
                  <a:pt x="2174825" y="119764"/>
                </a:moveTo>
                <a:cubicBezTo>
                  <a:pt x="2220451" y="119103"/>
                  <a:pt x="2264887" y="143875"/>
                  <a:pt x="2308274" y="203493"/>
                </a:cubicBezTo>
                <a:lnTo>
                  <a:pt x="2668377" y="809957"/>
                </a:lnTo>
                <a:lnTo>
                  <a:pt x="2889271" y="682424"/>
                </a:lnTo>
                <a:lnTo>
                  <a:pt x="2640391" y="1449883"/>
                </a:lnTo>
                <a:lnTo>
                  <a:pt x="1851312" y="1281690"/>
                </a:lnTo>
                <a:lnTo>
                  <a:pt x="2072206" y="1154157"/>
                </a:lnTo>
                <a:lnTo>
                  <a:pt x="1728200" y="558321"/>
                </a:lnTo>
                <a:cubicBezTo>
                  <a:pt x="1890352" y="352642"/>
                  <a:pt x="2037947" y="121750"/>
                  <a:pt x="2174825" y="119764"/>
                </a:cubicBezTo>
                <a:close/>
                <a:moveTo>
                  <a:pt x="1831774" y="30"/>
                </a:moveTo>
                <a:cubicBezTo>
                  <a:pt x="1948530" y="539"/>
                  <a:pt x="2073232" y="7407"/>
                  <a:pt x="2202212" y="19111"/>
                </a:cubicBezTo>
                <a:cubicBezTo>
                  <a:pt x="1852790" y="110572"/>
                  <a:pt x="1578238" y="676776"/>
                  <a:pt x="1347045" y="1128297"/>
                </a:cubicBezTo>
                <a:lnTo>
                  <a:pt x="711024" y="795483"/>
                </a:lnTo>
                <a:lnTo>
                  <a:pt x="1094586" y="208291"/>
                </a:lnTo>
                <a:cubicBezTo>
                  <a:pt x="1202761" y="54213"/>
                  <a:pt x="1481508" y="-1496"/>
                  <a:pt x="1831774" y="3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04" name="Oval 35">
            <a:extLst>
              <a:ext uri="{FF2B5EF4-FFF2-40B4-BE49-F238E27FC236}">
                <a16:creationId xmlns:a16="http://schemas.microsoft.com/office/drawing/2014/main" id="{BCF76AF1-1ADE-45FB-9D44-99BC7FEECFA3}"/>
              </a:ext>
            </a:extLst>
          </p:cNvPr>
          <p:cNvSpPr/>
          <p:nvPr/>
        </p:nvSpPr>
        <p:spPr>
          <a:xfrm>
            <a:off x="10359195" y="5625275"/>
            <a:ext cx="426213" cy="537400"/>
          </a:xfrm>
          <a:custGeom>
            <a:avLst/>
            <a:gdLst/>
            <a:ahLst/>
            <a:cxnLst/>
            <a:rect l="l" t="t" r="r" b="b"/>
            <a:pathLst>
              <a:path w="2548531" h="3213371">
                <a:moveTo>
                  <a:pt x="792000" y="2498954"/>
                </a:moveTo>
                <a:lnTo>
                  <a:pt x="792000" y="2641726"/>
                </a:lnTo>
                <a:cubicBezTo>
                  <a:pt x="463357" y="2661706"/>
                  <a:pt x="216000" y="2748872"/>
                  <a:pt x="216000" y="2853371"/>
                </a:cubicBezTo>
                <a:cubicBezTo>
                  <a:pt x="216000" y="2972665"/>
                  <a:pt x="538355" y="3069371"/>
                  <a:pt x="936000" y="3069371"/>
                </a:cubicBezTo>
                <a:cubicBezTo>
                  <a:pt x="1333645" y="3069371"/>
                  <a:pt x="1656000" y="2972665"/>
                  <a:pt x="1656000" y="2853371"/>
                </a:cubicBezTo>
                <a:cubicBezTo>
                  <a:pt x="1656000" y="2748872"/>
                  <a:pt x="1408644" y="2661706"/>
                  <a:pt x="1080000" y="2641726"/>
                </a:cubicBezTo>
                <a:lnTo>
                  <a:pt x="1080000" y="2498954"/>
                </a:lnTo>
                <a:cubicBezTo>
                  <a:pt x="1528614" y="2524263"/>
                  <a:pt x="1872000" y="2673393"/>
                  <a:pt x="1872000" y="2853371"/>
                </a:cubicBezTo>
                <a:cubicBezTo>
                  <a:pt x="1872000" y="3052194"/>
                  <a:pt x="1452939" y="3213371"/>
                  <a:pt x="936000" y="3213371"/>
                </a:cubicBezTo>
                <a:cubicBezTo>
                  <a:pt x="419061" y="3213371"/>
                  <a:pt x="0" y="3052194"/>
                  <a:pt x="0" y="2853371"/>
                </a:cubicBezTo>
                <a:cubicBezTo>
                  <a:pt x="0" y="2673393"/>
                  <a:pt x="343386" y="2524263"/>
                  <a:pt x="792000" y="2498954"/>
                </a:cubicBezTo>
                <a:close/>
                <a:moveTo>
                  <a:pt x="2190403" y="180020"/>
                </a:moveTo>
                <a:cubicBezTo>
                  <a:pt x="2388233" y="180020"/>
                  <a:pt x="2548531" y="236495"/>
                  <a:pt x="2548531" y="306081"/>
                </a:cubicBezTo>
                <a:lnTo>
                  <a:pt x="2548531" y="1314569"/>
                </a:lnTo>
                <a:cubicBezTo>
                  <a:pt x="2548531" y="1244983"/>
                  <a:pt x="2388233" y="1188508"/>
                  <a:pt x="2190403" y="1188508"/>
                </a:cubicBezTo>
                <a:cubicBezTo>
                  <a:pt x="1992574" y="1188508"/>
                  <a:pt x="1832276" y="1244983"/>
                  <a:pt x="1832276" y="1314569"/>
                </a:cubicBezTo>
                <a:cubicBezTo>
                  <a:pt x="1832276" y="1384155"/>
                  <a:pt x="1671978" y="1440630"/>
                  <a:pt x="1474148" y="1440630"/>
                </a:cubicBezTo>
                <a:cubicBezTo>
                  <a:pt x="1276318" y="1440630"/>
                  <a:pt x="1116020" y="1384155"/>
                  <a:pt x="1116020" y="1314569"/>
                </a:cubicBezTo>
                <a:lnTo>
                  <a:pt x="1116020" y="306081"/>
                </a:lnTo>
                <a:cubicBezTo>
                  <a:pt x="1116020" y="375667"/>
                  <a:pt x="1276318" y="432142"/>
                  <a:pt x="1474148" y="432142"/>
                </a:cubicBezTo>
                <a:cubicBezTo>
                  <a:pt x="1671978" y="432142"/>
                  <a:pt x="1832276" y="375667"/>
                  <a:pt x="1832276" y="306081"/>
                </a:cubicBezTo>
                <a:cubicBezTo>
                  <a:pt x="1832276" y="236495"/>
                  <a:pt x="1992574" y="180020"/>
                  <a:pt x="2190403" y="180020"/>
                </a:cubicBezTo>
                <a:close/>
                <a:moveTo>
                  <a:pt x="936000" y="0"/>
                </a:moveTo>
                <a:cubicBezTo>
                  <a:pt x="1035422" y="0"/>
                  <a:pt x="1116020" y="80598"/>
                  <a:pt x="1116020" y="180020"/>
                </a:cubicBezTo>
                <a:cubicBezTo>
                  <a:pt x="1116020" y="246019"/>
                  <a:pt x="1080504" y="303723"/>
                  <a:pt x="1026000" y="332457"/>
                </a:cubicBezTo>
                <a:lnTo>
                  <a:pt x="1026000" y="2887874"/>
                </a:lnTo>
                <a:lnTo>
                  <a:pt x="846000" y="2887874"/>
                </a:lnTo>
                <a:lnTo>
                  <a:pt x="846000" y="332457"/>
                </a:lnTo>
                <a:cubicBezTo>
                  <a:pt x="791497" y="303723"/>
                  <a:pt x="755980" y="246019"/>
                  <a:pt x="755980" y="180020"/>
                </a:cubicBezTo>
                <a:cubicBezTo>
                  <a:pt x="755980" y="80598"/>
                  <a:pt x="836578" y="0"/>
                  <a:pt x="936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21268218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Fully Editable Icon Sets: C</a:t>
            </a:r>
          </a:p>
        </p:txBody>
      </p:sp>
      <p:sp>
        <p:nvSpPr>
          <p:cNvPr id="54" name="Isosceles Triangle 68">
            <a:extLst>
              <a:ext uri="{FF2B5EF4-FFF2-40B4-BE49-F238E27FC236}">
                <a16:creationId xmlns:a16="http://schemas.microsoft.com/office/drawing/2014/main" id="{870C564B-4826-4504-AD55-BCA183FFA29B}"/>
              </a:ext>
            </a:extLst>
          </p:cNvPr>
          <p:cNvSpPr/>
          <p:nvPr/>
        </p:nvSpPr>
        <p:spPr>
          <a:xfrm rot="10800000">
            <a:off x="7871934" y="4610240"/>
            <a:ext cx="220703" cy="687310"/>
          </a:xfrm>
          <a:custGeom>
            <a:avLst/>
            <a:gdLst/>
            <a:ahLst/>
            <a:cxnLst/>
            <a:rect l="l" t="t" r="r" b="b"/>
            <a:pathLst>
              <a:path w="1040400" h="3240000">
                <a:moveTo>
                  <a:pt x="41345" y="940666"/>
                </a:moveTo>
                <a:lnTo>
                  <a:pt x="1242" y="653403"/>
                </a:lnTo>
                <a:lnTo>
                  <a:pt x="0" y="653403"/>
                </a:lnTo>
                <a:lnTo>
                  <a:pt x="1057" y="652077"/>
                </a:lnTo>
                <a:lnTo>
                  <a:pt x="447" y="647712"/>
                </a:lnTo>
                <a:lnTo>
                  <a:pt x="4531" y="647712"/>
                </a:lnTo>
                <a:lnTo>
                  <a:pt x="520200" y="0"/>
                </a:lnTo>
                <a:lnTo>
                  <a:pt x="659109" y="174478"/>
                </a:lnTo>
                <a:close/>
                <a:moveTo>
                  <a:pt x="101622" y="1372451"/>
                </a:moveTo>
                <a:lnTo>
                  <a:pt x="61820" y="1087335"/>
                </a:lnTo>
                <a:lnTo>
                  <a:pt x="728036" y="261055"/>
                </a:lnTo>
                <a:lnTo>
                  <a:pt x="870500" y="439998"/>
                </a:lnTo>
                <a:lnTo>
                  <a:pt x="860164" y="431664"/>
                </a:lnTo>
                <a:close/>
                <a:moveTo>
                  <a:pt x="161365" y="1800403"/>
                </a:moveTo>
                <a:lnTo>
                  <a:pt x="122098" y="1519120"/>
                </a:lnTo>
                <a:lnTo>
                  <a:pt x="930953" y="515931"/>
                </a:lnTo>
                <a:lnTo>
                  <a:pt x="1035869" y="647712"/>
                </a:lnTo>
                <a:lnTo>
                  <a:pt x="1039954" y="647712"/>
                </a:lnTo>
                <a:lnTo>
                  <a:pt x="1039345" y="652078"/>
                </a:lnTo>
                <a:lnTo>
                  <a:pt x="1040400" y="653403"/>
                </a:lnTo>
                <a:lnTo>
                  <a:pt x="1039160" y="653403"/>
                </a:lnTo>
                <a:lnTo>
                  <a:pt x="1029316" y="723920"/>
                </a:lnTo>
                <a:close/>
                <a:moveTo>
                  <a:pt x="217894" y="2205330"/>
                </a:moveTo>
                <a:lnTo>
                  <a:pt x="181840" y="1947070"/>
                </a:lnTo>
                <a:lnTo>
                  <a:pt x="1000266" y="932012"/>
                </a:lnTo>
                <a:lnTo>
                  <a:pt x="949113" y="1298429"/>
                </a:lnTo>
                <a:close/>
                <a:moveTo>
                  <a:pt x="330192" y="2564220"/>
                </a:moveTo>
                <a:lnTo>
                  <a:pt x="267995" y="2564220"/>
                </a:lnTo>
                <a:lnTo>
                  <a:pt x="237100" y="2342912"/>
                </a:lnTo>
                <a:lnTo>
                  <a:pt x="242309" y="2347112"/>
                </a:lnTo>
                <a:lnTo>
                  <a:pt x="920063" y="1506522"/>
                </a:lnTo>
                <a:lnTo>
                  <a:pt x="865005" y="1900914"/>
                </a:lnTo>
                <a:close/>
                <a:moveTo>
                  <a:pt x="772406" y="2564220"/>
                </a:moveTo>
                <a:lnTo>
                  <a:pt x="468924" y="2564220"/>
                </a:lnTo>
                <a:lnTo>
                  <a:pt x="835955" y="2109008"/>
                </a:lnTo>
                <a:close/>
                <a:moveTo>
                  <a:pt x="892044" y="3240000"/>
                </a:moveTo>
                <a:lnTo>
                  <a:pt x="148356" y="3240000"/>
                </a:lnTo>
                <a:lnTo>
                  <a:pt x="276144" y="2663936"/>
                </a:lnTo>
                <a:lnTo>
                  <a:pt x="764256" y="26639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5" name="Rectangle 9">
            <a:extLst>
              <a:ext uri="{FF2B5EF4-FFF2-40B4-BE49-F238E27FC236}">
                <a16:creationId xmlns:a16="http://schemas.microsoft.com/office/drawing/2014/main" id="{F4DF7C3C-D955-465B-A7ED-DA6CEFF74209}"/>
              </a:ext>
            </a:extLst>
          </p:cNvPr>
          <p:cNvSpPr/>
          <p:nvPr/>
        </p:nvSpPr>
        <p:spPr>
          <a:xfrm>
            <a:off x="8435540" y="4689594"/>
            <a:ext cx="529466" cy="528605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6" name="Isosceles Triangle 8">
            <a:extLst>
              <a:ext uri="{FF2B5EF4-FFF2-40B4-BE49-F238E27FC236}">
                <a16:creationId xmlns:a16="http://schemas.microsoft.com/office/drawing/2014/main" id="{FED1BF7A-7546-4AF8-89CC-3CEC8A5874C0}"/>
              </a:ext>
            </a:extLst>
          </p:cNvPr>
          <p:cNvSpPr/>
          <p:nvPr/>
        </p:nvSpPr>
        <p:spPr>
          <a:xfrm rot="16200000">
            <a:off x="4359308" y="3634371"/>
            <a:ext cx="444149" cy="529543"/>
          </a:xfrm>
          <a:custGeom>
            <a:avLst/>
            <a:gdLst/>
            <a:ahLst/>
            <a:cxnLst/>
            <a:rect l="l" t="t" r="r" b="b"/>
            <a:pathLst>
              <a:path w="2708011" h="3228660">
                <a:moveTo>
                  <a:pt x="1895121" y="2005092"/>
                </a:moveTo>
                <a:cubicBezTo>
                  <a:pt x="1769067" y="2196199"/>
                  <a:pt x="1559641" y="2315968"/>
                  <a:pt x="1331007" y="2327705"/>
                </a:cubicBezTo>
                <a:cubicBezTo>
                  <a:pt x="1102373" y="2339443"/>
                  <a:pt x="881783" y="2241749"/>
                  <a:pt x="736821" y="2064556"/>
                </a:cubicBezTo>
                <a:lnTo>
                  <a:pt x="885891" y="1942602"/>
                </a:lnTo>
                <a:cubicBezTo>
                  <a:pt x="992076" y="2072396"/>
                  <a:pt x="1153658" y="2143956"/>
                  <a:pt x="1321132" y="2135359"/>
                </a:cubicBezTo>
                <a:cubicBezTo>
                  <a:pt x="1488607" y="2126761"/>
                  <a:pt x="1642011" y="2039030"/>
                  <a:pt x="1734346" y="1899045"/>
                </a:cubicBezTo>
                <a:close/>
                <a:moveTo>
                  <a:pt x="2315256" y="2179725"/>
                </a:moveTo>
                <a:cubicBezTo>
                  <a:pt x="2124977" y="2519973"/>
                  <a:pt x="1777729" y="2743099"/>
                  <a:pt x="1389179" y="2774782"/>
                </a:cubicBezTo>
                <a:cubicBezTo>
                  <a:pt x="1000629" y="2806465"/>
                  <a:pt x="621821" y="2642541"/>
                  <a:pt x="378934" y="2337614"/>
                </a:cubicBezTo>
                <a:lnTo>
                  <a:pt x="519502" y="2225645"/>
                </a:lnTo>
                <a:cubicBezTo>
                  <a:pt x="725082" y="2483736"/>
                  <a:pt x="1045705" y="2622480"/>
                  <a:pt x="1374574" y="2595664"/>
                </a:cubicBezTo>
                <a:cubicBezTo>
                  <a:pt x="1703443" y="2568848"/>
                  <a:pt x="1997353" y="2379994"/>
                  <a:pt x="2158406" y="2092008"/>
                </a:cubicBezTo>
                <a:close/>
                <a:moveTo>
                  <a:pt x="2315941" y="1615003"/>
                </a:moveTo>
                <a:lnTo>
                  <a:pt x="272242" y="1615003"/>
                </a:lnTo>
                <a:lnTo>
                  <a:pt x="872561" y="666216"/>
                </a:lnTo>
                <a:lnTo>
                  <a:pt x="872561" y="219906"/>
                </a:lnTo>
                <a:cubicBezTo>
                  <a:pt x="872561" y="98674"/>
                  <a:pt x="970839" y="396"/>
                  <a:pt x="1092071" y="396"/>
                </a:cubicBezTo>
                <a:lnTo>
                  <a:pt x="1293841" y="396"/>
                </a:lnTo>
                <a:lnTo>
                  <a:pt x="1294092" y="0"/>
                </a:lnTo>
                <a:lnTo>
                  <a:pt x="1294343" y="396"/>
                </a:lnTo>
                <a:lnTo>
                  <a:pt x="1470231" y="396"/>
                </a:lnTo>
                <a:cubicBezTo>
                  <a:pt x="1591463" y="396"/>
                  <a:pt x="1689741" y="98674"/>
                  <a:pt x="1689741" y="219906"/>
                </a:cubicBezTo>
                <a:lnTo>
                  <a:pt x="1689741" y="625313"/>
                </a:lnTo>
                <a:close/>
                <a:moveTo>
                  <a:pt x="2708011" y="2399368"/>
                </a:moveTo>
                <a:cubicBezTo>
                  <a:pt x="2440740" y="2877288"/>
                  <a:pt x="1950128" y="3187847"/>
                  <a:pt x="1403807" y="3224932"/>
                </a:cubicBezTo>
                <a:cubicBezTo>
                  <a:pt x="857486" y="3262017"/>
                  <a:pt x="329406" y="3020609"/>
                  <a:pt x="0" y="2583191"/>
                </a:cubicBezTo>
                <a:lnTo>
                  <a:pt x="143153" y="2475389"/>
                </a:lnTo>
                <a:cubicBezTo>
                  <a:pt x="436120" y="2864419"/>
                  <a:pt x="905784" y="3079123"/>
                  <a:pt x="1391671" y="3046140"/>
                </a:cubicBezTo>
                <a:cubicBezTo>
                  <a:pt x="1877558" y="3013157"/>
                  <a:pt x="2313899" y="2736952"/>
                  <a:pt x="2551604" y="231189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7" name="Donut 8">
            <a:extLst>
              <a:ext uri="{FF2B5EF4-FFF2-40B4-BE49-F238E27FC236}">
                <a16:creationId xmlns:a16="http://schemas.microsoft.com/office/drawing/2014/main" id="{E6D41FF5-B672-4C8A-A062-73A4028D9602}"/>
              </a:ext>
            </a:extLst>
          </p:cNvPr>
          <p:cNvSpPr/>
          <p:nvPr/>
        </p:nvSpPr>
        <p:spPr>
          <a:xfrm>
            <a:off x="9475134" y="3608548"/>
            <a:ext cx="486216" cy="581184"/>
          </a:xfrm>
          <a:custGeom>
            <a:avLst/>
            <a:gdLst/>
            <a:ahLst/>
            <a:cxnLst/>
            <a:rect l="l" t="t" r="r" b="b"/>
            <a:pathLst>
              <a:path w="2688046" h="3213079">
                <a:moveTo>
                  <a:pt x="1056023" y="556744"/>
                </a:moveTo>
                <a:lnTo>
                  <a:pt x="1056023" y="906412"/>
                </a:lnTo>
                <a:cubicBezTo>
                  <a:pt x="641240" y="1029807"/>
                  <a:pt x="338989" y="1414134"/>
                  <a:pt x="338989" y="1869056"/>
                </a:cubicBezTo>
                <a:cubicBezTo>
                  <a:pt x="338989" y="2424121"/>
                  <a:pt x="788958" y="2874090"/>
                  <a:pt x="1344023" y="2874090"/>
                </a:cubicBezTo>
                <a:cubicBezTo>
                  <a:pt x="1899088" y="2874090"/>
                  <a:pt x="2349057" y="2424121"/>
                  <a:pt x="2349057" y="1869056"/>
                </a:cubicBezTo>
                <a:cubicBezTo>
                  <a:pt x="2349057" y="1414134"/>
                  <a:pt x="2046806" y="1029807"/>
                  <a:pt x="1632023" y="906412"/>
                </a:cubicBezTo>
                <a:lnTo>
                  <a:pt x="1632023" y="556744"/>
                </a:lnTo>
                <a:cubicBezTo>
                  <a:pt x="2235992" y="687900"/>
                  <a:pt x="2688046" y="1225687"/>
                  <a:pt x="2688046" y="1869056"/>
                </a:cubicBezTo>
                <a:cubicBezTo>
                  <a:pt x="2688046" y="2611339"/>
                  <a:pt x="2086306" y="3213079"/>
                  <a:pt x="1344023" y="3213079"/>
                </a:cubicBezTo>
                <a:cubicBezTo>
                  <a:pt x="601740" y="3213079"/>
                  <a:pt x="0" y="2611339"/>
                  <a:pt x="0" y="1869056"/>
                </a:cubicBezTo>
                <a:cubicBezTo>
                  <a:pt x="0" y="1225687"/>
                  <a:pt x="452054" y="687900"/>
                  <a:pt x="1056023" y="556744"/>
                </a:cubicBezTo>
                <a:close/>
                <a:moveTo>
                  <a:pt x="1344023" y="0"/>
                </a:moveTo>
                <a:cubicBezTo>
                  <a:pt x="1443445" y="0"/>
                  <a:pt x="1524043" y="80598"/>
                  <a:pt x="1524043" y="180020"/>
                </a:cubicBezTo>
                <a:lnTo>
                  <a:pt x="1524043" y="1413058"/>
                </a:lnTo>
                <a:cubicBezTo>
                  <a:pt x="1524043" y="1512480"/>
                  <a:pt x="1443445" y="1593078"/>
                  <a:pt x="1344023" y="1593078"/>
                </a:cubicBezTo>
                <a:cubicBezTo>
                  <a:pt x="1244601" y="1593078"/>
                  <a:pt x="1164003" y="1512480"/>
                  <a:pt x="1164003" y="1413058"/>
                </a:cubicBezTo>
                <a:lnTo>
                  <a:pt x="1164003" y="180020"/>
                </a:lnTo>
                <a:cubicBezTo>
                  <a:pt x="1164003" y="80598"/>
                  <a:pt x="1244601" y="0"/>
                  <a:pt x="13440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58" name="Freeform 18">
            <a:extLst>
              <a:ext uri="{FF2B5EF4-FFF2-40B4-BE49-F238E27FC236}">
                <a16:creationId xmlns:a16="http://schemas.microsoft.com/office/drawing/2014/main" id="{F57ADD61-A5C9-4BA6-A485-F46349246C4A}"/>
              </a:ext>
            </a:extLst>
          </p:cNvPr>
          <p:cNvSpPr/>
          <p:nvPr/>
        </p:nvSpPr>
        <p:spPr>
          <a:xfrm>
            <a:off x="10104940" y="4747559"/>
            <a:ext cx="511325" cy="412677"/>
          </a:xfrm>
          <a:custGeom>
            <a:avLst/>
            <a:gdLst/>
            <a:ahLst/>
            <a:cxnLst/>
            <a:rect l="l" t="t" r="r" b="b"/>
            <a:pathLst>
              <a:path w="3307788" h="2669631">
                <a:moveTo>
                  <a:pt x="2793832" y="1478391"/>
                </a:moveTo>
                <a:cubicBezTo>
                  <a:pt x="2772990" y="1635402"/>
                  <a:pt x="2717678" y="1784517"/>
                  <a:pt x="2633007" y="1915952"/>
                </a:cubicBezTo>
                <a:cubicBezTo>
                  <a:pt x="2695386" y="1951862"/>
                  <a:pt x="2772768" y="1955673"/>
                  <a:pt x="2841607" y="1924185"/>
                </a:cubicBezTo>
                <a:cubicBezTo>
                  <a:pt x="2943442" y="1877605"/>
                  <a:pt x="2999062" y="1766364"/>
                  <a:pt x="2975226" y="1656948"/>
                </a:cubicBezTo>
                <a:cubicBezTo>
                  <a:pt x="2955176" y="1564911"/>
                  <a:pt x="2883463" y="1495086"/>
                  <a:pt x="2793832" y="1478391"/>
                </a:cubicBezTo>
                <a:close/>
                <a:moveTo>
                  <a:pt x="2807611" y="1247700"/>
                </a:moveTo>
                <a:lnTo>
                  <a:pt x="2807472" y="1256060"/>
                </a:lnTo>
                <a:cubicBezTo>
                  <a:pt x="2994195" y="1281771"/>
                  <a:pt x="3148201" y="1421768"/>
                  <a:pt x="3189276" y="1610317"/>
                </a:cubicBezTo>
                <a:cubicBezTo>
                  <a:pt x="3235041" y="1820393"/>
                  <a:pt x="3128252" y="2033972"/>
                  <a:pt x="2932732" y="2123406"/>
                </a:cubicBezTo>
                <a:cubicBezTo>
                  <a:pt x="2789297" y="2189015"/>
                  <a:pt x="2626543" y="2174805"/>
                  <a:pt x="2499470" y="2094044"/>
                </a:cubicBezTo>
                <a:cubicBezTo>
                  <a:pt x="2427194" y="2172627"/>
                  <a:pt x="2343030" y="2241391"/>
                  <a:pt x="2248861" y="2297980"/>
                </a:cubicBezTo>
                <a:cubicBezTo>
                  <a:pt x="2178351" y="2340352"/>
                  <a:pt x="2104446" y="2374567"/>
                  <a:pt x="2027600" y="2398134"/>
                </a:cubicBezTo>
                <a:lnTo>
                  <a:pt x="3307788" y="2397615"/>
                </a:lnTo>
                <a:cubicBezTo>
                  <a:pt x="3265361" y="2549905"/>
                  <a:pt x="2537441" y="2669620"/>
                  <a:pt x="1653814" y="2669631"/>
                </a:cubicBezTo>
                <a:cubicBezTo>
                  <a:pt x="773102" y="2669642"/>
                  <a:pt x="46417" y="2550707"/>
                  <a:pt x="0" y="2398955"/>
                </a:cubicBezTo>
                <a:lnTo>
                  <a:pt x="1280678" y="2398436"/>
                </a:lnTo>
                <a:cubicBezTo>
                  <a:pt x="1203764" y="2374915"/>
                  <a:pt x="1129786" y="2340732"/>
                  <a:pt x="1059201" y="2298380"/>
                </a:cubicBezTo>
                <a:cubicBezTo>
                  <a:pt x="693039" y="2078675"/>
                  <a:pt x="477900" y="1674935"/>
                  <a:pt x="499745" y="1248476"/>
                </a:cubicBezTo>
                <a:close/>
                <a:moveTo>
                  <a:pt x="1331611" y="201752"/>
                </a:moveTo>
                <a:cubicBezTo>
                  <a:pt x="1206335" y="290902"/>
                  <a:pt x="1124761" y="308382"/>
                  <a:pt x="1132336" y="435988"/>
                </a:cubicBezTo>
                <a:cubicBezTo>
                  <a:pt x="1160888" y="640507"/>
                  <a:pt x="1527973" y="617783"/>
                  <a:pt x="1498839" y="840365"/>
                </a:cubicBezTo>
                <a:cubicBezTo>
                  <a:pt x="1455138" y="960979"/>
                  <a:pt x="1395705" y="987199"/>
                  <a:pt x="1213910" y="1052459"/>
                </a:cubicBezTo>
                <a:cubicBezTo>
                  <a:pt x="1331028" y="972050"/>
                  <a:pt x="1364241" y="921357"/>
                  <a:pt x="1360745" y="809484"/>
                </a:cubicBezTo>
                <a:cubicBezTo>
                  <a:pt x="1360746" y="646916"/>
                  <a:pt x="1111360" y="626523"/>
                  <a:pt x="1020462" y="495421"/>
                </a:cubicBezTo>
                <a:cubicBezTo>
                  <a:pt x="941218" y="374224"/>
                  <a:pt x="1061250" y="280996"/>
                  <a:pt x="1331611" y="201752"/>
                </a:cubicBezTo>
                <a:close/>
                <a:moveTo>
                  <a:pt x="2164365" y="80223"/>
                </a:moveTo>
                <a:cubicBezTo>
                  <a:pt x="2021192" y="182108"/>
                  <a:pt x="1927964" y="202086"/>
                  <a:pt x="1936621" y="347922"/>
                </a:cubicBezTo>
                <a:cubicBezTo>
                  <a:pt x="1969252" y="581657"/>
                  <a:pt x="2388778" y="555687"/>
                  <a:pt x="2355482" y="810066"/>
                </a:cubicBezTo>
                <a:cubicBezTo>
                  <a:pt x="2305538" y="947910"/>
                  <a:pt x="2237615" y="977876"/>
                  <a:pt x="2029849" y="1052459"/>
                </a:cubicBezTo>
                <a:cubicBezTo>
                  <a:pt x="2163698" y="960563"/>
                  <a:pt x="2201656" y="902628"/>
                  <a:pt x="2197660" y="774773"/>
                </a:cubicBezTo>
                <a:cubicBezTo>
                  <a:pt x="2197661" y="588982"/>
                  <a:pt x="1912649" y="565676"/>
                  <a:pt x="1808765" y="415844"/>
                </a:cubicBezTo>
                <a:cubicBezTo>
                  <a:pt x="1718201" y="277334"/>
                  <a:pt x="1855380" y="170787"/>
                  <a:pt x="2164365" y="80223"/>
                </a:cubicBezTo>
                <a:close/>
                <a:moveTo>
                  <a:pt x="1754169" y="0"/>
                </a:moveTo>
                <a:cubicBezTo>
                  <a:pt x="1583512" y="121444"/>
                  <a:pt x="1472387" y="145257"/>
                  <a:pt x="1482706" y="319088"/>
                </a:cubicBezTo>
                <a:cubicBezTo>
                  <a:pt x="1521601" y="597693"/>
                  <a:pt x="2021663" y="566738"/>
                  <a:pt x="1981975" y="869950"/>
                </a:cubicBezTo>
                <a:cubicBezTo>
                  <a:pt x="1922443" y="1034256"/>
                  <a:pt x="1841481" y="1069974"/>
                  <a:pt x="1593831" y="1158875"/>
                </a:cubicBezTo>
                <a:cubicBezTo>
                  <a:pt x="1753374" y="1049338"/>
                  <a:pt x="1798619" y="980281"/>
                  <a:pt x="1793856" y="827882"/>
                </a:cubicBezTo>
                <a:cubicBezTo>
                  <a:pt x="1793857" y="606424"/>
                  <a:pt x="1454132" y="578644"/>
                  <a:pt x="1330306" y="400050"/>
                </a:cubicBezTo>
                <a:cubicBezTo>
                  <a:pt x="1222356" y="234950"/>
                  <a:pt x="1385869" y="107950"/>
                  <a:pt x="175416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9" name="Oval 7">
            <a:extLst>
              <a:ext uri="{FF2B5EF4-FFF2-40B4-BE49-F238E27FC236}">
                <a16:creationId xmlns:a16="http://schemas.microsoft.com/office/drawing/2014/main" id="{5B3365E1-0E4A-4E37-8487-402BEAEC4C18}"/>
              </a:ext>
            </a:extLst>
          </p:cNvPr>
          <p:cNvSpPr/>
          <p:nvPr/>
        </p:nvSpPr>
        <p:spPr>
          <a:xfrm>
            <a:off x="10252271" y="3641889"/>
            <a:ext cx="514505" cy="514505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415334" y="1947658"/>
                </a:moveTo>
                <a:lnTo>
                  <a:pt x="838053" y="2871852"/>
                </a:lnTo>
                <a:cubicBezTo>
                  <a:pt x="1312591" y="3168264"/>
                  <a:pt x="1913932" y="3170879"/>
                  <a:pt x="2391030" y="2878606"/>
                </a:cubicBezTo>
                <a:lnTo>
                  <a:pt x="1821709" y="1949263"/>
                </a:lnTo>
                <a:cubicBezTo>
                  <a:pt x="1763478" y="1986502"/>
                  <a:pt x="1694174" y="2007350"/>
                  <a:pt x="1620000" y="2007350"/>
                </a:cubicBezTo>
                <a:cubicBezTo>
                  <a:pt x="1544621" y="2007350"/>
                  <a:pt x="1474270" y="1985818"/>
                  <a:pt x="1415334" y="1947658"/>
                </a:cubicBezTo>
                <a:close/>
                <a:moveTo>
                  <a:pt x="1620001" y="1350973"/>
                </a:moveTo>
                <a:cubicBezTo>
                  <a:pt x="1471421" y="1350973"/>
                  <a:pt x="1350973" y="1471421"/>
                  <a:pt x="1350973" y="1620001"/>
                </a:cubicBezTo>
                <a:cubicBezTo>
                  <a:pt x="1350973" y="1768581"/>
                  <a:pt x="1471421" y="1889029"/>
                  <a:pt x="1620001" y="1889029"/>
                </a:cubicBezTo>
                <a:cubicBezTo>
                  <a:pt x="1768581" y="1889029"/>
                  <a:pt x="1889029" y="1768581"/>
                  <a:pt x="1889029" y="1620001"/>
                </a:cubicBezTo>
                <a:cubicBezTo>
                  <a:pt x="1889029" y="1471421"/>
                  <a:pt x="1768581" y="1350973"/>
                  <a:pt x="1620001" y="1350973"/>
                </a:cubicBezTo>
                <a:close/>
                <a:moveTo>
                  <a:pt x="2324470" y="322965"/>
                </a:moveTo>
                <a:lnTo>
                  <a:pt x="1804044" y="1281148"/>
                </a:lnTo>
                <a:cubicBezTo>
                  <a:pt x="1925507" y="1345192"/>
                  <a:pt x="2007350" y="1473038"/>
                  <a:pt x="2007350" y="1620000"/>
                </a:cubicBezTo>
                <a:lnTo>
                  <a:pt x="2005998" y="1633413"/>
                </a:lnTo>
                <a:lnTo>
                  <a:pt x="3095109" y="1671260"/>
                </a:lnTo>
                <a:cubicBezTo>
                  <a:pt x="3114541" y="1112092"/>
                  <a:pt x="2816135" y="590008"/>
                  <a:pt x="2324470" y="322965"/>
                </a:cubicBezTo>
                <a:close/>
                <a:moveTo>
                  <a:pt x="926838" y="316888"/>
                </a:moveTo>
                <a:cubicBezTo>
                  <a:pt x="432869" y="579644"/>
                  <a:pt x="129933" y="1099113"/>
                  <a:pt x="144500" y="1658429"/>
                </a:cubicBezTo>
                <a:lnTo>
                  <a:pt x="1233664" y="1630062"/>
                </a:lnTo>
                <a:cubicBezTo>
                  <a:pt x="1232693" y="1626734"/>
                  <a:pt x="1232650" y="1623372"/>
                  <a:pt x="1232650" y="1620000"/>
                </a:cubicBezTo>
                <a:cubicBezTo>
                  <a:pt x="1232650" y="1471836"/>
                  <a:pt x="1315838" y="1343102"/>
                  <a:pt x="1438904" y="1279548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0" name="Freeform 20">
            <a:extLst>
              <a:ext uri="{FF2B5EF4-FFF2-40B4-BE49-F238E27FC236}">
                <a16:creationId xmlns:a16="http://schemas.microsoft.com/office/drawing/2014/main" id="{E674EC10-6DF4-4D79-8C68-8E0E302F4814}"/>
              </a:ext>
            </a:extLst>
          </p:cNvPr>
          <p:cNvSpPr/>
          <p:nvPr/>
        </p:nvSpPr>
        <p:spPr>
          <a:xfrm>
            <a:off x="10998217" y="5652772"/>
            <a:ext cx="536427" cy="573297"/>
          </a:xfrm>
          <a:custGeom>
            <a:avLst/>
            <a:gdLst>
              <a:gd name="connsiteX0" fmla="*/ 795647 w 2149434"/>
              <a:gd name="connsiteY0" fmla="*/ 2933205 h 2933205"/>
              <a:gd name="connsiteX1" fmla="*/ 0 w 2149434"/>
              <a:gd name="connsiteY1" fmla="*/ 1531917 h 2933205"/>
              <a:gd name="connsiteX2" fmla="*/ 463138 w 2149434"/>
              <a:gd name="connsiteY2" fmla="*/ 1733797 h 2933205"/>
              <a:gd name="connsiteX3" fmla="*/ 700645 w 2149434"/>
              <a:gd name="connsiteY3" fmla="*/ 166255 h 2933205"/>
              <a:gd name="connsiteX4" fmla="*/ 676894 w 2149434"/>
              <a:gd name="connsiteY4" fmla="*/ 0 h 2933205"/>
              <a:gd name="connsiteX5" fmla="*/ 2066307 w 2149434"/>
              <a:gd name="connsiteY5" fmla="*/ 819397 h 2933205"/>
              <a:gd name="connsiteX6" fmla="*/ 2149434 w 2149434"/>
              <a:gd name="connsiteY6" fmla="*/ 593766 h 2933205"/>
              <a:gd name="connsiteX7" fmla="*/ 1816925 w 2149434"/>
              <a:gd name="connsiteY7" fmla="*/ 2933205 h 2933205"/>
              <a:gd name="connsiteX8" fmla="*/ 1187533 w 2149434"/>
              <a:gd name="connsiteY8" fmla="*/ 926275 h 2933205"/>
              <a:gd name="connsiteX9" fmla="*/ 1080655 w 2149434"/>
              <a:gd name="connsiteY9" fmla="*/ 1828800 h 2933205"/>
              <a:gd name="connsiteX10" fmla="*/ 914400 w 2149434"/>
              <a:gd name="connsiteY10" fmla="*/ 1448790 h 2933205"/>
              <a:gd name="connsiteX11" fmla="*/ 795647 w 2149434"/>
              <a:gd name="connsiteY11" fmla="*/ 2933205 h 2933205"/>
              <a:gd name="connsiteX0" fmla="*/ 795647 w 2149434"/>
              <a:gd name="connsiteY0" fmla="*/ 2933205 h 2933205"/>
              <a:gd name="connsiteX1" fmla="*/ 0 w 2149434"/>
              <a:gd name="connsiteY1" fmla="*/ 1531917 h 2933205"/>
              <a:gd name="connsiteX2" fmla="*/ 463138 w 2149434"/>
              <a:gd name="connsiteY2" fmla="*/ 1733797 h 2933205"/>
              <a:gd name="connsiteX3" fmla="*/ 676894 w 2149434"/>
              <a:gd name="connsiteY3" fmla="*/ 0 h 2933205"/>
              <a:gd name="connsiteX4" fmla="*/ 2066307 w 2149434"/>
              <a:gd name="connsiteY4" fmla="*/ 819397 h 2933205"/>
              <a:gd name="connsiteX5" fmla="*/ 2149434 w 2149434"/>
              <a:gd name="connsiteY5" fmla="*/ 593766 h 2933205"/>
              <a:gd name="connsiteX6" fmla="*/ 1816925 w 2149434"/>
              <a:gd name="connsiteY6" fmla="*/ 2933205 h 2933205"/>
              <a:gd name="connsiteX7" fmla="*/ 1187533 w 2149434"/>
              <a:gd name="connsiteY7" fmla="*/ 926275 h 2933205"/>
              <a:gd name="connsiteX8" fmla="*/ 1080655 w 2149434"/>
              <a:gd name="connsiteY8" fmla="*/ 1828800 h 2933205"/>
              <a:gd name="connsiteX9" fmla="*/ 914400 w 2149434"/>
              <a:gd name="connsiteY9" fmla="*/ 1448790 h 2933205"/>
              <a:gd name="connsiteX10" fmla="*/ 795647 w 2149434"/>
              <a:gd name="connsiteY10" fmla="*/ 2933205 h 2933205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2066307 w 2149434"/>
              <a:gd name="connsiteY4" fmla="*/ 1036680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2066307 w 2149434"/>
              <a:gd name="connsiteY4" fmla="*/ 1036680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095113"/>
              <a:gd name="connsiteY0" fmla="*/ 3150488 h 3150488"/>
              <a:gd name="connsiteX1" fmla="*/ 0 w 2095113"/>
              <a:gd name="connsiteY1" fmla="*/ 1749200 h 3150488"/>
              <a:gd name="connsiteX2" fmla="*/ 463138 w 2095113"/>
              <a:gd name="connsiteY2" fmla="*/ 1951080 h 3150488"/>
              <a:gd name="connsiteX3" fmla="*/ 776482 w 2095113"/>
              <a:gd name="connsiteY3" fmla="*/ 0 h 3150488"/>
              <a:gd name="connsiteX4" fmla="*/ 1975772 w 2095113"/>
              <a:gd name="connsiteY4" fmla="*/ 991413 h 3150488"/>
              <a:gd name="connsiteX5" fmla="*/ 2095113 w 2095113"/>
              <a:gd name="connsiteY5" fmla="*/ 702407 h 3150488"/>
              <a:gd name="connsiteX6" fmla="*/ 1816925 w 2095113"/>
              <a:gd name="connsiteY6" fmla="*/ 3150488 h 3150488"/>
              <a:gd name="connsiteX7" fmla="*/ 1187533 w 2095113"/>
              <a:gd name="connsiteY7" fmla="*/ 1143558 h 3150488"/>
              <a:gd name="connsiteX8" fmla="*/ 1080655 w 2095113"/>
              <a:gd name="connsiteY8" fmla="*/ 2046083 h 3150488"/>
              <a:gd name="connsiteX9" fmla="*/ 914400 w 2095113"/>
              <a:gd name="connsiteY9" fmla="*/ 1666073 h 3150488"/>
              <a:gd name="connsiteX10" fmla="*/ 795647 w 2095113"/>
              <a:gd name="connsiteY10" fmla="*/ 3150488 h 3150488"/>
              <a:gd name="connsiteX0" fmla="*/ 795647 w 2760540"/>
              <a:gd name="connsiteY0" fmla="*/ 3150488 h 3150488"/>
              <a:gd name="connsiteX1" fmla="*/ 0 w 2760540"/>
              <a:gd name="connsiteY1" fmla="*/ 1749200 h 3150488"/>
              <a:gd name="connsiteX2" fmla="*/ 463138 w 2760540"/>
              <a:gd name="connsiteY2" fmla="*/ 1951080 h 3150488"/>
              <a:gd name="connsiteX3" fmla="*/ 776482 w 2760540"/>
              <a:gd name="connsiteY3" fmla="*/ 0 h 3150488"/>
              <a:gd name="connsiteX4" fmla="*/ 1975772 w 2760540"/>
              <a:gd name="connsiteY4" fmla="*/ 991413 h 3150488"/>
              <a:gd name="connsiteX5" fmla="*/ 2095113 w 2760540"/>
              <a:gd name="connsiteY5" fmla="*/ 702407 h 3150488"/>
              <a:gd name="connsiteX6" fmla="*/ 1816925 w 2760540"/>
              <a:gd name="connsiteY6" fmla="*/ 3150488 h 3150488"/>
              <a:gd name="connsiteX7" fmla="*/ 1187533 w 2760540"/>
              <a:gd name="connsiteY7" fmla="*/ 1143558 h 3150488"/>
              <a:gd name="connsiteX8" fmla="*/ 1080655 w 2760540"/>
              <a:gd name="connsiteY8" fmla="*/ 2046083 h 3150488"/>
              <a:gd name="connsiteX9" fmla="*/ 914400 w 2760540"/>
              <a:gd name="connsiteY9" fmla="*/ 1666073 h 3150488"/>
              <a:gd name="connsiteX10" fmla="*/ 795647 w 2760540"/>
              <a:gd name="connsiteY10" fmla="*/ 3150488 h 3150488"/>
              <a:gd name="connsiteX0" fmla="*/ 795647 w 2904019"/>
              <a:gd name="connsiteY0" fmla="*/ 3150488 h 3150488"/>
              <a:gd name="connsiteX1" fmla="*/ 0 w 2904019"/>
              <a:gd name="connsiteY1" fmla="*/ 1749200 h 3150488"/>
              <a:gd name="connsiteX2" fmla="*/ 463138 w 2904019"/>
              <a:gd name="connsiteY2" fmla="*/ 1951080 h 3150488"/>
              <a:gd name="connsiteX3" fmla="*/ 776482 w 2904019"/>
              <a:gd name="connsiteY3" fmla="*/ 0 h 3150488"/>
              <a:gd name="connsiteX4" fmla="*/ 1975772 w 2904019"/>
              <a:gd name="connsiteY4" fmla="*/ 991413 h 3150488"/>
              <a:gd name="connsiteX5" fmla="*/ 2095113 w 2904019"/>
              <a:gd name="connsiteY5" fmla="*/ 702407 h 3150488"/>
              <a:gd name="connsiteX6" fmla="*/ 1816925 w 2904019"/>
              <a:gd name="connsiteY6" fmla="*/ 3150488 h 3150488"/>
              <a:gd name="connsiteX7" fmla="*/ 1187533 w 2904019"/>
              <a:gd name="connsiteY7" fmla="*/ 1143558 h 3150488"/>
              <a:gd name="connsiteX8" fmla="*/ 1080655 w 2904019"/>
              <a:gd name="connsiteY8" fmla="*/ 2046083 h 3150488"/>
              <a:gd name="connsiteX9" fmla="*/ 914400 w 2904019"/>
              <a:gd name="connsiteY9" fmla="*/ 1666073 h 3150488"/>
              <a:gd name="connsiteX10" fmla="*/ 795647 w 2904019"/>
              <a:gd name="connsiteY10" fmla="*/ 3150488 h 3150488"/>
              <a:gd name="connsiteX0" fmla="*/ 795647 w 2905418"/>
              <a:gd name="connsiteY0" fmla="*/ 3150488 h 3186701"/>
              <a:gd name="connsiteX1" fmla="*/ 0 w 2905418"/>
              <a:gd name="connsiteY1" fmla="*/ 1749200 h 3186701"/>
              <a:gd name="connsiteX2" fmla="*/ 463138 w 2905418"/>
              <a:gd name="connsiteY2" fmla="*/ 1951080 h 3186701"/>
              <a:gd name="connsiteX3" fmla="*/ 776482 w 2905418"/>
              <a:gd name="connsiteY3" fmla="*/ 0 h 3186701"/>
              <a:gd name="connsiteX4" fmla="*/ 1975772 w 2905418"/>
              <a:gd name="connsiteY4" fmla="*/ 991413 h 3186701"/>
              <a:gd name="connsiteX5" fmla="*/ 2095113 w 2905418"/>
              <a:gd name="connsiteY5" fmla="*/ 702407 h 3186701"/>
              <a:gd name="connsiteX6" fmla="*/ 1821452 w 2905418"/>
              <a:gd name="connsiteY6" fmla="*/ 3186701 h 3186701"/>
              <a:gd name="connsiteX7" fmla="*/ 1187533 w 2905418"/>
              <a:gd name="connsiteY7" fmla="*/ 1143558 h 3186701"/>
              <a:gd name="connsiteX8" fmla="*/ 1080655 w 2905418"/>
              <a:gd name="connsiteY8" fmla="*/ 2046083 h 3186701"/>
              <a:gd name="connsiteX9" fmla="*/ 914400 w 2905418"/>
              <a:gd name="connsiteY9" fmla="*/ 1666073 h 3186701"/>
              <a:gd name="connsiteX10" fmla="*/ 795647 w 2905418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1975772 w 2937337"/>
              <a:gd name="connsiteY4" fmla="*/ 991413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893849"/>
              <a:gd name="connsiteY0" fmla="*/ 3150488 h 3186701"/>
              <a:gd name="connsiteX1" fmla="*/ 0 w 2893849"/>
              <a:gd name="connsiteY1" fmla="*/ 1749200 h 3186701"/>
              <a:gd name="connsiteX2" fmla="*/ 463138 w 2893849"/>
              <a:gd name="connsiteY2" fmla="*/ 1951080 h 3186701"/>
              <a:gd name="connsiteX3" fmla="*/ 776482 w 2893849"/>
              <a:gd name="connsiteY3" fmla="*/ 0 h 3186701"/>
              <a:gd name="connsiteX4" fmla="*/ 2034620 w 2893849"/>
              <a:gd name="connsiteY4" fmla="*/ 1294704 h 3186701"/>
              <a:gd name="connsiteX5" fmla="*/ 2031739 w 2893849"/>
              <a:gd name="connsiteY5" fmla="*/ 711461 h 3186701"/>
              <a:gd name="connsiteX6" fmla="*/ 1821452 w 2893849"/>
              <a:gd name="connsiteY6" fmla="*/ 3186701 h 3186701"/>
              <a:gd name="connsiteX7" fmla="*/ 1187533 w 2893849"/>
              <a:gd name="connsiteY7" fmla="*/ 1143558 h 3186701"/>
              <a:gd name="connsiteX8" fmla="*/ 1080655 w 2893849"/>
              <a:gd name="connsiteY8" fmla="*/ 2046083 h 3186701"/>
              <a:gd name="connsiteX9" fmla="*/ 914400 w 2893849"/>
              <a:gd name="connsiteY9" fmla="*/ 1666073 h 3186701"/>
              <a:gd name="connsiteX10" fmla="*/ 795647 w 2893849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03465 w 2936139"/>
              <a:gd name="connsiteY0" fmla="*/ 3168594 h 3186701"/>
              <a:gd name="connsiteX1" fmla="*/ 0 w 2936139"/>
              <a:gd name="connsiteY1" fmla="*/ 1726566 h 3186701"/>
              <a:gd name="connsiteX2" fmla="*/ 404291 w 2936139"/>
              <a:gd name="connsiteY2" fmla="*/ 2009927 h 3186701"/>
              <a:gd name="connsiteX3" fmla="*/ 781009 w 2936139"/>
              <a:gd name="connsiteY3" fmla="*/ 0 h 3186701"/>
              <a:gd name="connsiteX4" fmla="*/ 2039147 w 2936139"/>
              <a:gd name="connsiteY4" fmla="*/ 1294704 h 3186701"/>
              <a:gd name="connsiteX5" fmla="*/ 2036266 w 2936139"/>
              <a:gd name="connsiteY5" fmla="*/ 711461 h 3186701"/>
              <a:gd name="connsiteX6" fmla="*/ 1825979 w 2936139"/>
              <a:gd name="connsiteY6" fmla="*/ 3186701 h 3186701"/>
              <a:gd name="connsiteX7" fmla="*/ 1192060 w 2936139"/>
              <a:gd name="connsiteY7" fmla="*/ 1143558 h 3186701"/>
              <a:gd name="connsiteX8" fmla="*/ 1085182 w 2936139"/>
              <a:gd name="connsiteY8" fmla="*/ 2046083 h 3186701"/>
              <a:gd name="connsiteX9" fmla="*/ 918927 w 2936139"/>
              <a:gd name="connsiteY9" fmla="*/ 1666073 h 3186701"/>
              <a:gd name="connsiteX10" fmla="*/ 1103465 w 2936139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897156"/>
              <a:gd name="connsiteY0" fmla="*/ 3168594 h 3173121"/>
              <a:gd name="connsiteX1" fmla="*/ 0 w 2897156"/>
              <a:gd name="connsiteY1" fmla="*/ 1749200 h 3173121"/>
              <a:gd name="connsiteX2" fmla="*/ 449559 w 2897156"/>
              <a:gd name="connsiteY2" fmla="*/ 2009927 h 3173121"/>
              <a:gd name="connsiteX3" fmla="*/ 826277 w 2897156"/>
              <a:gd name="connsiteY3" fmla="*/ 0 h 3173121"/>
              <a:gd name="connsiteX4" fmla="*/ 2084415 w 2897156"/>
              <a:gd name="connsiteY4" fmla="*/ 1294704 h 3173121"/>
              <a:gd name="connsiteX5" fmla="*/ 2081534 w 2897156"/>
              <a:gd name="connsiteY5" fmla="*/ 711461 h 3173121"/>
              <a:gd name="connsiteX6" fmla="*/ 1581537 w 2897156"/>
              <a:gd name="connsiteY6" fmla="*/ 3173121 h 3173121"/>
              <a:gd name="connsiteX7" fmla="*/ 1237328 w 2897156"/>
              <a:gd name="connsiteY7" fmla="*/ 1143558 h 3173121"/>
              <a:gd name="connsiteX8" fmla="*/ 1130450 w 2897156"/>
              <a:gd name="connsiteY8" fmla="*/ 2046083 h 3173121"/>
              <a:gd name="connsiteX9" fmla="*/ 918927 w 2897156"/>
              <a:gd name="connsiteY9" fmla="*/ 1697760 h 3173121"/>
              <a:gd name="connsiteX10" fmla="*/ 1148733 w 2897156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30450 w 2969045"/>
              <a:gd name="connsiteY8" fmla="*/ 2046083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30450 w 2969045"/>
              <a:gd name="connsiteY8" fmla="*/ 2046083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288886 w 2969045"/>
              <a:gd name="connsiteY8" fmla="*/ 2367481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69045" h="3173121">
                <a:moveTo>
                  <a:pt x="1148733" y="3168594"/>
                </a:moveTo>
                <a:cubicBezTo>
                  <a:pt x="-68605" y="2992718"/>
                  <a:pt x="289357" y="2373225"/>
                  <a:pt x="0" y="1749200"/>
                </a:cubicBezTo>
                <a:cubicBezTo>
                  <a:pt x="211718" y="1712379"/>
                  <a:pt x="518500" y="2277611"/>
                  <a:pt x="449559" y="2009927"/>
                </a:cubicBezTo>
                <a:cubicBezTo>
                  <a:pt x="87752" y="952162"/>
                  <a:pt x="1169975" y="921963"/>
                  <a:pt x="826277" y="0"/>
                </a:cubicBezTo>
                <a:cubicBezTo>
                  <a:pt x="1894489" y="60376"/>
                  <a:pt x="1582046" y="1053258"/>
                  <a:pt x="2084415" y="1294704"/>
                </a:cubicBezTo>
                <a:cubicBezTo>
                  <a:pt x="2220765" y="1319082"/>
                  <a:pt x="2384277" y="1207659"/>
                  <a:pt x="2081534" y="711461"/>
                </a:cubicBezTo>
                <a:cubicBezTo>
                  <a:pt x="3844765" y="2025429"/>
                  <a:pt x="2606774" y="3099478"/>
                  <a:pt x="1581537" y="3173121"/>
                </a:cubicBezTo>
                <a:cubicBezTo>
                  <a:pt x="2049242" y="2917586"/>
                  <a:pt x="2204598" y="1824606"/>
                  <a:pt x="1237328" y="1143558"/>
                </a:cubicBezTo>
                <a:cubicBezTo>
                  <a:pt x="1479342" y="1777869"/>
                  <a:pt x="1318476" y="2090782"/>
                  <a:pt x="1162138" y="2408222"/>
                </a:cubicBezTo>
                <a:cubicBezTo>
                  <a:pt x="1159532" y="2246847"/>
                  <a:pt x="1324413" y="1899876"/>
                  <a:pt x="918927" y="1697760"/>
                </a:cubicBezTo>
                <a:cubicBezTo>
                  <a:pt x="1108697" y="2305733"/>
                  <a:pt x="307113" y="2497246"/>
                  <a:pt x="1148733" y="316859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1" name="Rounded Rectangle 25">
            <a:extLst>
              <a:ext uri="{FF2B5EF4-FFF2-40B4-BE49-F238E27FC236}">
                <a16:creationId xmlns:a16="http://schemas.microsoft.com/office/drawing/2014/main" id="{52251A18-A73B-4A26-9FEC-6B831E23205B}"/>
              </a:ext>
            </a:extLst>
          </p:cNvPr>
          <p:cNvSpPr/>
          <p:nvPr/>
        </p:nvSpPr>
        <p:spPr>
          <a:xfrm>
            <a:off x="10972939" y="2640819"/>
            <a:ext cx="586980" cy="430164"/>
          </a:xfrm>
          <a:custGeom>
            <a:avLst/>
            <a:gdLst/>
            <a:ahLst/>
            <a:cxnLst/>
            <a:rect l="l" t="t" r="r" b="b"/>
            <a:pathLst>
              <a:path w="3248842" h="2380886">
                <a:moveTo>
                  <a:pt x="1194785" y="1472263"/>
                </a:moveTo>
                <a:cubicBezTo>
                  <a:pt x="1150014" y="1472263"/>
                  <a:pt x="1113720" y="1508557"/>
                  <a:pt x="1113720" y="1553328"/>
                </a:cubicBezTo>
                <a:lnTo>
                  <a:pt x="1113720" y="1600880"/>
                </a:lnTo>
                <a:cubicBezTo>
                  <a:pt x="1113720" y="1645651"/>
                  <a:pt x="1150014" y="1681945"/>
                  <a:pt x="1194785" y="1681945"/>
                </a:cubicBezTo>
                <a:lnTo>
                  <a:pt x="2067186" y="1681945"/>
                </a:lnTo>
                <a:cubicBezTo>
                  <a:pt x="2111957" y="1681945"/>
                  <a:pt x="2148251" y="1645651"/>
                  <a:pt x="2148251" y="1600880"/>
                </a:cubicBezTo>
                <a:lnTo>
                  <a:pt x="2148251" y="1553328"/>
                </a:lnTo>
                <a:cubicBezTo>
                  <a:pt x="2148251" y="1508557"/>
                  <a:pt x="2111957" y="1472263"/>
                  <a:pt x="2067186" y="1472263"/>
                </a:cubicBezTo>
                <a:close/>
                <a:moveTo>
                  <a:pt x="2582402" y="986449"/>
                </a:moveTo>
                <a:cubicBezTo>
                  <a:pt x="2477247" y="986449"/>
                  <a:pt x="2392002" y="1071694"/>
                  <a:pt x="2392002" y="1176848"/>
                </a:cubicBezTo>
                <a:cubicBezTo>
                  <a:pt x="2392002" y="1282003"/>
                  <a:pt x="2477247" y="1367248"/>
                  <a:pt x="2582402" y="1367248"/>
                </a:cubicBezTo>
                <a:cubicBezTo>
                  <a:pt x="2687557" y="1367248"/>
                  <a:pt x="2772801" y="1282003"/>
                  <a:pt x="2772801" y="1176848"/>
                </a:cubicBezTo>
                <a:cubicBezTo>
                  <a:pt x="2772801" y="1071694"/>
                  <a:pt x="2687557" y="986449"/>
                  <a:pt x="2582402" y="986449"/>
                </a:cubicBezTo>
                <a:close/>
                <a:moveTo>
                  <a:pt x="679570" y="986449"/>
                </a:moveTo>
                <a:cubicBezTo>
                  <a:pt x="574415" y="986449"/>
                  <a:pt x="489171" y="1071694"/>
                  <a:pt x="489171" y="1176848"/>
                </a:cubicBezTo>
                <a:cubicBezTo>
                  <a:pt x="489171" y="1282003"/>
                  <a:pt x="574415" y="1367248"/>
                  <a:pt x="679570" y="1367248"/>
                </a:cubicBezTo>
                <a:cubicBezTo>
                  <a:pt x="784725" y="1367248"/>
                  <a:pt x="869970" y="1282003"/>
                  <a:pt x="869970" y="1176848"/>
                </a:cubicBezTo>
                <a:cubicBezTo>
                  <a:pt x="869970" y="1071694"/>
                  <a:pt x="784725" y="986449"/>
                  <a:pt x="679570" y="986449"/>
                </a:cubicBezTo>
                <a:close/>
                <a:moveTo>
                  <a:pt x="867954" y="155801"/>
                </a:moveTo>
                <a:lnTo>
                  <a:pt x="726849" y="858549"/>
                </a:lnTo>
                <a:lnTo>
                  <a:pt x="2535122" y="858549"/>
                </a:lnTo>
                <a:lnTo>
                  <a:pt x="2394017" y="155801"/>
                </a:lnTo>
                <a:close/>
                <a:moveTo>
                  <a:pt x="677268" y="0"/>
                </a:moveTo>
                <a:lnTo>
                  <a:pt x="2584703" y="0"/>
                </a:lnTo>
                <a:lnTo>
                  <a:pt x="2736658" y="607820"/>
                </a:lnTo>
                <a:cubicBezTo>
                  <a:pt x="2766265" y="579906"/>
                  <a:pt x="2806392" y="564164"/>
                  <a:pt x="2850195" y="564164"/>
                </a:cubicBezTo>
                <a:lnTo>
                  <a:pt x="3069929" y="564164"/>
                </a:lnTo>
                <a:cubicBezTo>
                  <a:pt x="3168740" y="564164"/>
                  <a:pt x="3248842" y="644266"/>
                  <a:pt x="3248842" y="743077"/>
                </a:cubicBezTo>
                <a:lnTo>
                  <a:pt x="3248842" y="792706"/>
                </a:lnTo>
                <a:cubicBezTo>
                  <a:pt x="3248842" y="891517"/>
                  <a:pt x="3168740" y="971619"/>
                  <a:pt x="3069929" y="971619"/>
                </a:cubicBezTo>
                <a:lnTo>
                  <a:pt x="3054536" y="971619"/>
                </a:lnTo>
                <a:cubicBezTo>
                  <a:pt x="3060628" y="989042"/>
                  <a:pt x="3063411" y="1007758"/>
                  <a:pt x="3063411" y="1027125"/>
                </a:cubicBezTo>
                <a:lnTo>
                  <a:pt x="3063411" y="2015961"/>
                </a:lnTo>
                <a:lnTo>
                  <a:pt x="2889080" y="2015961"/>
                </a:lnTo>
                <a:lnTo>
                  <a:pt x="2889080" y="2260325"/>
                </a:lnTo>
                <a:cubicBezTo>
                  <a:pt x="2889080" y="2326909"/>
                  <a:pt x="2835102" y="2380886"/>
                  <a:pt x="2768518" y="2380886"/>
                </a:cubicBezTo>
                <a:lnTo>
                  <a:pt x="2286284" y="2380886"/>
                </a:lnTo>
                <a:cubicBezTo>
                  <a:pt x="2219700" y="2380886"/>
                  <a:pt x="2165723" y="2326909"/>
                  <a:pt x="2165723" y="2260325"/>
                </a:cubicBezTo>
                <a:lnTo>
                  <a:pt x="2165723" y="2015961"/>
                </a:lnTo>
                <a:lnTo>
                  <a:pt x="1096248" y="2015961"/>
                </a:lnTo>
                <a:lnTo>
                  <a:pt x="1096248" y="2260325"/>
                </a:lnTo>
                <a:cubicBezTo>
                  <a:pt x="1096248" y="2326909"/>
                  <a:pt x="1042270" y="2380886"/>
                  <a:pt x="975686" y="2380886"/>
                </a:cubicBezTo>
                <a:lnTo>
                  <a:pt x="493453" y="2380886"/>
                </a:lnTo>
                <a:cubicBezTo>
                  <a:pt x="426869" y="2380886"/>
                  <a:pt x="372891" y="2326909"/>
                  <a:pt x="372891" y="2260325"/>
                </a:cubicBezTo>
                <a:lnTo>
                  <a:pt x="372891" y="2015961"/>
                </a:lnTo>
                <a:lnTo>
                  <a:pt x="198560" y="2015961"/>
                </a:lnTo>
                <a:lnTo>
                  <a:pt x="198560" y="1027125"/>
                </a:lnTo>
                <a:cubicBezTo>
                  <a:pt x="198560" y="1007758"/>
                  <a:pt x="201343" y="989042"/>
                  <a:pt x="207435" y="971619"/>
                </a:cubicBezTo>
                <a:lnTo>
                  <a:pt x="178913" y="971619"/>
                </a:lnTo>
                <a:cubicBezTo>
                  <a:pt x="80102" y="971619"/>
                  <a:pt x="0" y="891517"/>
                  <a:pt x="0" y="792706"/>
                </a:cubicBezTo>
                <a:lnTo>
                  <a:pt x="0" y="743077"/>
                </a:lnTo>
                <a:cubicBezTo>
                  <a:pt x="0" y="644266"/>
                  <a:pt x="80102" y="564164"/>
                  <a:pt x="178913" y="564164"/>
                </a:cubicBezTo>
                <a:lnTo>
                  <a:pt x="398647" y="564164"/>
                </a:lnTo>
                <a:cubicBezTo>
                  <a:pt x="447310" y="564164"/>
                  <a:pt x="491436" y="583593"/>
                  <a:pt x="523419" y="61539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2" name="Block Arc 41">
            <a:extLst>
              <a:ext uri="{FF2B5EF4-FFF2-40B4-BE49-F238E27FC236}">
                <a16:creationId xmlns:a16="http://schemas.microsoft.com/office/drawing/2014/main" id="{36DCD789-FED8-401C-8C81-CF9F331DAB6D}"/>
              </a:ext>
            </a:extLst>
          </p:cNvPr>
          <p:cNvSpPr/>
          <p:nvPr/>
        </p:nvSpPr>
        <p:spPr>
          <a:xfrm>
            <a:off x="9454085" y="5654191"/>
            <a:ext cx="563324" cy="570461"/>
          </a:xfrm>
          <a:custGeom>
            <a:avLst/>
            <a:gdLst/>
            <a:ahLst/>
            <a:cxnLst/>
            <a:rect l="l" t="t" r="r" b="b"/>
            <a:pathLst>
              <a:path w="2844151" h="2880180">
                <a:moveTo>
                  <a:pt x="2390187" y="1502145"/>
                </a:moveTo>
                <a:lnTo>
                  <a:pt x="2844151" y="1530794"/>
                </a:lnTo>
                <a:cubicBezTo>
                  <a:pt x="2804784" y="2154619"/>
                  <a:pt x="2367464" y="2681809"/>
                  <a:pt x="1761650" y="2835749"/>
                </a:cubicBezTo>
                <a:cubicBezTo>
                  <a:pt x="1191486" y="2980631"/>
                  <a:pt x="594633" y="2763755"/>
                  <a:pt x="252983" y="2293680"/>
                </a:cubicBezTo>
                <a:lnTo>
                  <a:pt x="102982" y="2380283"/>
                </a:lnTo>
                <a:lnTo>
                  <a:pt x="104524" y="1603708"/>
                </a:lnTo>
                <a:lnTo>
                  <a:pt x="777828" y="1990661"/>
                </a:lnTo>
                <a:lnTo>
                  <a:pt x="648358" y="2065410"/>
                </a:lnTo>
                <a:cubicBezTo>
                  <a:pt x="886760" y="2358087"/>
                  <a:pt x="1276546" y="2489694"/>
                  <a:pt x="1649627" y="2394891"/>
                </a:cubicBezTo>
                <a:cubicBezTo>
                  <a:pt x="2064076" y="2289577"/>
                  <a:pt x="2363256" y="1928916"/>
                  <a:pt x="2390187" y="1502145"/>
                </a:cubicBezTo>
                <a:close/>
                <a:moveTo>
                  <a:pt x="1424249" y="58"/>
                </a:moveTo>
                <a:cubicBezTo>
                  <a:pt x="1880498" y="-4073"/>
                  <a:pt x="2318325" y="209551"/>
                  <a:pt x="2591169" y="586524"/>
                </a:cubicBezTo>
                <a:lnTo>
                  <a:pt x="2741170" y="499921"/>
                </a:lnTo>
                <a:lnTo>
                  <a:pt x="2739628" y="1276497"/>
                </a:lnTo>
                <a:lnTo>
                  <a:pt x="2066324" y="889544"/>
                </a:lnTo>
                <a:lnTo>
                  <a:pt x="2195793" y="814795"/>
                </a:lnTo>
                <a:cubicBezTo>
                  <a:pt x="1957391" y="522118"/>
                  <a:pt x="1567606" y="390511"/>
                  <a:pt x="1194524" y="485313"/>
                </a:cubicBezTo>
                <a:cubicBezTo>
                  <a:pt x="780075" y="590627"/>
                  <a:pt x="480895" y="951288"/>
                  <a:pt x="453964" y="1378059"/>
                </a:cubicBezTo>
                <a:lnTo>
                  <a:pt x="0" y="1349410"/>
                </a:lnTo>
                <a:cubicBezTo>
                  <a:pt x="39367" y="725585"/>
                  <a:pt x="476687" y="198395"/>
                  <a:pt x="1082501" y="44455"/>
                </a:cubicBezTo>
                <a:cubicBezTo>
                  <a:pt x="1196091" y="15591"/>
                  <a:pt x="1310740" y="1086"/>
                  <a:pt x="1424249" y="5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3" name="Round Same Side Corner Rectangle 11">
            <a:extLst>
              <a:ext uri="{FF2B5EF4-FFF2-40B4-BE49-F238E27FC236}">
                <a16:creationId xmlns:a16="http://schemas.microsoft.com/office/drawing/2014/main" id="{AFBCEF67-A3DE-45DE-97FD-374E910A67D8}"/>
              </a:ext>
            </a:extLst>
          </p:cNvPr>
          <p:cNvSpPr/>
          <p:nvPr/>
        </p:nvSpPr>
        <p:spPr>
          <a:xfrm rot="9900000">
            <a:off x="10208910" y="1534987"/>
            <a:ext cx="579867" cy="492485"/>
          </a:xfrm>
          <a:custGeom>
            <a:avLst/>
            <a:gdLst/>
            <a:ahLst/>
            <a:cxnLst/>
            <a:rect l="l" t="t" r="r" b="b"/>
            <a:pathLst>
              <a:path w="2911009" h="2472345">
                <a:moveTo>
                  <a:pt x="2219598" y="1335309"/>
                </a:moveTo>
                <a:lnTo>
                  <a:pt x="2219598" y="1222573"/>
                </a:lnTo>
                <a:cubicBezTo>
                  <a:pt x="2219598" y="1176944"/>
                  <a:pt x="2241926" y="1136530"/>
                  <a:pt x="2277694" y="1113650"/>
                </a:cubicBezTo>
                <a:lnTo>
                  <a:pt x="2277694" y="137786"/>
                </a:lnTo>
                <a:cubicBezTo>
                  <a:pt x="2277694" y="61689"/>
                  <a:pt x="2339383" y="0"/>
                  <a:pt x="2415480" y="0"/>
                </a:cubicBezTo>
                <a:lnTo>
                  <a:pt x="2545196" y="0"/>
                </a:lnTo>
                <a:cubicBezTo>
                  <a:pt x="2621293" y="0"/>
                  <a:pt x="2682982" y="61689"/>
                  <a:pt x="2682982" y="137786"/>
                </a:cubicBezTo>
                <a:lnTo>
                  <a:pt x="2682982" y="1099067"/>
                </a:lnTo>
                <a:cubicBezTo>
                  <a:pt x="2730197" y="1120049"/>
                  <a:pt x="2762708" y="1167515"/>
                  <a:pt x="2762708" y="1222573"/>
                </a:cubicBezTo>
                <a:lnTo>
                  <a:pt x="2762708" y="1480834"/>
                </a:lnTo>
                <a:close/>
                <a:moveTo>
                  <a:pt x="241900" y="1676361"/>
                </a:moveTo>
                <a:cubicBezTo>
                  <a:pt x="69371" y="1631107"/>
                  <a:pt x="-34146" y="1454930"/>
                  <a:pt x="10296" y="1282189"/>
                </a:cubicBezTo>
                <a:cubicBezTo>
                  <a:pt x="54739" y="1109449"/>
                  <a:pt x="230428" y="1005105"/>
                  <a:pt x="403375" y="1048736"/>
                </a:cubicBezTo>
                <a:cubicBezTo>
                  <a:pt x="349550" y="1257945"/>
                  <a:pt x="295726" y="1467153"/>
                  <a:pt x="241900" y="1676361"/>
                </a:cubicBezTo>
                <a:close/>
                <a:moveTo>
                  <a:pt x="2578947" y="2467929"/>
                </a:moveTo>
                <a:lnTo>
                  <a:pt x="1957545" y="2301425"/>
                </a:lnTo>
                <a:lnTo>
                  <a:pt x="2194209" y="1418183"/>
                </a:lnTo>
                <a:lnTo>
                  <a:pt x="2815611" y="1584687"/>
                </a:lnTo>
                <a:cubicBezTo>
                  <a:pt x="2884250" y="1603079"/>
                  <a:pt x="2924985" y="1673632"/>
                  <a:pt x="2906593" y="1742272"/>
                </a:cubicBezTo>
                <a:lnTo>
                  <a:pt x="2736532" y="2376947"/>
                </a:lnTo>
                <a:cubicBezTo>
                  <a:pt x="2718140" y="2445587"/>
                  <a:pt x="2647586" y="2486321"/>
                  <a:pt x="2578947" y="2467929"/>
                </a:cubicBezTo>
                <a:close/>
                <a:moveTo>
                  <a:pt x="610249" y="2287120"/>
                </a:moveTo>
                <a:lnTo>
                  <a:pt x="1020264" y="756923"/>
                </a:lnTo>
                <a:lnTo>
                  <a:pt x="2107356" y="1398691"/>
                </a:lnTo>
                <a:lnTo>
                  <a:pt x="1872582" y="2274879"/>
                </a:lnTo>
                <a:close/>
                <a:moveTo>
                  <a:pt x="426016" y="2349577"/>
                </a:moveTo>
                <a:lnTo>
                  <a:pt x="243978" y="2300800"/>
                </a:lnTo>
                <a:cubicBezTo>
                  <a:pt x="205115" y="2290387"/>
                  <a:pt x="182051" y="2250439"/>
                  <a:pt x="192464" y="2211576"/>
                </a:cubicBezTo>
                <a:lnTo>
                  <a:pt x="620679" y="613455"/>
                </a:lnTo>
                <a:cubicBezTo>
                  <a:pt x="631093" y="574592"/>
                  <a:pt x="671040" y="551528"/>
                  <a:pt x="709903" y="561941"/>
                </a:cubicBezTo>
                <a:lnTo>
                  <a:pt x="891942" y="610718"/>
                </a:lnTo>
                <a:cubicBezTo>
                  <a:pt x="930805" y="621132"/>
                  <a:pt x="953869" y="661079"/>
                  <a:pt x="943455" y="699942"/>
                </a:cubicBezTo>
                <a:lnTo>
                  <a:pt x="515240" y="2298064"/>
                </a:lnTo>
                <a:cubicBezTo>
                  <a:pt x="504827" y="2336927"/>
                  <a:pt x="464879" y="2359990"/>
                  <a:pt x="426016" y="234957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4" name="Donut 39">
            <a:extLst>
              <a:ext uri="{FF2B5EF4-FFF2-40B4-BE49-F238E27FC236}">
                <a16:creationId xmlns:a16="http://schemas.microsoft.com/office/drawing/2014/main" id="{439297A1-2150-467C-8B3E-08A8C9E0E56F}"/>
              </a:ext>
            </a:extLst>
          </p:cNvPr>
          <p:cNvSpPr/>
          <p:nvPr/>
        </p:nvSpPr>
        <p:spPr>
          <a:xfrm>
            <a:off x="4246301" y="4666128"/>
            <a:ext cx="575536" cy="575536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152300" y="922782"/>
                </a:moveTo>
                <a:lnTo>
                  <a:pt x="2354400" y="1620000"/>
                </a:lnTo>
                <a:lnTo>
                  <a:pt x="1152300" y="2317218"/>
                </a:lnTo>
                <a:close/>
                <a:moveTo>
                  <a:pt x="1620000" y="342403"/>
                </a:moveTo>
                <a:cubicBezTo>
                  <a:pt x="914403" y="342403"/>
                  <a:pt x="342403" y="914403"/>
                  <a:pt x="342403" y="1620000"/>
                </a:cubicBezTo>
                <a:cubicBezTo>
                  <a:pt x="342403" y="2325597"/>
                  <a:pt x="914403" y="2897597"/>
                  <a:pt x="1620000" y="2897597"/>
                </a:cubicBezTo>
                <a:cubicBezTo>
                  <a:pt x="2325597" y="2897597"/>
                  <a:pt x="2897597" y="2325597"/>
                  <a:pt x="2897597" y="1620000"/>
                </a:cubicBezTo>
                <a:cubicBezTo>
                  <a:pt x="2897597" y="914403"/>
                  <a:pt x="2325597" y="342403"/>
                  <a:pt x="1620000" y="342403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5" name="Freeform 25">
            <a:extLst>
              <a:ext uri="{FF2B5EF4-FFF2-40B4-BE49-F238E27FC236}">
                <a16:creationId xmlns:a16="http://schemas.microsoft.com/office/drawing/2014/main" id="{115A3EAB-6A86-45ED-8F48-A7797A2D6676}"/>
              </a:ext>
            </a:extLst>
          </p:cNvPr>
          <p:cNvSpPr/>
          <p:nvPr/>
        </p:nvSpPr>
        <p:spPr>
          <a:xfrm>
            <a:off x="8766358" y="3640606"/>
            <a:ext cx="417857" cy="517071"/>
          </a:xfrm>
          <a:custGeom>
            <a:avLst/>
            <a:gdLst>
              <a:gd name="connsiteX0" fmla="*/ 371475 w 1600200"/>
              <a:gd name="connsiteY0" fmla="*/ 0 h 1857375"/>
              <a:gd name="connsiteX1" fmla="*/ 628650 w 1600200"/>
              <a:gd name="connsiteY1" fmla="*/ 523875 h 1857375"/>
              <a:gd name="connsiteX2" fmla="*/ 400050 w 1600200"/>
              <a:gd name="connsiteY2" fmla="*/ 561975 h 1857375"/>
              <a:gd name="connsiteX3" fmla="*/ 1019175 w 1600200"/>
              <a:gd name="connsiteY3" fmla="*/ 1438275 h 1857375"/>
              <a:gd name="connsiteX4" fmla="*/ 1219200 w 1600200"/>
              <a:gd name="connsiteY4" fmla="*/ 1238250 h 1857375"/>
              <a:gd name="connsiteX5" fmla="*/ 1600200 w 1600200"/>
              <a:gd name="connsiteY5" fmla="*/ 1666875 h 1857375"/>
              <a:gd name="connsiteX6" fmla="*/ 1038225 w 1600200"/>
              <a:gd name="connsiteY6" fmla="*/ 1857375 h 1857375"/>
              <a:gd name="connsiteX7" fmla="*/ 0 w 1600200"/>
              <a:gd name="connsiteY7" fmla="*/ 314325 h 1857375"/>
              <a:gd name="connsiteX8" fmla="*/ 371475 w 1600200"/>
              <a:gd name="connsiteY8" fmla="*/ 0 h 1857375"/>
              <a:gd name="connsiteX0" fmla="*/ 371475 w 1600200"/>
              <a:gd name="connsiteY0" fmla="*/ 0 h 1917951"/>
              <a:gd name="connsiteX1" fmla="*/ 628650 w 1600200"/>
              <a:gd name="connsiteY1" fmla="*/ 584451 h 1917951"/>
              <a:gd name="connsiteX2" fmla="*/ 400050 w 1600200"/>
              <a:gd name="connsiteY2" fmla="*/ 622551 h 1917951"/>
              <a:gd name="connsiteX3" fmla="*/ 1019175 w 1600200"/>
              <a:gd name="connsiteY3" fmla="*/ 1498851 h 1917951"/>
              <a:gd name="connsiteX4" fmla="*/ 1219200 w 1600200"/>
              <a:gd name="connsiteY4" fmla="*/ 1298826 h 1917951"/>
              <a:gd name="connsiteX5" fmla="*/ 1600200 w 1600200"/>
              <a:gd name="connsiteY5" fmla="*/ 1727451 h 1917951"/>
              <a:gd name="connsiteX6" fmla="*/ 1038225 w 1600200"/>
              <a:gd name="connsiteY6" fmla="*/ 1917951 h 1917951"/>
              <a:gd name="connsiteX7" fmla="*/ 0 w 1600200"/>
              <a:gd name="connsiteY7" fmla="*/ 374901 h 1917951"/>
              <a:gd name="connsiteX8" fmla="*/ 371475 w 1600200"/>
              <a:gd name="connsiteY8" fmla="*/ 0 h 1917951"/>
              <a:gd name="connsiteX0" fmla="*/ 371475 w 1600200"/>
              <a:gd name="connsiteY0" fmla="*/ 1277 h 1919228"/>
              <a:gd name="connsiteX1" fmla="*/ 628650 w 1600200"/>
              <a:gd name="connsiteY1" fmla="*/ 585728 h 1919228"/>
              <a:gd name="connsiteX2" fmla="*/ 400050 w 1600200"/>
              <a:gd name="connsiteY2" fmla="*/ 623828 h 1919228"/>
              <a:gd name="connsiteX3" fmla="*/ 1019175 w 1600200"/>
              <a:gd name="connsiteY3" fmla="*/ 1500128 h 1919228"/>
              <a:gd name="connsiteX4" fmla="*/ 1219200 w 1600200"/>
              <a:gd name="connsiteY4" fmla="*/ 1300103 h 1919228"/>
              <a:gd name="connsiteX5" fmla="*/ 1600200 w 1600200"/>
              <a:gd name="connsiteY5" fmla="*/ 1728728 h 1919228"/>
              <a:gd name="connsiteX6" fmla="*/ 1038225 w 1600200"/>
              <a:gd name="connsiteY6" fmla="*/ 1919228 h 1919228"/>
              <a:gd name="connsiteX7" fmla="*/ 0 w 1600200"/>
              <a:gd name="connsiteY7" fmla="*/ 376178 h 1919228"/>
              <a:gd name="connsiteX8" fmla="*/ 371475 w 1600200"/>
              <a:gd name="connsiteY8" fmla="*/ 1277 h 1919228"/>
              <a:gd name="connsiteX0" fmla="*/ 371475 w 1600200"/>
              <a:gd name="connsiteY0" fmla="*/ 1277 h 1919228"/>
              <a:gd name="connsiteX1" fmla="*/ 628650 w 1600200"/>
              <a:gd name="connsiteY1" fmla="*/ 585728 h 1919228"/>
              <a:gd name="connsiteX2" fmla="*/ 400050 w 1600200"/>
              <a:gd name="connsiteY2" fmla="*/ 623828 h 1919228"/>
              <a:gd name="connsiteX3" fmla="*/ 1019175 w 1600200"/>
              <a:gd name="connsiteY3" fmla="*/ 1500128 h 1919228"/>
              <a:gd name="connsiteX4" fmla="*/ 1219200 w 1600200"/>
              <a:gd name="connsiteY4" fmla="*/ 1300103 h 1919228"/>
              <a:gd name="connsiteX5" fmla="*/ 1600200 w 1600200"/>
              <a:gd name="connsiteY5" fmla="*/ 1728728 h 1919228"/>
              <a:gd name="connsiteX6" fmla="*/ 1038225 w 1600200"/>
              <a:gd name="connsiteY6" fmla="*/ 1919228 h 1919228"/>
              <a:gd name="connsiteX7" fmla="*/ 0 w 1600200"/>
              <a:gd name="connsiteY7" fmla="*/ 376178 h 1919228"/>
              <a:gd name="connsiteX8" fmla="*/ 371475 w 1600200"/>
              <a:gd name="connsiteY8" fmla="*/ 1277 h 1919228"/>
              <a:gd name="connsiteX0" fmla="*/ 371475 w 1600200"/>
              <a:gd name="connsiteY0" fmla="*/ 1544 h 1919495"/>
              <a:gd name="connsiteX1" fmla="*/ 628650 w 1600200"/>
              <a:gd name="connsiteY1" fmla="*/ 585995 h 1919495"/>
              <a:gd name="connsiteX2" fmla="*/ 400050 w 1600200"/>
              <a:gd name="connsiteY2" fmla="*/ 624095 h 1919495"/>
              <a:gd name="connsiteX3" fmla="*/ 1019175 w 1600200"/>
              <a:gd name="connsiteY3" fmla="*/ 1500395 h 1919495"/>
              <a:gd name="connsiteX4" fmla="*/ 1219200 w 1600200"/>
              <a:gd name="connsiteY4" fmla="*/ 1300370 h 1919495"/>
              <a:gd name="connsiteX5" fmla="*/ 1600200 w 1600200"/>
              <a:gd name="connsiteY5" fmla="*/ 1728995 h 1919495"/>
              <a:gd name="connsiteX6" fmla="*/ 1038225 w 1600200"/>
              <a:gd name="connsiteY6" fmla="*/ 1919495 h 1919495"/>
              <a:gd name="connsiteX7" fmla="*/ 0 w 1600200"/>
              <a:gd name="connsiteY7" fmla="*/ 376445 h 1919495"/>
              <a:gd name="connsiteX8" fmla="*/ 371475 w 1600200"/>
              <a:gd name="connsiteY8" fmla="*/ 1544 h 1919495"/>
              <a:gd name="connsiteX0" fmla="*/ 371475 w 1600200"/>
              <a:gd name="connsiteY0" fmla="*/ 1487 h 1919438"/>
              <a:gd name="connsiteX1" fmla="*/ 568075 w 1600200"/>
              <a:gd name="connsiteY1" fmla="*/ 603245 h 1919438"/>
              <a:gd name="connsiteX2" fmla="*/ 400050 w 1600200"/>
              <a:gd name="connsiteY2" fmla="*/ 624038 h 1919438"/>
              <a:gd name="connsiteX3" fmla="*/ 1019175 w 1600200"/>
              <a:gd name="connsiteY3" fmla="*/ 1500338 h 1919438"/>
              <a:gd name="connsiteX4" fmla="*/ 1219200 w 1600200"/>
              <a:gd name="connsiteY4" fmla="*/ 1300313 h 1919438"/>
              <a:gd name="connsiteX5" fmla="*/ 1600200 w 1600200"/>
              <a:gd name="connsiteY5" fmla="*/ 1728938 h 1919438"/>
              <a:gd name="connsiteX6" fmla="*/ 1038225 w 1600200"/>
              <a:gd name="connsiteY6" fmla="*/ 1919438 h 1919438"/>
              <a:gd name="connsiteX7" fmla="*/ 0 w 1600200"/>
              <a:gd name="connsiteY7" fmla="*/ 376388 h 1919438"/>
              <a:gd name="connsiteX8" fmla="*/ 371475 w 1600200"/>
              <a:gd name="connsiteY8" fmla="*/ 1487 h 1919438"/>
              <a:gd name="connsiteX0" fmla="*/ 371475 w 1600200"/>
              <a:gd name="connsiteY0" fmla="*/ 1032 h 1918983"/>
              <a:gd name="connsiteX1" fmla="*/ 568075 w 1600200"/>
              <a:gd name="connsiteY1" fmla="*/ 602790 h 1918983"/>
              <a:gd name="connsiteX2" fmla="*/ 400050 w 1600200"/>
              <a:gd name="connsiteY2" fmla="*/ 623583 h 1918983"/>
              <a:gd name="connsiteX3" fmla="*/ 1019175 w 1600200"/>
              <a:gd name="connsiteY3" fmla="*/ 1499883 h 1918983"/>
              <a:gd name="connsiteX4" fmla="*/ 1219200 w 1600200"/>
              <a:gd name="connsiteY4" fmla="*/ 1299858 h 1918983"/>
              <a:gd name="connsiteX5" fmla="*/ 1600200 w 1600200"/>
              <a:gd name="connsiteY5" fmla="*/ 1728483 h 1918983"/>
              <a:gd name="connsiteX6" fmla="*/ 1038225 w 1600200"/>
              <a:gd name="connsiteY6" fmla="*/ 1918983 h 1918983"/>
              <a:gd name="connsiteX7" fmla="*/ 0 w 1600200"/>
              <a:gd name="connsiteY7" fmla="*/ 375933 h 1918983"/>
              <a:gd name="connsiteX8" fmla="*/ 371475 w 1600200"/>
              <a:gd name="connsiteY8" fmla="*/ 1032 h 1918983"/>
              <a:gd name="connsiteX0" fmla="*/ 371475 w 1600200"/>
              <a:gd name="connsiteY0" fmla="*/ 1088 h 1919039"/>
              <a:gd name="connsiteX1" fmla="*/ 568075 w 1600200"/>
              <a:gd name="connsiteY1" fmla="*/ 602846 h 1919039"/>
              <a:gd name="connsiteX2" fmla="*/ 400050 w 1600200"/>
              <a:gd name="connsiteY2" fmla="*/ 623639 h 1919039"/>
              <a:gd name="connsiteX3" fmla="*/ 1019175 w 1600200"/>
              <a:gd name="connsiteY3" fmla="*/ 1499939 h 1919039"/>
              <a:gd name="connsiteX4" fmla="*/ 1219200 w 1600200"/>
              <a:gd name="connsiteY4" fmla="*/ 1299914 h 1919039"/>
              <a:gd name="connsiteX5" fmla="*/ 1600200 w 1600200"/>
              <a:gd name="connsiteY5" fmla="*/ 1728539 h 1919039"/>
              <a:gd name="connsiteX6" fmla="*/ 1038225 w 1600200"/>
              <a:gd name="connsiteY6" fmla="*/ 1919039 h 1919039"/>
              <a:gd name="connsiteX7" fmla="*/ 0 w 1600200"/>
              <a:gd name="connsiteY7" fmla="*/ 375989 h 1919039"/>
              <a:gd name="connsiteX8" fmla="*/ 371475 w 1600200"/>
              <a:gd name="connsiteY8" fmla="*/ 1088 h 1919039"/>
              <a:gd name="connsiteX0" fmla="*/ 371475 w 1600200"/>
              <a:gd name="connsiteY0" fmla="*/ 1088 h 1919039"/>
              <a:gd name="connsiteX1" fmla="*/ 568075 w 1600200"/>
              <a:gd name="connsiteY1" fmla="*/ 602846 h 1919039"/>
              <a:gd name="connsiteX2" fmla="*/ 400050 w 1600200"/>
              <a:gd name="connsiteY2" fmla="*/ 623639 h 1919039"/>
              <a:gd name="connsiteX3" fmla="*/ 1019175 w 1600200"/>
              <a:gd name="connsiteY3" fmla="*/ 1499939 h 1919039"/>
              <a:gd name="connsiteX4" fmla="*/ 1219200 w 1600200"/>
              <a:gd name="connsiteY4" fmla="*/ 1299914 h 1919039"/>
              <a:gd name="connsiteX5" fmla="*/ 1600200 w 1600200"/>
              <a:gd name="connsiteY5" fmla="*/ 1728539 h 1919039"/>
              <a:gd name="connsiteX6" fmla="*/ 1038225 w 1600200"/>
              <a:gd name="connsiteY6" fmla="*/ 1919039 h 1919039"/>
              <a:gd name="connsiteX7" fmla="*/ 0 w 1600200"/>
              <a:gd name="connsiteY7" fmla="*/ 375989 h 1919039"/>
              <a:gd name="connsiteX8" fmla="*/ 371475 w 1600200"/>
              <a:gd name="connsiteY8" fmla="*/ 1088 h 191903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400050 w 1600200"/>
              <a:gd name="connsiteY2" fmla="*/ 623669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408703 w 1600200"/>
              <a:gd name="connsiteY2" fmla="*/ 643860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59666 w 1600200"/>
              <a:gd name="connsiteY2" fmla="*/ 643860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70138 w 1600200"/>
              <a:gd name="connsiteY3" fmla="*/ 1517276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0522 w 1600200"/>
              <a:gd name="connsiteY3" fmla="*/ 1534584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96099 w 1600200"/>
              <a:gd name="connsiteY3" fmla="*/ 1546122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588662"/>
              <a:gd name="connsiteY0" fmla="*/ 1118 h 1919069"/>
              <a:gd name="connsiteX1" fmla="*/ 568075 w 1588662"/>
              <a:gd name="connsiteY1" fmla="*/ 602876 h 1919069"/>
              <a:gd name="connsiteX2" fmla="*/ 374089 w 1588662"/>
              <a:gd name="connsiteY2" fmla="*/ 646744 h 1919069"/>
              <a:gd name="connsiteX3" fmla="*/ 987445 w 1588662"/>
              <a:gd name="connsiteY3" fmla="*/ 1528815 h 1919069"/>
              <a:gd name="connsiteX4" fmla="*/ 1173048 w 1588662"/>
              <a:gd name="connsiteY4" fmla="*/ 1311482 h 1919069"/>
              <a:gd name="connsiteX5" fmla="*/ 1588662 w 1588662"/>
              <a:gd name="connsiteY5" fmla="*/ 1699723 h 1919069"/>
              <a:gd name="connsiteX6" fmla="*/ 1038225 w 1588662"/>
              <a:gd name="connsiteY6" fmla="*/ 1919069 h 1919069"/>
              <a:gd name="connsiteX7" fmla="*/ 0 w 1588662"/>
              <a:gd name="connsiteY7" fmla="*/ 376019 h 1919069"/>
              <a:gd name="connsiteX8" fmla="*/ 371475 w 1588662"/>
              <a:gd name="connsiteY8" fmla="*/ 1118 h 1919069"/>
              <a:gd name="connsiteX0" fmla="*/ 371475 w 1600166"/>
              <a:gd name="connsiteY0" fmla="*/ 1118 h 1919069"/>
              <a:gd name="connsiteX1" fmla="*/ 568075 w 1600166"/>
              <a:gd name="connsiteY1" fmla="*/ 602876 h 1919069"/>
              <a:gd name="connsiteX2" fmla="*/ 374089 w 1600166"/>
              <a:gd name="connsiteY2" fmla="*/ 646744 h 1919069"/>
              <a:gd name="connsiteX3" fmla="*/ 987445 w 1600166"/>
              <a:gd name="connsiteY3" fmla="*/ 1528815 h 1919069"/>
              <a:gd name="connsiteX4" fmla="*/ 1173048 w 1600166"/>
              <a:gd name="connsiteY4" fmla="*/ 1311482 h 1919069"/>
              <a:gd name="connsiteX5" fmla="*/ 1588662 w 1600166"/>
              <a:gd name="connsiteY5" fmla="*/ 1699723 h 1919069"/>
              <a:gd name="connsiteX6" fmla="*/ 1038225 w 1600166"/>
              <a:gd name="connsiteY6" fmla="*/ 1919069 h 1919069"/>
              <a:gd name="connsiteX7" fmla="*/ 0 w 1600166"/>
              <a:gd name="connsiteY7" fmla="*/ 376019 h 1919069"/>
              <a:gd name="connsiteX8" fmla="*/ 371475 w 1600166"/>
              <a:gd name="connsiteY8" fmla="*/ 1118 h 1919069"/>
              <a:gd name="connsiteX0" fmla="*/ 371475 w 1600166"/>
              <a:gd name="connsiteY0" fmla="*/ 1118 h 1919069"/>
              <a:gd name="connsiteX1" fmla="*/ 568075 w 1600166"/>
              <a:gd name="connsiteY1" fmla="*/ 602876 h 1919069"/>
              <a:gd name="connsiteX2" fmla="*/ 374089 w 1600166"/>
              <a:gd name="connsiteY2" fmla="*/ 646744 h 1919069"/>
              <a:gd name="connsiteX3" fmla="*/ 987445 w 1600166"/>
              <a:gd name="connsiteY3" fmla="*/ 1528815 h 1919069"/>
              <a:gd name="connsiteX4" fmla="*/ 1173048 w 1600166"/>
              <a:gd name="connsiteY4" fmla="*/ 1311482 h 1919069"/>
              <a:gd name="connsiteX5" fmla="*/ 1588662 w 1600166"/>
              <a:gd name="connsiteY5" fmla="*/ 1699723 h 1919069"/>
              <a:gd name="connsiteX6" fmla="*/ 1038225 w 1600166"/>
              <a:gd name="connsiteY6" fmla="*/ 1919069 h 1919069"/>
              <a:gd name="connsiteX7" fmla="*/ 0 w 1600166"/>
              <a:gd name="connsiteY7" fmla="*/ 376019 h 1919069"/>
              <a:gd name="connsiteX8" fmla="*/ 371475 w 1600166"/>
              <a:gd name="connsiteY8" fmla="*/ 1118 h 1919069"/>
              <a:gd name="connsiteX0" fmla="*/ 371475 w 1596260"/>
              <a:gd name="connsiteY0" fmla="*/ 1118 h 1919069"/>
              <a:gd name="connsiteX1" fmla="*/ 568075 w 1596260"/>
              <a:gd name="connsiteY1" fmla="*/ 602876 h 1919069"/>
              <a:gd name="connsiteX2" fmla="*/ 374089 w 1596260"/>
              <a:gd name="connsiteY2" fmla="*/ 646744 h 1919069"/>
              <a:gd name="connsiteX3" fmla="*/ 987445 w 1596260"/>
              <a:gd name="connsiteY3" fmla="*/ 1528815 h 1919069"/>
              <a:gd name="connsiteX4" fmla="*/ 1173048 w 1596260"/>
              <a:gd name="connsiteY4" fmla="*/ 1311482 h 1919069"/>
              <a:gd name="connsiteX5" fmla="*/ 1588662 w 1596260"/>
              <a:gd name="connsiteY5" fmla="*/ 1699723 h 1919069"/>
              <a:gd name="connsiteX6" fmla="*/ 1038225 w 1596260"/>
              <a:gd name="connsiteY6" fmla="*/ 1919069 h 1919069"/>
              <a:gd name="connsiteX7" fmla="*/ 0 w 1596260"/>
              <a:gd name="connsiteY7" fmla="*/ 376019 h 1919069"/>
              <a:gd name="connsiteX8" fmla="*/ 371475 w 1596260"/>
              <a:gd name="connsiteY8" fmla="*/ 1118 h 1919069"/>
              <a:gd name="connsiteX0" fmla="*/ 371475 w 1596260"/>
              <a:gd name="connsiteY0" fmla="*/ 1118 h 1919069"/>
              <a:gd name="connsiteX1" fmla="*/ 568075 w 1596260"/>
              <a:gd name="connsiteY1" fmla="*/ 602876 h 1919069"/>
              <a:gd name="connsiteX2" fmla="*/ 374089 w 1596260"/>
              <a:gd name="connsiteY2" fmla="*/ 646744 h 1919069"/>
              <a:gd name="connsiteX3" fmla="*/ 987445 w 1596260"/>
              <a:gd name="connsiteY3" fmla="*/ 1528815 h 1919069"/>
              <a:gd name="connsiteX4" fmla="*/ 1173048 w 1596260"/>
              <a:gd name="connsiteY4" fmla="*/ 1311482 h 1919069"/>
              <a:gd name="connsiteX5" fmla="*/ 1588662 w 1596260"/>
              <a:gd name="connsiteY5" fmla="*/ 1699723 h 1919069"/>
              <a:gd name="connsiteX6" fmla="*/ 1038225 w 1596260"/>
              <a:gd name="connsiteY6" fmla="*/ 1919069 h 1919069"/>
              <a:gd name="connsiteX7" fmla="*/ 0 w 1596260"/>
              <a:gd name="connsiteY7" fmla="*/ 376019 h 1919069"/>
              <a:gd name="connsiteX8" fmla="*/ 371475 w 1596260"/>
              <a:gd name="connsiteY8" fmla="*/ 1118 h 1919069"/>
              <a:gd name="connsiteX0" fmla="*/ 371475 w 1596260"/>
              <a:gd name="connsiteY0" fmla="*/ 1118 h 1946976"/>
              <a:gd name="connsiteX1" fmla="*/ 568075 w 1596260"/>
              <a:gd name="connsiteY1" fmla="*/ 602876 h 1946976"/>
              <a:gd name="connsiteX2" fmla="*/ 374089 w 1596260"/>
              <a:gd name="connsiteY2" fmla="*/ 646744 h 1946976"/>
              <a:gd name="connsiteX3" fmla="*/ 987445 w 1596260"/>
              <a:gd name="connsiteY3" fmla="*/ 1528815 h 1946976"/>
              <a:gd name="connsiteX4" fmla="*/ 1173048 w 1596260"/>
              <a:gd name="connsiteY4" fmla="*/ 1311482 h 1946976"/>
              <a:gd name="connsiteX5" fmla="*/ 1588662 w 1596260"/>
              <a:gd name="connsiteY5" fmla="*/ 1699723 h 1946976"/>
              <a:gd name="connsiteX6" fmla="*/ 1038225 w 1596260"/>
              <a:gd name="connsiteY6" fmla="*/ 1919069 h 1946976"/>
              <a:gd name="connsiteX7" fmla="*/ 0 w 1596260"/>
              <a:gd name="connsiteY7" fmla="*/ 376019 h 1946976"/>
              <a:gd name="connsiteX8" fmla="*/ 371475 w 1596260"/>
              <a:gd name="connsiteY8" fmla="*/ 1118 h 1946976"/>
              <a:gd name="connsiteX0" fmla="*/ 357053 w 1581838"/>
              <a:gd name="connsiteY0" fmla="*/ 1118 h 1946976"/>
              <a:gd name="connsiteX1" fmla="*/ 553653 w 1581838"/>
              <a:gd name="connsiteY1" fmla="*/ 602876 h 1946976"/>
              <a:gd name="connsiteX2" fmla="*/ 359667 w 1581838"/>
              <a:gd name="connsiteY2" fmla="*/ 646744 h 1946976"/>
              <a:gd name="connsiteX3" fmla="*/ 973023 w 1581838"/>
              <a:gd name="connsiteY3" fmla="*/ 1528815 h 1946976"/>
              <a:gd name="connsiteX4" fmla="*/ 1158626 w 1581838"/>
              <a:gd name="connsiteY4" fmla="*/ 1311482 h 1946976"/>
              <a:gd name="connsiteX5" fmla="*/ 1574240 w 1581838"/>
              <a:gd name="connsiteY5" fmla="*/ 1699723 h 1946976"/>
              <a:gd name="connsiteX6" fmla="*/ 1023803 w 1581838"/>
              <a:gd name="connsiteY6" fmla="*/ 1919069 h 1946976"/>
              <a:gd name="connsiteX7" fmla="*/ 0 w 1581838"/>
              <a:gd name="connsiteY7" fmla="*/ 378903 h 1946976"/>
              <a:gd name="connsiteX8" fmla="*/ 357053 w 1581838"/>
              <a:gd name="connsiteY8" fmla="*/ 1118 h 1946976"/>
              <a:gd name="connsiteX0" fmla="*/ 357053 w 1581838"/>
              <a:gd name="connsiteY0" fmla="*/ 1118 h 1946976"/>
              <a:gd name="connsiteX1" fmla="*/ 553653 w 1581838"/>
              <a:gd name="connsiteY1" fmla="*/ 602876 h 1946976"/>
              <a:gd name="connsiteX2" fmla="*/ 359667 w 1581838"/>
              <a:gd name="connsiteY2" fmla="*/ 646744 h 1946976"/>
              <a:gd name="connsiteX3" fmla="*/ 973023 w 1581838"/>
              <a:gd name="connsiteY3" fmla="*/ 1528815 h 1946976"/>
              <a:gd name="connsiteX4" fmla="*/ 1158626 w 1581838"/>
              <a:gd name="connsiteY4" fmla="*/ 1311482 h 1946976"/>
              <a:gd name="connsiteX5" fmla="*/ 1574240 w 1581838"/>
              <a:gd name="connsiteY5" fmla="*/ 1699723 h 1946976"/>
              <a:gd name="connsiteX6" fmla="*/ 1023803 w 1581838"/>
              <a:gd name="connsiteY6" fmla="*/ 1919069 h 1946976"/>
              <a:gd name="connsiteX7" fmla="*/ 0 w 1581838"/>
              <a:gd name="connsiteY7" fmla="*/ 378903 h 1946976"/>
              <a:gd name="connsiteX8" fmla="*/ 357053 w 1581838"/>
              <a:gd name="connsiteY8" fmla="*/ 1118 h 1946976"/>
              <a:gd name="connsiteX0" fmla="*/ 357053 w 1581838"/>
              <a:gd name="connsiteY0" fmla="*/ 1118 h 1946976"/>
              <a:gd name="connsiteX1" fmla="*/ 553653 w 1581838"/>
              <a:gd name="connsiteY1" fmla="*/ 602876 h 1946976"/>
              <a:gd name="connsiteX2" fmla="*/ 359667 w 1581838"/>
              <a:gd name="connsiteY2" fmla="*/ 646744 h 1946976"/>
              <a:gd name="connsiteX3" fmla="*/ 973023 w 1581838"/>
              <a:gd name="connsiteY3" fmla="*/ 1528815 h 1946976"/>
              <a:gd name="connsiteX4" fmla="*/ 1158626 w 1581838"/>
              <a:gd name="connsiteY4" fmla="*/ 1311482 h 1946976"/>
              <a:gd name="connsiteX5" fmla="*/ 1574240 w 1581838"/>
              <a:gd name="connsiteY5" fmla="*/ 1699723 h 1946976"/>
              <a:gd name="connsiteX6" fmla="*/ 1023803 w 1581838"/>
              <a:gd name="connsiteY6" fmla="*/ 1919069 h 1946976"/>
              <a:gd name="connsiteX7" fmla="*/ 0 w 1581838"/>
              <a:gd name="connsiteY7" fmla="*/ 378903 h 1946976"/>
              <a:gd name="connsiteX8" fmla="*/ 357053 w 1581838"/>
              <a:gd name="connsiteY8" fmla="*/ 1118 h 1946976"/>
              <a:gd name="connsiteX0" fmla="*/ 333976 w 1558761"/>
              <a:gd name="connsiteY0" fmla="*/ 1118 h 1946976"/>
              <a:gd name="connsiteX1" fmla="*/ 530576 w 1558761"/>
              <a:gd name="connsiteY1" fmla="*/ 602876 h 1946976"/>
              <a:gd name="connsiteX2" fmla="*/ 336590 w 1558761"/>
              <a:gd name="connsiteY2" fmla="*/ 646744 h 1946976"/>
              <a:gd name="connsiteX3" fmla="*/ 949946 w 1558761"/>
              <a:gd name="connsiteY3" fmla="*/ 1528815 h 1946976"/>
              <a:gd name="connsiteX4" fmla="*/ 1135549 w 1558761"/>
              <a:gd name="connsiteY4" fmla="*/ 1311482 h 1946976"/>
              <a:gd name="connsiteX5" fmla="*/ 1551163 w 1558761"/>
              <a:gd name="connsiteY5" fmla="*/ 1699723 h 1946976"/>
              <a:gd name="connsiteX6" fmla="*/ 1000726 w 1558761"/>
              <a:gd name="connsiteY6" fmla="*/ 1919069 h 1946976"/>
              <a:gd name="connsiteX7" fmla="*/ 0 w 1558761"/>
              <a:gd name="connsiteY7" fmla="*/ 390441 h 1946976"/>
              <a:gd name="connsiteX8" fmla="*/ 333976 w 1558761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38491 w 1560662"/>
              <a:gd name="connsiteY2" fmla="*/ 646744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38491 w 1560662"/>
              <a:gd name="connsiteY2" fmla="*/ 646744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38491 w 1560662"/>
              <a:gd name="connsiteY2" fmla="*/ 646744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44260 w 1560662"/>
              <a:gd name="connsiteY2" fmla="*/ 655398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96 h 1946054"/>
              <a:gd name="connsiteX1" fmla="*/ 532477 w 1560662"/>
              <a:gd name="connsiteY1" fmla="*/ 601954 h 1946054"/>
              <a:gd name="connsiteX2" fmla="*/ 344260 w 1560662"/>
              <a:gd name="connsiteY2" fmla="*/ 654476 h 1946054"/>
              <a:gd name="connsiteX3" fmla="*/ 951847 w 1560662"/>
              <a:gd name="connsiteY3" fmla="*/ 1527893 h 1946054"/>
              <a:gd name="connsiteX4" fmla="*/ 1137450 w 1560662"/>
              <a:gd name="connsiteY4" fmla="*/ 1310560 h 1946054"/>
              <a:gd name="connsiteX5" fmla="*/ 1553064 w 1560662"/>
              <a:gd name="connsiteY5" fmla="*/ 1698801 h 1946054"/>
              <a:gd name="connsiteX6" fmla="*/ 1002627 w 1560662"/>
              <a:gd name="connsiteY6" fmla="*/ 1918147 h 1946054"/>
              <a:gd name="connsiteX7" fmla="*/ 1901 w 1560662"/>
              <a:gd name="connsiteY7" fmla="*/ 389519 h 1946054"/>
              <a:gd name="connsiteX8" fmla="*/ 335877 w 1560662"/>
              <a:gd name="connsiteY8" fmla="*/ 196 h 1946054"/>
              <a:gd name="connsiteX0" fmla="*/ 332898 w 1560662"/>
              <a:gd name="connsiteY0" fmla="*/ 199 h 1937121"/>
              <a:gd name="connsiteX1" fmla="*/ 532477 w 1560662"/>
              <a:gd name="connsiteY1" fmla="*/ 593021 h 1937121"/>
              <a:gd name="connsiteX2" fmla="*/ 344260 w 1560662"/>
              <a:gd name="connsiteY2" fmla="*/ 645543 h 1937121"/>
              <a:gd name="connsiteX3" fmla="*/ 951847 w 1560662"/>
              <a:gd name="connsiteY3" fmla="*/ 1518960 h 1937121"/>
              <a:gd name="connsiteX4" fmla="*/ 1137450 w 1560662"/>
              <a:gd name="connsiteY4" fmla="*/ 1301627 h 1937121"/>
              <a:gd name="connsiteX5" fmla="*/ 1553064 w 1560662"/>
              <a:gd name="connsiteY5" fmla="*/ 1689868 h 1937121"/>
              <a:gd name="connsiteX6" fmla="*/ 1002627 w 1560662"/>
              <a:gd name="connsiteY6" fmla="*/ 1909214 h 1937121"/>
              <a:gd name="connsiteX7" fmla="*/ 1901 w 1560662"/>
              <a:gd name="connsiteY7" fmla="*/ 380586 h 1937121"/>
              <a:gd name="connsiteX8" fmla="*/ 332898 w 1560662"/>
              <a:gd name="connsiteY8" fmla="*/ 199 h 1937121"/>
              <a:gd name="connsiteX0" fmla="*/ 332898 w 1560662"/>
              <a:gd name="connsiteY0" fmla="*/ 199 h 1937121"/>
              <a:gd name="connsiteX1" fmla="*/ 532477 w 1560662"/>
              <a:gd name="connsiteY1" fmla="*/ 593021 h 1937121"/>
              <a:gd name="connsiteX2" fmla="*/ 344260 w 1560662"/>
              <a:gd name="connsiteY2" fmla="*/ 645543 h 1937121"/>
              <a:gd name="connsiteX3" fmla="*/ 951847 w 1560662"/>
              <a:gd name="connsiteY3" fmla="*/ 1518960 h 1937121"/>
              <a:gd name="connsiteX4" fmla="*/ 1137450 w 1560662"/>
              <a:gd name="connsiteY4" fmla="*/ 1301627 h 1937121"/>
              <a:gd name="connsiteX5" fmla="*/ 1553064 w 1560662"/>
              <a:gd name="connsiteY5" fmla="*/ 1689868 h 1937121"/>
              <a:gd name="connsiteX6" fmla="*/ 1002627 w 1560662"/>
              <a:gd name="connsiteY6" fmla="*/ 1909214 h 1937121"/>
              <a:gd name="connsiteX7" fmla="*/ 1901 w 1560662"/>
              <a:gd name="connsiteY7" fmla="*/ 380586 h 1937121"/>
              <a:gd name="connsiteX8" fmla="*/ 332898 w 1560662"/>
              <a:gd name="connsiteY8" fmla="*/ 199 h 1937121"/>
              <a:gd name="connsiteX0" fmla="*/ 332898 w 1560662"/>
              <a:gd name="connsiteY0" fmla="*/ 199 h 1937121"/>
              <a:gd name="connsiteX1" fmla="*/ 532477 w 1560662"/>
              <a:gd name="connsiteY1" fmla="*/ 593021 h 1937121"/>
              <a:gd name="connsiteX2" fmla="*/ 344260 w 1560662"/>
              <a:gd name="connsiteY2" fmla="*/ 645543 h 1937121"/>
              <a:gd name="connsiteX3" fmla="*/ 951847 w 1560662"/>
              <a:gd name="connsiteY3" fmla="*/ 1518960 h 1937121"/>
              <a:gd name="connsiteX4" fmla="*/ 1137450 w 1560662"/>
              <a:gd name="connsiteY4" fmla="*/ 1301627 h 1937121"/>
              <a:gd name="connsiteX5" fmla="*/ 1553064 w 1560662"/>
              <a:gd name="connsiteY5" fmla="*/ 1689868 h 1937121"/>
              <a:gd name="connsiteX6" fmla="*/ 1002627 w 1560662"/>
              <a:gd name="connsiteY6" fmla="*/ 1909214 h 1937121"/>
              <a:gd name="connsiteX7" fmla="*/ 1901 w 1560662"/>
              <a:gd name="connsiteY7" fmla="*/ 380586 h 1937121"/>
              <a:gd name="connsiteX8" fmla="*/ 332898 w 1560662"/>
              <a:gd name="connsiteY8" fmla="*/ 199 h 1937121"/>
              <a:gd name="connsiteX0" fmla="*/ 332898 w 1565431"/>
              <a:gd name="connsiteY0" fmla="*/ 199 h 1937121"/>
              <a:gd name="connsiteX1" fmla="*/ 532477 w 1565431"/>
              <a:gd name="connsiteY1" fmla="*/ 593021 h 1937121"/>
              <a:gd name="connsiteX2" fmla="*/ 344260 w 1565431"/>
              <a:gd name="connsiteY2" fmla="*/ 645543 h 1937121"/>
              <a:gd name="connsiteX3" fmla="*/ 951847 w 1565431"/>
              <a:gd name="connsiteY3" fmla="*/ 1518960 h 1937121"/>
              <a:gd name="connsiteX4" fmla="*/ 1137450 w 1565431"/>
              <a:gd name="connsiteY4" fmla="*/ 1301627 h 1937121"/>
              <a:gd name="connsiteX5" fmla="*/ 1553064 w 1565431"/>
              <a:gd name="connsiteY5" fmla="*/ 1689868 h 1937121"/>
              <a:gd name="connsiteX6" fmla="*/ 1002627 w 1565431"/>
              <a:gd name="connsiteY6" fmla="*/ 1909214 h 1937121"/>
              <a:gd name="connsiteX7" fmla="*/ 1901 w 1565431"/>
              <a:gd name="connsiteY7" fmla="*/ 380586 h 1937121"/>
              <a:gd name="connsiteX8" fmla="*/ 332898 w 1565431"/>
              <a:gd name="connsiteY8" fmla="*/ 199 h 1937121"/>
              <a:gd name="connsiteX0" fmla="*/ 332898 w 1565431"/>
              <a:gd name="connsiteY0" fmla="*/ 199 h 1937121"/>
              <a:gd name="connsiteX1" fmla="*/ 532477 w 1565431"/>
              <a:gd name="connsiteY1" fmla="*/ 593021 h 1937121"/>
              <a:gd name="connsiteX2" fmla="*/ 344260 w 1565431"/>
              <a:gd name="connsiteY2" fmla="*/ 645543 h 1937121"/>
              <a:gd name="connsiteX3" fmla="*/ 951847 w 1565431"/>
              <a:gd name="connsiteY3" fmla="*/ 1518960 h 1937121"/>
              <a:gd name="connsiteX4" fmla="*/ 1137450 w 1565431"/>
              <a:gd name="connsiteY4" fmla="*/ 1301627 h 1937121"/>
              <a:gd name="connsiteX5" fmla="*/ 1553064 w 1565431"/>
              <a:gd name="connsiteY5" fmla="*/ 1689868 h 1937121"/>
              <a:gd name="connsiteX6" fmla="*/ 1002627 w 1565431"/>
              <a:gd name="connsiteY6" fmla="*/ 1909214 h 1937121"/>
              <a:gd name="connsiteX7" fmla="*/ 1901 w 1565431"/>
              <a:gd name="connsiteY7" fmla="*/ 380586 h 1937121"/>
              <a:gd name="connsiteX8" fmla="*/ 332898 w 1565431"/>
              <a:gd name="connsiteY8" fmla="*/ 199 h 1937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65431" h="1937121">
                <a:moveTo>
                  <a:pt x="332898" y="199"/>
                </a:moveTo>
                <a:cubicBezTo>
                  <a:pt x="480797" y="-12106"/>
                  <a:pt x="712130" y="551085"/>
                  <a:pt x="532477" y="593021"/>
                </a:cubicBezTo>
                <a:lnTo>
                  <a:pt x="344260" y="645543"/>
                </a:lnTo>
                <a:cubicBezTo>
                  <a:pt x="475639" y="1163599"/>
                  <a:pt x="690666" y="1300897"/>
                  <a:pt x="951847" y="1518960"/>
                </a:cubicBezTo>
                <a:cubicBezTo>
                  <a:pt x="1003138" y="1396518"/>
                  <a:pt x="1042046" y="1291100"/>
                  <a:pt x="1137450" y="1301627"/>
                </a:cubicBezTo>
                <a:cubicBezTo>
                  <a:pt x="1276950" y="1299313"/>
                  <a:pt x="1636332" y="1564228"/>
                  <a:pt x="1553064" y="1689868"/>
                </a:cubicBezTo>
                <a:cubicBezTo>
                  <a:pt x="1389777" y="1941825"/>
                  <a:pt x="1145722" y="1971673"/>
                  <a:pt x="1002627" y="1909214"/>
                </a:cubicBezTo>
                <a:cubicBezTo>
                  <a:pt x="545977" y="1690048"/>
                  <a:pt x="-37590" y="1110316"/>
                  <a:pt x="1901" y="380586"/>
                </a:cubicBezTo>
                <a:cubicBezTo>
                  <a:pt x="36305" y="148891"/>
                  <a:pt x="133416" y="23363"/>
                  <a:pt x="332898" y="19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6" name="Rectangle 36">
            <a:extLst>
              <a:ext uri="{FF2B5EF4-FFF2-40B4-BE49-F238E27FC236}">
                <a16:creationId xmlns:a16="http://schemas.microsoft.com/office/drawing/2014/main" id="{11A06711-0A15-47E5-AAA2-F0E6DC05BD1B}"/>
              </a:ext>
            </a:extLst>
          </p:cNvPr>
          <p:cNvSpPr/>
          <p:nvPr/>
        </p:nvSpPr>
        <p:spPr>
          <a:xfrm>
            <a:off x="5164740" y="4708915"/>
            <a:ext cx="586136" cy="489963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7" name="Rounded Rectangle 27">
            <a:extLst>
              <a:ext uri="{FF2B5EF4-FFF2-40B4-BE49-F238E27FC236}">
                <a16:creationId xmlns:a16="http://schemas.microsoft.com/office/drawing/2014/main" id="{7A5ED58F-9964-4886-8BFC-E301F23293AB}"/>
              </a:ext>
            </a:extLst>
          </p:cNvPr>
          <p:cNvSpPr/>
          <p:nvPr/>
        </p:nvSpPr>
        <p:spPr>
          <a:xfrm>
            <a:off x="8316455" y="1548746"/>
            <a:ext cx="605315" cy="464964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8" name="Rounded Rectangle 7">
            <a:extLst>
              <a:ext uri="{FF2B5EF4-FFF2-40B4-BE49-F238E27FC236}">
                <a16:creationId xmlns:a16="http://schemas.microsoft.com/office/drawing/2014/main" id="{7D6C3C70-FD86-419A-8B89-365FC328FB88}"/>
              </a:ext>
            </a:extLst>
          </p:cNvPr>
          <p:cNvSpPr/>
          <p:nvPr/>
        </p:nvSpPr>
        <p:spPr>
          <a:xfrm>
            <a:off x="9257631" y="1515680"/>
            <a:ext cx="615416" cy="531098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9" name="Chord 15">
            <a:extLst>
              <a:ext uri="{FF2B5EF4-FFF2-40B4-BE49-F238E27FC236}">
                <a16:creationId xmlns:a16="http://schemas.microsoft.com/office/drawing/2014/main" id="{42E9D490-3DD3-4F66-B124-FE910E0FACBF}"/>
              </a:ext>
            </a:extLst>
          </p:cNvPr>
          <p:cNvSpPr/>
          <p:nvPr/>
        </p:nvSpPr>
        <p:spPr>
          <a:xfrm>
            <a:off x="11124640" y="1472088"/>
            <a:ext cx="283580" cy="618280"/>
          </a:xfrm>
          <a:custGeom>
            <a:avLst/>
            <a:gdLst/>
            <a:ahLst/>
            <a:cxnLst/>
            <a:rect l="l" t="t" r="r" b="b"/>
            <a:pathLst>
              <a:path w="1492970" h="3255081">
                <a:moveTo>
                  <a:pt x="1492970" y="1569688"/>
                </a:moveTo>
                <a:cubicBezTo>
                  <a:pt x="1492970" y="1957118"/>
                  <a:pt x="1197680" y="2277765"/>
                  <a:pt x="816277" y="2310957"/>
                </a:cubicBezTo>
                <a:lnTo>
                  <a:pt x="816277" y="2787043"/>
                </a:lnTo>
                <a:cubicBezTo>
                  <a:pt x="873982" y="2789209"/>
                  <a:pt x="931009" y="2798017"/>
                  <a:pt x="986081" y="2811674"/>
                </a:cubicBezTo>
                <a:cubicBezTo>
                  <a:pt x="1252919" y="2877847"/>
                  <a:pt x="1430830" y="3046369"/>
                  <a:pt x="1433593" y="3235566"/>
                </a:cubicBezTo>
                <a:lnTo>
                  <a:pt x="57488" y="3255081"/>
                </a:lnTo>
                <a:cubicBezTo>
                  <a:pt x="47920" y="3062506"/>
                  <a:pt x="221127" y="2886615"/>
                  <a:pt x="490574" y="2815284"/>
                </a:cubicBezTo>
                <a:cubicBezTo>
                  <a:pt x="549928" y="2799571"/>
                  <a:pt x="611777" y="2789553"/>
                  <a:pt x="674460" y="2787163"/>
                </a:cubicBezTo>
                <a:lnTo>
                  <a:pt x="674460" y="2310809"/>
                </a:lnTo>
                <a:cubicBezTo>
                  <a:pt x="317470" y="2280245"/>
                  <a:pt x="28405" y="1994114"/>
                  <a:pt x="0" y="1627428"/>
                </a:cubicBezTo>
                <a:lnTo>
                  <a:pt x="142201" y="1616413"/>
                </a:lnTo>
                <a:cubicBezTo>
                  <a:pt x="167304" y="1940464"/>
                  <a:pt x="443969" y="2186771"/>
                  <a:pt x="768748" y="2174211"/>
                </a:cubicBezTo>
                <a:cubicBezTo>
                  <a:pt x="1093527" y="2161650"/>
                  <a:pt x="1350342" y="1894710"/>
                  <a:pt x="1350342" y="1569689"/>
                </a:cubicBezTo>
                <a:close/>
                <a:moveTo>
                  <a:pt x="745368" y="0"/>
                </a:moveTo>
                <a:cubicBezTo>
                  <a:pt x="989132" y="0"/>
                  <a:pt x="1186742" y="197610"/>
                  <a:pt x="1186742" y="441374"/>
                </a:cubicBezTo>
                <a:lnTo>
                  <a:pt x="1186742" y="1575353"/>
                </a:lnTo>
                <a:cubicBezTo>
                  <a:pt x="1186742" y="1819117"/>
                  <a:pt x="989132" y="2016727"/>
                  <a:pt x="745368" y="2016727"/>
                </a:cubicBezTo>
                <a:cubicBezTo>
                  <a:pt x="501604" y="2016727"/>
                  <a:pt x="303994" y="1819117"/>
                  <a:pt x="303994" y="1575353"/>
                </a:cubicBezTo>
                <a:lnTo>
                  <a:pt x="303994" y="441374"/>
                </a:lnTo>
                <a:cubicBezTo>
                  <a:pt x="303994" y="197610"/>
                  <a:pt x="501604" y="0"/>
                  <a:pt x="74536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0" name="Rectangle 16">
            <a:extLst>
              <a:ext uri="{FF2B5EF4-FFF2-40B4-BE49-F238E27FC236}">
                <a16:creationId xmlns:a16="http://schemas.microsoft.com/office/drawing/2014/main" id="{F1978DC7-2159-40E0-A5D4-88F414868797}"/>
              </a:ext>
            </a:extLst>
          </p:cNvPr>
          <p:cNvSpPr/>
          <p:nvPr/>
        </p:nvSpPr>
        <p:spPr>
          <a:xfrm>
            <a:off x="6093780" y="4751666"/>
            <a:ext cx="615416" cy="404460"/>
          </a:xfrm>
          <a:custGeom>
            <a:avLst/>
            <a:gdLst/>
            <a:ahLst/>
            <a:cxnLst/>
            <a:rect l="l" t="t" r="r" b="b"/>
            <a:pathLst>
              <a:path w="3240006" h="2129375">
                <a:moveTo>
                  <a:pt x="1916836" y="454558"/>
                </a:moveTo>
                <a:cubicBezTo>
                  <a:pt x="2018418" y="454558"/>
                  <a:pt x="2100766" y="536906"/>
                  <a:pt x="2100766" y="638488"/>
                </a:cubicBezTo>
                <a:cubicBezTo>
                  <a:pt x="2100766" y="740070"/>
                  <a:pt x="2018418" y="822418"/>
                  <a:pt x="1916836" y="822418"/>
                </a:cubicBezTo>
                <a:cubicBezTo>
                  <a:pt x="1815254" y="822418"/>
                  <a:pt x="1732906" y="740070"/>
                  <a:pt x="1732906" y="638488"/>
                </a:cubicBezTo>
                <a:cubicBezTo>
                  <a:pt x="1732906" y="536906"/>
                  <a:pt x="1815254" y="454558"/>
                  <a:pt x="1916836" y="454558"/>
                </a:cubicBezTo>
                <a:close/>
                <a:moveTo>
                  <a:pt x="1197545" y="272737"/>
                </a:moveTo>
                <a:lnTo>
                  <a:pt x="1861974" y="1458536"/>
                </a:lnTo>
                <a:lnTo>
                  <a:pt x="2263096" y="848801"/>
                </a:lnTo>
                <a:lnTo>
                  <a:pt x="2919562" y="1846679"/>
                </a:lnTo>
                <a:lnTo>
                  <a:pt x="2079459" y="1846679"/>
                </a:lnTo>
                <a:lnTo>
                  <a:pt x="1606629" y="1846679"/>
                </a:lnTo>
                <a:lnTo>
                  <a:pt x="315630" y="1846679"/>
                </a:lnTo>
                <a:close/>
                <a:moveTo>
                  <a:pt x="180003" y="164687"/>
                </a:moveTo>
                <a:lnTo>
                  <a:pt x="180003" y="1964687"/>
                </a:lnTo>
                <a:lnTo>
                  <a:pt x="3060003" y="1964687"/>
                </a:lnTo>
                <a:lnTo>
                  <a:pt x="3060003" y="164687"/>
                </a:lnTo>
                <a:close/>
                <a:moveTo>
                  <a:pt x="0" y="0"/>
                </a:moveTo>
                <a:lnTo>
                  <a:pt x="3240006" y="0"/>
                </a:lnTo>
                <a:lnTo>
                  <a:pt x="3240006" y="2129375"/>
                </a:lnTo>
                <a:lnTo>
                  <a:pt x="0" y="21293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1" name="Rounded Rectangle 6">
            <a:extLst>
              <a:ext uri="{FF2B5EF4-FFF2-40B4-BE49-F238E27FC236}">
                <a16:creationId xmlns:a16="http://schemas.microsoft.com/office/drawing/2014/main" id="{48E90455-C4C4-4792-86FF-218C5EFE04F0}"/>
              </a:ext>
            </a:extLst>
          </p:cNvPr>
          <p:cNvSpPr/>
          <p:nvPr/>
        </p:nvSpPr>
        <p:spPr>
          <a:xfrm>
            <a:off x="5137072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2" name="Rounded Rectangle 6">
            <a:extLst>
              <a:ext uri="{FF2B5EF4-FFF2-40B4-BE49-F238E27FC236}">
                <a16:creationId xmlns:a16="http://schemas.microsoft.com/office/drawing/2014/main" id="{8329069E-6F6C-4466-BEA3-223D7C56FECC}"/>
              </a:ext>
            </a:extLst>
          </p:cNvPr>
          <p:cNvSpPr/>
          <p:nvPr/>
        </p:nvSpPr>
        <p:spPr>
          <a:xfrm>
            <a:off x="6044394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3" name="Rounded Rectangle 6">
            <a:extLst>
              <a:ext uri="{FF2B5EF4-FFF2-40B4-BE49-F238E27FC236}">
                <a16:creationId xmlns:a16="http://schemas.microsoft.com/office/drawing/2014/main" id="{740CC869-4793-4E41-A92A-FDB14A2B194C}"/>
              </a:ext>
            </a:extLst>
          </p:cNvPr>
          <p:cNvSpPr/>
          <p:nvPr/>
        </p:nvSpPr>
        <p:spPr>
          <a:xfrm>
            <a:off x="6951716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1584648" y="234376"/>
                </a:moveTo>
                <a:lnTo>
                  <a:pt x="2088704" y="234376"/>
                </a:lnTo>
                <a:lnTo>
                  <a:pt x="2088704" y="1314376"/>
                </a:lnTo>
                <a:lnTo>
                  <a:pt x="1584648" y="1314376"/>
                </a:ln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4" name="Rounded Rectangle 6">
            <a:extLst>
              <a:ext uri="{FF2B5EF4-FFF2-40B4-BE49-F238E27FC236}">
                <a16:creationId xmlns:a16="http://schemas.microsoft.com/office/drawing/2014/main" id="{17C1EAE2-459E-491D-81FC-F8924F353B13}"/>
              </a:ext>
            </a:extLst>
          </p:cNvPr>
          <p:cNvSpPr/>
          <p:nvPr/>
        </p:nvSpPr>
        <p:spPr>
          <a:xfrm>
            <a:off x="7859036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2240385" y="234376"/>
                </a:moveTo>
                <a:lnTo>
                  <a:pt x="2744441" y="234376"/>
                </a:lnTo>
                <a:lnTo>
                  <a:pt x="2744441" y="1314376"/>
                </a:lnTo>
                <a:lnTo>
                  <a:pt x="2240385" y="1314376"/>
                </a:lnTo>
                <a:close/>
                <a:moveTo>
                  <a:pt x="1584648" y="234376"/>
                </a:moveTo>
                <a:lnTo>
                  <a:pt x="2088704" y="234376"/>
                </a:lnTo>
                <a:lnTo>
                  <a:pt x="2088704" y="1314376"/>
                </a:lnTo>
                <a:lnTo>
                  <a:pt x="1584648" y="1314376"/>
                </a:ln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5" name="Teardrop 6">
            <a:extLst>
              <a:ext uri="{FF2B5EF4-FFF2-40B4-BE49-F238E27FC236}">
                <a16:creationId xmlns:a16="http://schemas.microsoft.com/office/drawing/2014/main" id="{3FF8E6D1-A5CA-4857-BFE4-E947E4F2F934}"/>
              </a:ext>
            </a:extLst>
          </p:cNvPr>
          <p:cNvSpPr/>
          <p:nvPr/>
        </p:nvSpPr>
        <p:spPr>
          <a:xfrm rot="8100000">
            <a:off x="11057693" y="3690402"/>
            <a:ext cx="417475" cy="417476"/>
          </a:xfrm>
          <a:custGeom>
            <a:avLst/>
            <a:gdLst/>
            <a:ahLst/>
            <a:cxnLst/>
            <a:rect l="l" t="t" r="r" b="b"/>
            <a:pathLst>
              <a:path w="2483832" h="2483835">
                <a:moveTo>
                  <a:pt x="657616" y="1826218"/>
                </a:moveTo>
                <a:cubicBezTo>
                  <a:pt x="806520" y="1975122"/>
                  <a:pt x="1047940" y="1975122"/>
                  <a:pt x="1196844" y="1826218"/>
                </a:cubicBezTo>
                <a:cubicBezTo>
                  <a:pt x="1345748" y="1677314"/>
                  <a:pt x="1345748" y="1435894"/>
                  <a:pt x="1196844" y="1286990"/>
                </a:cubicBezTo>
                <a:cubicBezTo>
                  <a:pt x="1047940" y="1138086"/>
                  <a:pt x="806520" y="1138086"/>
                  <a:pt x="657616" y="1286990"/>
                </a:cubicBezTo>
                <a:cubicBezTo>
                  <a:pt x="508712" y="1435894"/>
                  <a:pt x="508712" y="1677314"/>
                  <a:pt x="657616" y="1826218"/>
                </a:cubicBezTo>
                <a:close/>
                <a:moveTo>
                  <a:pt x="293335" y="2190500"/>
                </a:moveTo>
                <a:cubicBezTo>
                  <a:pt x="112098" y="2009262"/>
                  <a:pt x="0" y="1758885"/>
                  <a:pt x="0" y="1482325"/>
                </a:cubicBezTo>
                <a:cubicBezTo>
                  <a:pt x="0" y="929206"/>
                  <a:pt x="459290" y="590078"/>
                  <a:pt x="1001509" y="480815"/>
                </a:cubicBezTo>
                <a:cubicBezTo>
                  <a:pt x="1569704" y="366317"/>
                  <a:pt x="1861757" y="259925"/>
                  <a:pt x="2483832" y="0"/>
                </a:cubicBezTo>
                <a:cubicBezTo>
                  <a:pt x="2230640" y="682694"/>
                  <a:pt x="2130986" y="873716"/>
                  <a:pt x="2003018" y="1482325"/>
                </a:cubicBezTo>
                <a:cubicBezTo>
                  <a:pt x="1901990" y="2042180"/>
                  <a:pt x="1554627" y="2483835"/>
                  <a:pt x="1001509" y="2483835"/>
                </a:cubicBezTo>
                <a:cubicBezTo>
                  <a:pt x="724950" y="2483835"/>
                  <a:pt x="474573" y="2371737"/>
                  <a:pt x="293335" y="219050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6" name="Donut 24">
            <a:extLst>
              <a:ext uri="{FF2B5EF4-FFF2-40B4-BE49-F238E27FC236}">
                <a16:creationId xmlns:a16="http://schemas.microsoft.com/office/drawing/2014/main" id="{2358F6B7-5407-478C-BBCE-24DB33354B70}"/>
              </a:ext>
            </a:extLst>
          </p:cNvPr>
          <p:cNvSpPr/>
          <p:nvPr/>
        </p:nvSpPr>
        <p:spPr>
          <a:xfrm>
            <a:off x="5773604" y="2544635"/>
            <a:ext cx="617508" cy="622535"/>
          </a:xfrm>
          <a:custGeom>
            <a:avLst/>
            <a:gdLst/>
            <a:ahLst/>
            <a:cxnLst/>
            <a:rect l="l" t="t" r="r" b="b"/>
            <a:pathLst>
              <a:path w="3208412" h="3234532">
                <a:moveTo>
                  <a:pt x="1561445" y="1065858"/>
                </a:moveTo>
                <a:cubicBezTo>
                  <a:pt x="1654998" y="1065858"/>
                  <a:pt x="1743610" y="1087015"/>
                  <a:pt x="1821879" y="1126644"/>
                </a:cubicBezTo>
                <a:lnTo>
                  <a:pt x="1611352" y="1337172"/>
                </a:lnTo>
                <a:cubicBezTo>
                  <a:pt x="1595200" y="1333388"/>
                  <a:pt x="1578468" y="1332141"/>
                  <a:pt x="1561445" y="1332141"/>
                </a:cubicBezTo>
                <a:cubicBezTo>
                  <a:pt x="1373145" y="1332141"/>
                  <a:pt x="1220499" y="1484787"/>
                  <a:pt x="1220499" y="1673087"/>
                </a:cubicBezTo>
                <a:cubicBezTo>
                  <a:pt x="1220499" y="1861387"/>
                  <a:pt x="1373145" y="2014033"/>
                  <a:pt x="1561445" y="2014033"/>
                </a:cubicBezTo>
                <a:cubicBezTo>
                  <a:pt x="1749745" y="2014033"/>
                  <a:pt x="1902391" y="1861387"/>
                  <a:pt x="1902391" y="1673087"/>
                </a:cubicBezTo>
                <a:cubicBezTo>
                  <a:pt x="1902391" y="1643675"/>
                  <a:pt x="1898667" y="1615133"/>
                  <a:pt x="1890450" y="1588219"/>
                </a:cubicBezTo>
                <a:lnTo>
                  <a:pt x="2093156" y="1385512"/>
                </a:lnTo>
                <a:cubicBezTo>
                  <a:pt x="2142229" y="1470075"/>
                  <a:pt x="2168674" y="1568493"/>
                  <a:pt x="2168674" y="1673087"/>
                </a:cubicBezTo>
                <a:cubicBezTo>
                  <a:pt x="2168674" y="2008450"/>
                  <a:pt x="1896808" y="2280316"/>
                  <a:pt x="1561445" y="2280316"/>
                </a:cubicBezTo>
                <a:cubicBezTo>
                  <a:pt x="1226082" y="2280316"/>
                  <a:pt x="954217" y="2008450"/>
                  <a:pt x="954217" y="1673087"/>
                </a:cubicBezTo>
                <a:cubicBezTo>
                  <a:pt x="954217" y="1337724"/>
                  <a:pt x="1226082" y="1065858"/>
                  <a:pt x="1561445" y="1065858"/>
                </a:cubicBezTo>
                <a:close/>
                <a:moveTo>
                  <a:pt x="1561445" y="580076"/>
                </a:moveTo>
                <a:cubicBezTo>
                  <a:pt x="1790175" y="580076"/>
                  <a:pt x="2002494" y="650333"/>
                  <a:pt x="2177834" y="770690"/>
                </a:cubicBezTo>
                <a:lnTo>
                  <a:pt x="1968030" y="980494"/>
                </a:lnTo>
                <a:cubicBezTo>
                  <a:pt x="1849962" y="907198"/>
                  <a:pt x="1710422" y="866794"/>
                  <a:pt x="1561445" y="866794"/>
                </a:cubicBezTo>
                <a:cubicBezTo>
                  <a:pt x="1116142" y="866794"/>
                  <a:pt x="755153" y="1227784"/>
                  <a:pt x="755153" y="1673087"/>
                </a:cubicBezTo>
                <a:cubicBezTo>
                  <a:pt x="755153" y="2118390"/>
                  <a:pt x="1116142" y="2479380"/>
                  <a:pt x="1561445" y="2479380"/>
                </a:cubicBezTo>
                <a:cubicBezTo>
                  <a:pt x="2006748" y="2479380"/>
                  <a:pt x="2367738" y="2118390"/>
                  <a:pt x="2367738" y="1673087"/>
                </a:cubicBezTo>
                <a:cubicBezTo>
                  <a:pt x="2367738" y="1513043"/>
                  <a:pt x="2321108" y="1363890"/>
                  <a:pt x="2239307" y="1239362"/>
                </a:cubicBezTo>
                <a:lnTo>
                  <a:pt x="2445928" y="1032741"/>
                </a:lnTo>
                <a:cubicBezTo>
                  <a:pt x="2577451" y="1212149"/>
                  <a:pt x="2654457" y="1433625"/>
                  <a:pt x="2654457" y="1673087"/>
                </a:cubicBezTo>
                <a:cubicBezTo>
                  <a:pt x="2654457" y="2276741"/>
                  <a:pt x="2165099" y="2766099"/>
                  <a:pt x="1561445" y="2766099"/>
                </a:cubicBezTo>
                <a:cubicBezTo>
                  <a:pt x="957792" y="2766099"/>
                  <a:pt x="468434" y="2276741"/>
                  <a:pt x="468434" y="1673087"/>
                </a:cubicBezTo>
                <a:cubicBezTo>
                  <a:pt x="468434" y="1069433"/>
                  <a:pt x="957792" y="580076"/>
                  <a:pt x="1561445" y="580076"/>
                </a:cubicBezTo>
                <a:close/>
                <a:moveTo>
                  <a:pt x="1561445" y="111642"/>
                </a:moveTo>
                <a:cubicBezTo>
                  <a:pt x="1890473" y="111642"/>
                  <a:pt x="2195731" y="213411"/>
                  <a:pt x="2447076" y="387744"/>
                </a:cubicBezTo>
                <a:lnTo>
                  <a:pt x="2453780" y="494744"/>
                </a:lnTo>
                <a:lnTo>
                  <a:pt x="2309436" y="639088"/>
                </a:lnTo>
                <a:cubicBezTo>
                  <a:pt x="2099826" y="485554"/>
                  <a:pt x="1841132" y="395669"/>
                  <a:pt x="1561445" y="395669"/>
                </a:cubicBezTo>
                <a:cubicBezTo>
                  <a:pt x="855947" y="395669"/>
                  <a:pt x="284027" y="967589"/>
                  <a:pt x="284027" y="1673087"/>
                </a:cubicBezTo>
                <a:cubicBezTo>
                  <a:pt x="284027" y="2378585"/>
                  <a:pt x="855947" y="2950505"/>
                  <a:pt x="1561445" y="2950505"/>
                </a:cubicBezTo>
                <a:cubicBezTo>
                  <a:pt x="2266943" y="2950505"/>
                  <a:pt x="2838863" y="2378585"/>
                  <a:pt x="2838863" y="1673087"/>
                </a:cubicBezTo>
                <a:cubicBezTo>
                  <a:pt x="2838863" y="1382650"/>
                  <a:pt x="2741936" y="1114852"/>
                  <a:pt x="2577529" y="901139"/>
                </a:cubicBezTo>
                <a:lnTo>
                  <a:pt x="2706681" y="771988"/>
                </a:lnTo>
                <a:lnTo>
                  <a:pt x="2841540" y="780437"/>
                </a:lnTo>
                <a:cubicBezTo>
                  <a:pt x="3019168" y="1032973"/>
                  <a:pt x="3122890" y="1340917"/>
                  <a:pt x="3122890" y="1673087"/>
                </a:cubicBezTo>
                <a:cubicBezTo>
                  <a:pt x="3122890" y="2535449"/>
                  <a:pt x="2423807" y="3234532"/>
                  <a:pt x="1561445" y="3234532"/>
                </a:cubicBezTo>
                <a:cubicBezTo>
                  <a:pt x="699083" y="3234532"/>
                  <a:pt x="0" y="2535449"/>
                  <a:pt x="0" y="1673087"/>
                </a:cubicBezTo>
                <a:cubicBezTo>
                  <a:pt x="0" y="810725"/>
                  <a:pt x="699083" y="111642"/>
                  <a:pt x="1561445" y="111642"/>
                </a:cubicBezTo>
                <a:close/>
                <a:moveTo>
                  <a:pt x="2909110" y="0"/>
                </a:moveTo>
                <a:lnTo>
                  <a:pt x="2926757" y="281655"/>
                </a:lnTo>
                <a:lnTo>
                  <a:pt x="3208412" y="299301"/>
                </a:lnTo>
                <a:lnTo>
                  <a:pt x="2863230" y="644483"/>
                </a:lnTo>
                <a:lnTo>
                  <a:pt x="2685547" y="633351"/>
                </a:lnTo>
                <a:lnTo>
                  <a:pt x="1718098" y="1600799"/>
                </a:lnTo>
                <a:cubicBezTo>
                  <a:pt x="1729236" y="1622491"/>
                  <a:pt x="1734939" y="1647123"/>
                  <a:pt x="1734939" y="1673087"/>
                </a:cubicBezTo>
                <a:cubicBezTo>
                  <a:pt x="1734939" y="1768905"/>
                  <a:pt x="1657263" y="1846581"/>
                  <a:pt x="1561445" y="1846581"/>
                </a:cubicBezTo>
                <a:cubicBezTo>
                  <a:pt x="1465627" y="1846581"/>
                  <a:pt x="1387951" y="1768905"/>
                  <a:pt x="1387951" y="1673087"/>
                </a:cubicBezTo>
                <a:cubicBezTo>
                  <a:pt x="1387951" y="1577269"/>
                  <a:pt x="1465627" y="1499593"/>
                  <a:pt x="1561445" y="1499593"/>
                </a:cubicBezTo>
                <a:lnTo>
                  <a:pt x="1591006" y="1505561"/>
                </a:lnTo>
                <a:lnTo>
                  <a:pt x="2574981" y="521587"/>
                </a:lnTo>
                <a:lnTo>
                  <a:pt x="2563928" y="34518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77" name="Chord 38">
            <a:extLst>
              <a:ext uri="{FF2B5EF4-FFF2-40B4-BE49-F238E27FC236}">
                <a16:creationId xmlns:a16="http://schemas.microsoft.com/office/drawing/2014/main" id="{284AD387-FD7A-4FAE-86E7-99768FD2F34F}"/>
              </a:ext>
            </a:extLst>
          </p:cNvPr>
          <p:cNvSpPr/>
          <p:nvPr/>
        </p:nvSpPr>
        <p:spPr>
          <a:xfrm>
            <a:off x="6733448" y="2544108"/>
            <a:ext cx="484927" cy="623588"/>
          </a:xfrm>
          <a:custGeom>
            <a:avLst/>
            <a:gdLst/>
            <a:ahLst/>
            <a:cxnLst/>
            <a:rect l="l" t="t" r="r" b="b"/>
            <a:pathLst>
              <a:path w="2519554" h="3240000">
                <a:moveTo>
                  <a:pt x="1259778" y="0"/>
                </a:moveTo>
                <a:cubicBezTo>
                  <a:pt x="1299543" y="0"/>
                  <a:pt x="1331778" y="32235"/>
                  <a:pt x="1331778" y="72000"/>
                </a:cubicBezTo>
                <a:lnTo>
                  <a:pt x="1331778" y="292696"/>
                </a:lnTo>
                <a:cubicBezTo>
                  <a:pt x="1526887" y="301316"/>
                  <a:pt x="1719796" y="357828"/>
                  <a:pt x="1894309" y="459601"/>
                </a:cubicBezTo>
                <a:cubicBezTo>
                  <a:pt x="2284331" y="687055"/>
                  <a:pt x="2522839" y="1105809"/>
                  <a:pt x="2519520" y="1557297"/>
                </a:cubicBezTo>
                <a:lnTo>
                  <a:pt x="2509882" y="1557270"/>
                </a:lnTo>
                <a:cubicBezTo>
                  <a:pt x="2413806" y="1435449"/>
                  <a:pt x="2264527" y="1358626"/>
                  <a:pt x="2097304" y="1358626"/>
                </a:cubicBezTo>
                <a:cubicBezTo>
                  <a:pt x="1931567" y="1358626"/>
                  <a:pt x="1783455" y="1434091"/>
                  <a:pt x="1688484" y="1554913"/>
                </a:cubicBezTo>
                <a:lnTo>
                  <a:pt x="1657888" y="1554825"/>
                </a:lnTo>
                <a:cubicBezTo>
                  <a:pt x="1579123" y="1454657"/>
                  <a:pt x="1463823" y="1385682"/>
                  <a:pt x="1331778" y="1368008"/>
                </a:cubicBezTo>
                <a:lnTo>
                  <a:pt x="1331778" y="2507895"/>
                </a:lnTo>
                <a:lnTo>
                  <a:pt x="1356113" y="2507895"/>
                </a:lnTo>
                <a:lnTo>
                  <a:pt x="1356113" y="2868215"/>
                </a:lnTo>
                <a:lnTo>
                  <a:pt x="1353558" y="2868215"/>
                </a:lnTo>
                <a:cubicBezTo>
                  <a:pt x="1347515" y="3074779"/>
                  <a:pt x="1177830" y="3240000"/>
                  <a:pt x="969556" y="3240000"/>
                </a:cubicBezTo>
                <a:cubicBezTo>
                  <a:pt x="759529" y="3240000"/>
                  <a:pt x="588743" y="3071985"/>
                  <a:pt x="585029" y="2863014"/>
                </a:cubicBezTo>
                <a:cubicBezTo>
                  <a:pt x="584214" y="2861474"/>
                  <a:pt x="584183" y="2859896"/>
                  <a:pt x="584183" y="2858310"/>
                </a:cubicBezTo>
                <a:lnTo>
                  <a:pt x="584422" y="2856985"/>
                </a:lnTo>
                <a:cubicBezTo>
                  <a:pt x="584186" y="2856201"/>
                  <a:pt x="584184" y="2855415"/>
                  <a:pt x="584184" y="2854628"/>
                </a:cubicBezTo>
                <a:lnTo>
                  <a:pt x="584846" y="2854628"/>
                </a:lnTo>
                <a:cubicBezTo>
                  <a:pt x="585977" y="2797047"/>
                  <a:pt x="628115" y="2750982"/>
                  <a:pt x="679843" y="2750982"/>
                </a:cubicBezTo>
                <a:cubicBezTo>
                  <a:pt x="731571" y="2750982"/>
                  <a:pt x="773709" y="2797047"/>
                  <a:pt x="774841" y="2854628"/>
                </a:cubicBezTo>
                <a:lnTo>
                  <a:pt x="776870" y="2854628"/>
                </a:lnTo>
                <a:cubicBezTo>
                  <a:pt x="776870" y="2961046"/>
                  <a:pt x="863138" y="3047314"/>
                  <a:pt x="969556" y="3047314"/>
                </a:cubicBezTo>
                <a:cubicBezTo>
                  <a:pt x="1075974" y="3047314"/>
                  <a:pt x="1162242" y="2961046"/>
                  <a:pt x="1162242" y="2854628"/>
                </a:cubicBezTo>
                <a:lnTo>
                  <a:pt x="1163439" y="2854628"/>
                </a:lnTo>
                <a:lnTo>
                  <a:pt x="1163439" y="2507895"/>
                </a:lnTo>
                <a:lnTo>
                  <a:pt x="1187778" y="2507895"/>
                </a:lnTo>
                <a:lnTo>
                  <a:pt x="1187778" y="1365548"/>
                </a:lnTo>
                <a:cubicBezTo>
                  <a:pt x="1048083" y="1378241"/>
                  <a:pt x="925400" y="1448176"/>
                  <a:pt x="842602" y="1552487"/>
                </a:cubicBezTo>
                <a:lnTo>
                  <a:pt x="807450" y="1552386"/>
                </a:lnTo>
                <a:cubicBezTo>
                  <a:pt x="712615" y="1432960"/>
                  <a:pt x="565486" y="1358626"/>
                  <a:pt x="400996" y="1358626"/>
                </a:cubicBezTo>
                <a:cubicBezTo>
                  <a:pt x="240343" y="1358626"/>
                  <a:pt x="96251" y="1429532"/>
                  <a:pt x="0" y="1543232"/>
                </a:cubicBezTo>
                <a:cubicBezTo>
                  <a:pt x="1264" y="1094357"/>
                  <a:pt x="241710" y="680052"/>
                  <a:pt x="631054" y="455977"/>
                </a:cubicBezTo>
                <a:cubicBezTo>
                  <a:pt x="804121" y="356374"/>
                  <a:pt x="994908" y="301092"/>
                  <a:pt x="1187778" y="292721"/>
                </a:cubicBezTo>
                <a:lnTo>
                  <a:pt x="1187778" y="72000"/>
                </a:lnTo>
                <a:cubicBezTo>
                  <a:pt x="1187778" y="32235"/>
                  <a:pt x="1220013" y="0"/>
                  <a:pt x="125977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8" name="Heart 38">
            <a:extLst>
              <a:ext uri="{FF2B5EF4-FFF2-40B4-BE49-F238E27FC236}">
                <a16:creationId xmlns:a16="http://schemas.microsoft.com/office/drawing/2014/main" id="{07191768-391A-445C-9738-68FC969D5D3B}"/>
              </a:ext>
            </a:extLst>
          </p:cNvPr>
          <p:cNvSpPr/>
          <p:nvPr/>
        </p:nvSpPr>
        <p:spPr>
          <a:xfrm>
            <a:off x="7436317" y="1509092"/>
            <a:ext cx="544275" cy="544275"/>
          </a:xfrm>
          <a:prstGeom prst="hear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9" name="Round Same Side Corner Rectangle 19">
            <a:extLst>
              <a:ext uri="{FF2B5EF4-FFF2-40B4-BE49-F238E27FC236}">
                <a16:creationId xmlns:a16="http://schemas.microsoft.com/office/drawing/2014/main" id="{4F6F0E8F-9F3A-4C37-B8FA-77940D946D49}"/>
              </a:ext>
            </a:extLst>
          </p:cNvPr>
          <p:cNvSpPr/>
          <p:nvPr/>
        </p:nvSpPr>
        <p:spPr>
          <a:xfrm>
            <a:off x="10301960" y="5685084"/>
            <a:ext cx="411706" cy="508675"/>
          </a:xfrm>
          <a:custGeom>
            <a:avLst/>
            <a:gdLst/>
            <a:ahLst/>
            <a:cxnLst/>
            <a:rect l="l" t="t" r="r" b="b"/>
            <a:pathLst>
              <a:path w="2600931" h="3213524">
                <a:moveTo>
                  <a:pt x="1304260" y="0"/>
                </a:moveTo>
                <a:cubicBezTo>
                  <a:pt x="1403671" y="0"/>
                  <a:pt x="1484260" y="80589"/>
                  <a:pt x="1484260" y="180000"/>
                </a:cubicBezTo>
                <a:lnTo>
                  <a:pt x="1484260" y="412061"/>
                </a:lnTo>
                <a:lnTo>
                  <a:pt x="2330931" y="412061"/>
                </a:lnTo>
                <a:lnTo>
                  <a:pt x="2600931" y="682061"/>
                </a:lnTo>
                <a:lnTo>
                  <a:pt x="2330931" y="952061"/>
                </a:lnTo>
                <a:lnTo>
                  <a:pt x="1484260" y="952061"/>
                </a:lnTo>
                <a:lnTo>
                  <a:pt x="1484260" y="1110244"/>
                </a:lnTo>
                <a:lnTo>
                  <a:pt x="2375646" y="1110244"/>
                </a:lnTo>
                <a:lnTo>
                  <a:pt x="2375646" y="1650244"/>
                </a:lnTo>
                <a:lnTo>
                  <a:pt x="1484260" y="1650244"/>
                </a:lnTo>
                <a:lnTo>
                  <a:pt x="1484260" y="3213524"/>
                </a:lnTo>
                <a:lnTo>
                  <a:pt x="1124260" y="3213524"/>
                </a:lnTo>
                <a:lnTo>
                  <a:pt x="1124260" y="1650244"/>
                </a:lnTo>
                <a:lnTo>
                  <a:pt x="270000" y="1650244"/>
                </a:lnTo>
                <a:lnTo>
                  <a:pt x="0" y="1380244"/>
                </a:lnTo>
                <a:lnTo>
                  <a:pt x="270000" y="1110244"/>
                </a:lnTo>
                <a:lnTo>
                  <a:pt x="1124260" y="1110244"/>
                </a:lnTo>
                <a:lnTo>
                  <a:pt x="1124260" y="952061"/>
                </a:lnTo>
                <a:lnTo>
                  <a:pt x="224931" y="952061"/>
                </a:lnTo>
                <a:lnTo>
                  <a:pt x="224931" y="412061"/>
                </a:lnTo>
                <a:lnTo>
                  <a:pt x="1124260" y="412061"/>
                </a:lnTo>
                <a:lnTo>
                  <a:pt x="1124260" y="180000"/>
                </a:lnTo>
                <a:cubicBezTo>
                  <a:pt x="1124260" y="80589"/>
                  <a:pt x="1204849" y="0"/>
                  <a:pt x="130426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0" name="Rectangle 23">
            <a:extLst>
              <a:ext uri="{FF2B5EF4-FFF2-40B4-BE49-F238E27FC236}">
                <a16:creationId xmlns:a16="http://schemas.microsoft.com/office/drawing/2014/main" id="{411254AD-C704-4DA8-B5ED-2CB7E0E42884}"/>
              </a:ext>
            </a:extLst>
          </p:cNvPr>
          <p:cNvSpPr/>
          <p:nvPr/>
        </p:nvSpPr>
        <p:spPr>
          <a:xfrm>
            <a:off x="4242330" y="5739982"/>
            <a:ext cx="678102" cy="398876"/>
          </a:xfrm>
          <a:custGeom>
            <a:avLst/>
            <a:gdLst/>
            <a:ahLst/>
            <a:cxnLst/>
            <a:rect l="l" t="t" r="r" b="b"/>
            <a:pathLst>
              <a:path w="4529836" h="2664566">
                <a:moveTo>
                  <a:pt x="1861969" y="0"/>
                </a:moveTo>
                <a:cubicBezTo>
                  <a:pt x="2177122" y="0"/>
                  <a:pt x="2455874" y="155855"/>
                  <a:pt x="2611443" y="404565"/>
                </a:cubicBezTo>
                <a:cubicBezTo>
                  <a:pt x="2709453" y="315054"/>
                  <a:pt x="2840684" y="266178"/>
                  <a:pt x="2983336" y="266178"/>
                </a:cubicBezTo>
                <a:cubicBezTo>
                  <a:pt x="3293144" y="266178"/>
                  <a:pt x="3549108" y="496718"/>
                  <a:pt x="3578241" y="797044"/>
                </a:cubicBezTo>
                <a:cubicBezTo>
                  <a:pt x="3583592" y="793823"/>
                  <a:pt x="3589010" y="793774"/>
                  <a:pt x="3594440" y="793774"/>
                </a:cubicBezTo>
                <a:cubicBezTo>
                  <a:pt x="4111042" y="793774"/>
                  <a:pt x="4529836" y="1212568"/>
                  <a:pt x="4529836" y="1729170"/>
                </a:cubicBezTo>
                <a:cubicBezTo>
                  <a:pt x="4529836" y="2216938"/>
                  <a:pt x="4156487" y="2617512"/>
                  <a:pt x="3679930" y="2660249"/>
                </a:cubicBezTo>
                <a:lnTo>
                  <a:pt x="3679930" y="2664566"/>
                </a:lnTo>
                <a:lnTo>
                  <a:pt x="3594440" y="2664566"/>
                </a:lnTo>
                <a:lnTo>
                  <a:pt x="1043912" y="2664566"/>
                </a:lnTo>
                <a:lnTo>
                  <a:pt x="1043912" y="2657589"/>
                </a:lnTo>
                <a:cubicBezTo>
                  <a:pt x="1008374" y="2662448"/>
                  <a:pt x="972132" y="2664566"/>
                  <a:pt x="935396" y="2664566"/>
                </a:cubicBezTo>
                <a:cubicBezTo>
                  <a:pt x="418794" y="2664566"/>
                  <a:pt x="0" y="2245772"/>
                  <a:pt x="0" y="1729170"/>
                </a:cubicBezTo>
                <a:cubicBezTo>
                  <a:pt x="0" y="1212568"/>
                  <a:pt x="418794" y="793774"/>
                  <a:pt x="935396" y="793774"/>
                </a:cubicBezTo>
                <a:lnTo>
                  <a:pt x="954395" y="797612"/>
                </a:lnTo>
                <a:cubicBezTo>
                  <a:pt x="1004779" y="344999"/>
                  <a:pt x="1393085" y="0"/>
                  <a:pt x="186196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1" name="Oval 31">
            <a:extLst>
              <a:ext uri="{FF2B5EF4-FFF2-40B4-BE49-F238E27FC236}">
                <a16:creationId xmlns:a16="http://schemas.microsoft.com/office/drawing/2014/main" id="{9CEA4298-5C72-495F-935E-04B7A42F93E1}"/>
              </a:ext>
            </a:extLst>
          </p:cNvPr>
          <p:cNvSpPr/>
          <p:nvPr/>
        </p:nvSpPr>
        <p:spPr>
          <a:xfrm>
            <a:off x="8665030" y="5684794"/>
            <a:ext cx="504505" cy="509254"/>
          </a:xfrm>
          <a:custGeom>
            <a:avLst/>
            <a:gdLst/>
            <a:ahLst/>
            <a:cxnLst/>
            <a:rect l="l" t="t" r="r" b="b"/>
            <a:pathLst>
              <a:path w="3187187" h="3217189">
                <a:moveTo>
                  <a:pt x="2136560" y="2669280"/>
                </a:moveTo>
                <a:cubicBezTo>
                  <a:pt x="2154235" y="2662847"/>
                  <a:pt x="2173778" y="2671961"/>
                  <a:pt x="2180211" y="2689635"/>
                </a:cubicBezTo>
                <a:lnTo>
                  <a:pt x="2338628" y="3124881"/>
                </a:lnTo>
                <a:cubicBezTo>
                  <a:pt x="2345061" y="3142556"/>
                  <a:pt x="2335948" y="3162099"/>
                  <a:pt x="2318273" y="3168533"/>
                </a:cubicBezTo>
                <a:lnTo>
                  <a:pt x="2190259" y="3215126"/>
                </a:lnTo>
                <a:cubicBezTo>
                  <a:pt x="2172585" y="3221559"/>
                  <a:pt x="2153041" y="3212445"/>
                  <a:pt x="2146608" y="3194771"/>
                </a:cubicBezTo>
                <a:lnTo>
                  <a:pt x="1988192" y="2759525"/>
                </a:lnTo>
                <a:cubicBezTo>
                  <a:pt x="1981759" y="2741850"/>
                  <a:pt x="1990872" y="2722307"/>
                  <a:pt x="2008547" y="2715873"/>
                </a:cubicBezTo>
                <a:close/>
                <a:moveTo>
                  <a:pt x="1050626" y="2669280"/>
                </a:moveTo>
                <a:lnTo>
                  <a:pt x="1178640" y="2715873"/>
                </a:lnTo>
                <a:cubicBezTo>
                  <a:pt x="1196314" y="2722307"/>
                  <a:pt x="1205428" y="2741850"/>
                  <a:pt x="1198995" y="2759525"/>
                </a:cubicBezTo>
                <a:lnTo>
                  <a:pt x="1040578" y="3194771"/>
                </a:lnTo>
                <a:cubicBezTo>
                  <a:pt x="1034145" y="3212445"/>
                  <a:pt x="1014601" y="3221559"/>
                  <a:pt x="996927" y="3215126"/>
                </a:cubicBezTo>
                <a:lnTo>
                  <a:pt x="868913" y="3168533"/>
                </a:lnTo>
                <a:cubicBezTo>
                  <a:pt x="851239" y="3162099"/>
                  <a:pt x="842125" y="3142556"/>
                  <a:pt x="848558" y="3124881"/>
                </a:cubicBezTo>
                <a:lnTo>
                  <a:pt x="1006975" y="2689635"/>
                </a:lnTo>
                <a:cubicBezTo>
                  <a:pt x="1013408" y="2671961"/>
                  <a:pt x="1032952" y="2662847"/>
                  <a:pt x="1050626" y="2669280"/>
                </a:cubicBezTo>
                <a:close/>
                <a:moveTo>
                  <a:pt x="2647909" y="2029882"/>
                </a:moveTo>
                <a:cubicBezTo>
                  <a:pt x="2656328" y="2027626"/>
                  <a:pt x="2665608" y="2028582"/>
                  <a:pt x="2673752" y="2033284"/>
                </a:cubicBezTo>
                <a:lnTo>
                  <a:pt x="3074877" y="2264874"/>
                </a:lnTo>
                <a:cubicBezTo>
                  <a:pt x="3091166" y="2274278"/>
                  <a:pt x="3096747" y="2295107"/>
                  <a:pt x="3087343" y="2311396"/>
                </a:cubicBezTo>
                <a:lnTo>
                  <a:pt x="3019228" y="2429374"/>
                </a:lnTo>
                <a:cubicBezTo>
                  <a:pt x="3009824" y="2445663"/>
                  <a:pt x="2988995" y="2451244"/>
                  <a:pt x="2972706" y="2441840"/>
                </a:cubicBezTo>
                <a:lnTo>
                  <a:pt x="2571581" y="2210250"/>
                </a:lnTo>
                <a:cubicBezTo>
                  <a:pt x="2555292" y="2200846"/>
                  <a:pt x="2549710" y="2180017"/>
                  <a:pt x="2559115" y="2163728"/>
                </a:cubicBezTo>
                <a:lnTo>
                  <a:pt x="2627229" y="2045750"/>
                </a:lnTo>
                <a:cubicBezTo>
                  <a:pt x="2631932" y="2037605"/>
                  <a:pt x="2639490" y="2032138"/>
                  <a:pt x="2647909" y="2029882"/>
                </a:cubicBezTo>
                <a:close/>
                <a:moveTo>
                  <a:pt x="539277" y="2029882"/>
                </a:moveTo>
                <a:cubicBezTo>
                  <a:pt x="547696" y="2032138"/>
                  <a:pt x="555255" y="2037605"/>
                  <a:pt x="559957" y="2045750"/>
                </a:cubicBezTo>
                <a:lnTo>
                  <a:pt x="628071" y="2163728"/>
                </a:lnTo>
                <a:cubicBezTo>
                  <a:pt x="637476" y="2180017"/>
                  <a:pt x="631895" y="2200846"/>
                  <a:pt x="615606" y="2210250"/>
                </a:cubicBezTo>
                <a:lnTo>
                  <a:pt x="214481" y="2441840"/>
                </a:lnTo>
                <a:cubicBezTo>
                  <a:pt x="198192" y="2451244"/>
                  <a:pt x="177363" y="2445663"/>
                  <a:pt x="167958" y="2429374"/>
                </a:cubicBezTo>
                <a:lnTo>
                  <a:pt x="99844" y="2311396"/>
                </a:lnTo>
                <a:cubicBezTo>
                  <a:pt x="90439" y="2295107"/>
                  <a:pt x="96020" y="2274278"/>
                  <a:pt x="112309" y="2264874"/>
                </a:cubicBezTo>
                <a:lnTo>
                  <a:pt x="513434" y="2033284"/>
                </a:lnTo>
                <a:cubicBezTo>
                  <a:pt x="521579" y="2028582"/>
                  <a:pt x="530858" y="2027626"/>
                  <a:pt x="539277" y="2029882"/>
                </a:cubicBezTo>
                <a:close/>
                <a:moveTo>
                  <a:pt x="3094879" y="918289"/>
                </a:moveTo>
                <a:cubicBezTo>
                  <a:pt x="3112554" y="911856"/>
                  <a:pt x="3132097" y="920969"/>
                  <a:pt x="3138531" y="938644"/>
                </a:cubicBezTo>
                <a:lnTo>
                  <a:pt x="3185124" y="1066657"/>
                </a:lnTo>
                <a:cubicBezTo>
                  <a:pt x="3191557" y="1084332"/>
                  <a:pt x="3182443" y="1103875"/>
                  <a:pt x="3164769" y="1110308"/>
                </a:cubicBezTo>
                <a:lnTo>
                  <a:pt x="2729523" y="1268725"/>
                </a:lnTo>
                <a:cubicBezTo>
                  <a:pt x="2711848" y="1275158"/>
                  <a:pt x="2692304" y="1266045"/>
                  <a:pt x="2685871" y="1248370"/>
                </a:cubicBezTo>
                <a:lnTo>
                  <a:pt x="2639278" y="1120357"/>
                </a:lnTo>
                <a:cubicBezTo>
                  <a:pt x="2632845" y="1102682"/>
                  <a:pt x="2641959" y="1083138"/>
                  <a:pt x="2659633" y="1076705"/>
                </a:cubicBezTo>
                <a:close/>
                <a:moveTo>
                  <a:pt x="92307" y="918289"/>
                </a:moveTo>
                <a:lnTo>
                  <a:pt x="527553" y="1076705"/>
                </a:lnTo>
                <a:cubicBezTo>
                  <a:pt x="545228" y="1083138"/>
                  <a:pt x="554341" y="1102682"/>
                  <a:pt x="547908" y="1120357"/>
                </a:cubicBezTo>
                <a:lnTo>
                  <a:pt x="501315" y="1248370"/>
                </a:lnTo>
                <a:cubicBezTo>
                  <a:pt x="494882" y="1266045"/>
                  <a:pt x="475338" y="1275158"/>
                  <a:pt x="457664" y="1268725"/>
                </a:cubicBezTo>
                <a:lnTo>
                  <a:pt x="22418" y="1110308"/>
                </a:lnTo>
                <a:cubicBezTo>
                  <a:pt x="4743" y="1103875"/>
                  <a:pt x="-4370" y="1084332"/>
                  <a:pt x="2063" y="1066657"/>
                </a:cubicBezTo>
                <a:lnTo>
                  <a:pt x="48656" y="938644"/>
                </a:lnTo>
                <a:cubicBezTo>
                  <a:pt x="55089" y="920969"/>
                  <a:pt x="74633" y="911856"/>
                  <a:pt x="92307" y="918289"/>
                </a:cubicBezTo>
                <a:close/>
                <a:moveTo>
                  <a:pt x="1593593" y="658644"/>
                </a:moveTo>
                <a:cubicBezTo>
                  <a:pt x="2116495" y="658644"/>
                  <a:pt x="2540391" y="1082540"/>
                  <a:pt x="2540391" y="1605442"/>
                </a:cubicBezTo>
                <a:cubicBezTo>
                  <a:pt x="2540391" y="2128344"/>
                  <a:pt x="2116495" y="2552240"/>
                  <a:pt x="1593593" y="2552240"/>
                </a:cubicBezTo>
                <a:cubicBezTo>
                  <a:pt x="1070691" y="2552240"/>
                  <a:pt x="646795" y="2128344"/>
                  <a:pt x="646795" y="1605442"/>
                </a:cubicBezTo>
                <a:cubicBezTo>
                  <a:pt x="646795" y="1082540"/>
                  <a:pt x="1070691" y="658644"/>
                  <a:pt x="1593593" y="658644"/>
                </a:cubicBezTo>
                <a:close/>
                <a:moveTo>
                  <a:pt x="2246117" y="1165"/>
                </a:moveTo>
                <a:cubicBezTo>
                  <a:pt x="2254536" y="-1090"/>
                  <a:pt x="2263815" y="-135"/>
                  <a:pt x="2271960" y="4568"/>
                </a:cubicBezTo>
                <a:lnTo>
                  <a:pt x="2389938" y="72682"/>
                </a:lnTo>
                <a:cubicBezTo>
                  <a:pt x="2406227" y="82087"/>
                  <a:pt x="2411808" y="102916"/>
                  <a:pt x="2402403" y="119205"/>
                </a:cubicBezTo>
                <a:lnTo>
                  <a:pt x="2170814" y="520330"/>
                </a:lnTo>
                <a:cubicBezTo>
                  <a:pt x="2161409" y="536619"/>
                  <a:pt x="2140580" y="542200"/>
                  <a:pt x="2124291" y="532795"/>
                </a:cubicBezTo>
                <a:lnTo>
                  <a:pt x="2006313" y="464681"/>
                </a:lnTo>
                <a:cubicBezTo>
                  <a:pt x="1990024" y="455276"/>
                  <a:pt x="1984443" y="434447"/>
                  <a:pt x="1993848" y="418158"/>
                </a:cubicBezTo>
                <a:lnTo>
                  <a:pt x="2225437" y="17033"/>
                </a:lnTo>
                <a:cubicBezTo>
                  <a:pt x="2230139" y="8889"/>
                  <a:pt x="2237698" y="3421"/>
                  <a:pt x="2246117" y="1165"/>
                </a:cubicBezTo>
                <a:close/>
                <a:moveTo>
                  <a:pt x="941069" y="1165"/>
                </a:moveTo>
                <a:cubicBezTo>
                  <a:pt x="949488" y="3421"/>
                  <a:pt x="957047" y="8889"/>
                  <a:pt x="961749" y="17033"/>
                </a:cubicBezTo>
                <a:lnTo>
                  <a:pt x="1193338" y="418158"/>
                </a:lnTo>
                <a:cubicBezTo>
                  <a:pt x="1202743" y="434447"/>
                  <a:pt x="1197162" y="455276"/>
                  <a:pt x="1180873" y="464681"/>
                </a:cubicBezTo>
                <a:lnTo>
                  <a:pt x="1062895" y="532795"/>
                </a:lnTo>
                <a:cubicBezTo>
                  <a:pt x="1046606" y="542200"/>
                  <a:pt x="1025777" y="536619"/>
                  <a:pt x="1016372" y="520330"/>
                </a:cubicBezTo>
                <a:lnTo>
                  <a:pt x="784783" y="119205"/>
                </a:lnTo>
                <a:cubicBezTo>
                  <a:pt x="775378" y="102916"/>
                  <a:pt x="780959" y="82087"/>
                  <a:pt x="797248" y="72682"/>
                </a:cubicBezTo>
                <a:lnTo>
                  <a:pt x="915226" y="4568"/>
                </a:lnTo>
                <a:cubicBezTo>
                  <a:pt x="923371" y="-135"/>
                  <a:pt x="932650" y="-1090"/>
                  <a:pt x="941069" y="116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2" name="Rectangle 23">
            <a:extLst>
              <a:ext uri="{FF2B5EF4-FFF2-40B4-BE49-F238E27FC236}">
                <a16:creationId xmlns:a16="http://schemas.microsoft.com/office/drawing/2014/main" id="{D1D013BE-5839-41BC-BC72-D7D6A426C477}"/>
              </a:ext>
            </a:extLst>
          </p:cNvPr>
          <p:cNvSpPr/>
          <p:nvPr/>
        </p:nvSpPr>
        <p:spPr>
          <a:xfrm>
            <a:off x="5963174" y="5716474"/>
            <a:ext cx="691882" cy="445892"/>
          </a:xfrm>
          <a:custGeom>
            <a:avLst/>
            <a:gdLst/>
            <a:ahLst/>
            <a:cxnLst/>
            <a:rect l="l" t="t" r="r" b="b"/>
            <a:pathLst>
              <a:path w="3224845" h="2078296">
                <a:moveTo>
                  <a:pt x="1153236" y="427959"/>
                </a:moveTo>
                <a:cubicBezTo>
                  <a:pt x="1348431" y="427959"/>
                  <a:pt x="1521080" y="524490"/>
                  <a:pt x="1617434" y="678532"/>
                </a:cubicBezTo>
                <a:cubicBezTo>
                  <a:pt x="1678138" y="623092"/>
                  <a:pt x="1759417" y="592820"/>
                  <a:pt x="1847771" y="592820"/>
                </a:cubicBezTo>
                <a:cubicBezTo>
                  <a:pt x="2039655" y="592820"/>
                  <a:pt x="2198190" y="735609"/>
                  <a:pt x="2216233" y="921620"/>
                </a:cubicBezTo>
                <a:cubicBezTo>
                  <a:pt x="2219548" y="919625"/>
                  <a:pt x="2222903" y="919594"/>
                  <a:pt x="2226267" y="919594"/>
                </a:cubicBezTo>
                <a:cubicBezTo>
                  <a:pt x="2546231" y="919594"/>
                  <a:pt x="2805617" y="1178981"/>
                  <a:pt x="2805617" y="1498945"/>
                </a:cubicBezTo>
                <a:cubicBezTo>
                  <a:pt x="2805617" y="1801051"/>
                  <a:pt x="2574378" y="2049153"/>
                  <a:pt x="2279216" y="2075622"/>
                </a:cubicBezTo>
                <a:lnTo>
                  <a:pt x="2279216" y="2078296"/>
                </a:lnTo>
                <a:lnTo>
                  <a:pt x="2226267" y="2078296"/>
                </a:lnTo>
                <a:lnTo>
                  <a:pt x="646561" y="2078296"/>
                </a:lnTo>
                <a:lnTo>
                  <a:pt x="646561" y="2073975"/>
                </a:lnTo>
                <a:cubicBezTo>
                  <a:pt x="624550" y="2076984"/>
                  <a:pt x="602103" y="2078296"/>
                  <a:pt x="579350" y="2078296"/>
                </a:cubicBezTo>
                <a:cubicBezTo>
                  <a:pt x="259386" y="2078296"/>
                  <a:pt x="0" y="1818910"/>
                  <a:pt x="0" y="1498945"/>
                </a:cubicBezTo>
                <a:cubicBezTo>
                  <a:pt x="0" y="1178981"/>
                  <a:pt x="259386" y="919594"/>
                  <a:pt x="579350" y="919594"/>
                </a:cubicBezTo>
                <a:lnTo>
                  <a:pt x="591118" y="921972"/>
                </a:lnTo>
                <a:cubicBezTo>
                  <a:pt x="622324" y="641639"/>
                  <a:pt x="862826" y="427959"/>
                  <a:pt x="1153236" y="427959"/>
                </a:cubicBezTo>
                <a:close/>
                <a:moveTo>
                  <a:pt x="1844671" y="0"/>
                </a:moveTo>
                <a:cubicBezTo>
                  <a:pt x="2007709" y="0"/>
                  <a:pt x="2151917" y="80629"/>
                  <a:pt x="2232398" y="209295"/>
                </a:cubicBezTo>
                <a:cubicBezTo>
                  <a:pt x="2283102" y="162988"/>
                  <a:pt x="2350992" y="137703"/>
                  <a:pt x="2424790" y="137703"/>
                </a:cubicBezTo>
                <a:cubicBezTo>
                  <a:pt x="2585064" y="137703"/>
                  <a:pt x="2717483" y="256969"/>
                  <a:pt x="2732554" y="412337"/>
                </a:cubicBezTo>
                <a:cubicBezTo>
                  <a:pt x="2735322" y="410671"/>
                  <a:pt x="2738125" y="410646"/>
                  <a:pt x="2740934" y="410646"/>
                </a:cubicBezTo>
                <a:cubicBezTo>
                  <a:pt x="3008189" y="410646"/>
                  <a:pt x="3224845" y="627302"/>
                  <a:pt x="3224845" y="894557"/>
                </a:cubicBezTo>
                <a:cubicBezTo>
                  <a:pt x="3224845" y="1096996"/>
                  <a:pt x="3100535" y="1270403"/>
                  <a:pt x="2923312" y="1340619"/>
                </a:cubicBezTo>
                <a:cubicBezTo>
                  <a:pt x="2866347" y="1049229"/>
                  <a:pt x="2609521" y="829523"/>
                  <a:pt x="2301383" y="829523"/>
                </a:cubicBezTo>
                <a:cubicBezTo>
                  <a:pt x="2297701" y="829523"/>
                  <a:pt x="2294026" y="829557"/>
                  <a:pt x="2290397" y="831741"/>
                </a:cubicBezTo>
                <a:cubicBezTo>
                  <a:pt x="2270640" y="628070"/>
                  <a:pt x="2097054" y="471725"/>
                  <a:pt x="1886953" y="471725"/>
                </a:cubicBezTo>
                <a:cubicBezTo>
                  <a:pt x="1790211" y="471725"/>
                  <a:pt x="1701214" y="504871"/>
                  <a:pt x="1634747" y="565575"/>
                </a:cubicBezTo>
                <a:cubicBezTo>
                  <a:pt x="1575570" y="470966"/>
                  <a:pt x="1490108" y="396171"/>
                  <a:pt x="1388252" y="349790"/>
                </a:cubicBezTo>
                <a:cubicBezTo>
                  <a:pt x="1438607" y="147092"/>
                  <a:pt x="1624461" y="0"/>
                  <a:pt x="184467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3" name="Oval 31">
            <a:extLst>
              <a:ext uri="{FF2B5EF4-FFF2-40B4-BE49-F238E27FC236}">
                <a16:creationId xmlns:a16="http://schemas.microsoft.com/office/drawing/2014/main" id="{F2B4C20E-6F83-4700-819A-B889CC4F8028}"/>
              </a:ext>
            </a:extLst>
          </p:cNvPr>
          <p:cNvSpPr/>
          <p:nvPr/>
        </p:nvSpPr>
        <p:spPr>
          <a:xfrm>
            <a:off x="6939606" y="5653380"/>
            <a:ext cx="579873" cy="572083"/>
          </a:xfrm>
          <a:custGeom>
            <a:avLst/>
            <a:gdLst/>
            <a:ahLst/>
            <a:cxnLst/>
            <a:rect l="l" t="t" r="r" b="b"/>
            <a:pathLst>
              <a:path w="3240076" h="3196551">
                <a:moveTo>
                  <a:pt x="2810300" y="1617710"/>
                </a:moveTo>
                <a:cubicBezTo>
                  <a:pt x="2817009" y="1615912"/>
                  <a:pt x="2824405" y="1616674"/>
                  <a:pt x="2830895" y="1620421"/>
                </a:cubicBezTo>
                <a:lnTo>
                  <a:pt x="3150571" y="1804986"/>
                </a:lnTo>
                <a:cubicBezTo>
                  <a:pt x="3163552" y="1812480"/>
                  <a:pt x="3168000" y="1829080"/>
                  <a:pt x="3160506" y="1842062"/>
                </a:cubicBezTo>
                <a:lnTo>
                  <a:pt x="3106222" y="1936084"/>
                </a:lnTo>
                <a:cubicBezTo>
                  <a:pt x="3098727" y="1949065"/>
                  <a:pt x="3082128" y="1953513"/>
                  <a:pt x="3069146" y="1946019"/>
                </a:cubicBezTo>
                <a:lnTo>
                  <a:pt x="2749470" y="1761453"/>
                </a:lnTo>
                <a:cubicBezTo>
                  <a:pt x="2736489" y="1753959"/>
                  <a:pt x="2732040" y="1737359"/>
                  <a:pt x="2739536" y="1724378"/>
                </a:cubicBezTo>
                <a:lnTo>
                  <a:pt x="2793819" y="1630356"/>
                </a:lnTo>
                <a:cubicBezTo>
                  <a:pt x="2797567" y="1623864"/>
                  <a:pt x="2803590" y="1619508"/>
                  <a:pt x="2810300" y="1617710"/>
                </a:cubicBezTo>
                <a:close/>
                <a:moveTo>
                  <a:pt x="1308278" y="1324343"/>
                </a:moveTo>
                <a:cubicBezTo>
                  <a:pt x="1529714" y="1324343"/>
                  <a:pt x="1725574" y="1433852"/>
                  <a:pt x="1834882" y="1608603"/>
                </a:cubicBezTo>
                <a:cubicBezTo>
                  <a:pt x="1903747" y="1545710"/>
                  <a:pt x="1995954" y="1511368"/>
                  <a:pt x="2096186" y="1511368"/>
                </a:cubicBezTo>
                <a:cubicBezTo>
                  <a:pt x="2313867" y="1511368"/>
                  <a:pt x="2493715" y="1673353"/>
                  <a:pt x="2514185" y="1884371"/>
                </a:cubicBezTo>
                <a:cubicBezTo>
                  <a:pt x="2517944" y="1882108"/>
                  <a:pt x="2521751" y="1882074"/>
                  <a:pt x="2525567" y="1882074"/>
                </a:cubicBezTo>
                <a:cubicBezTo>
                  <a:pt x="2888547" y="1882074"/>
                  <a:pt x="3182805" y="2176332"/>
                  <a:pt x="3182805" y="2539312"/>
                </a:cubicBezTo>
                <a:cubicBezTo>
                  <a:pt x="3182805" y="2882034"/>
                  <a:pt x="2920478" y="3163490"/>
                  <a:pt x="2585635" y="3193518"/>
                </a:cubicBezTo>
                <a:lnTo>
                  <a:pt x="2585635" y="3196551"/>
                </a:lnTo>
                <a:lnTo>
                  <a:pt x="2525567" y="3196551"/>
                </a:lnTo>
                <a:lnTo>
                  <a:pt x="733485" y="3196551"/>
                </a:lnTo>
                <a:lnTo>
                  <a:pt x="733485" y="3191649"/>
                </a:lnTo>
                <a:cubicBezTo>
                  <a:pt x="708515" y="3195063"/>
                  <a:pt x="683050" y="3196551"/>
                  <a:pt x="657239" y="3196551"/>
                </a:cubicBezTo>
                <a:cubicBezTo>
                  <a:pt x="294258" y="3196551"/>
                  <a:pt x="0" y="2902293"/>
                  <a:pt x="0" y="2539312"/>
                </a:cubicBezTo>
                <a:cubicBezTo>
                  <a:pt x="0" y="2176332"/>
                  <a:pt x="294258" y="1882074"/>
                  <a:pt x="657239" y="1882074"/>
                </a:cubicBezTo>
                <a:lnTo>
                  <a:pt x="670588" y="1884770"/>
                </a:lnTo>
                <a:cubicBezTo>
                  <a:pt x="705989" y="1566750"/>
                  <a:pt x="978825" y="1324343"/>
                  <a:pt x="1308278" y="1324343"/>
                </a:cubicBezTo>
                <a:close/>
                <a:moveTo>
                  <a:pt x="3166512" y="731828"/>
                </a:moveTo>
                <a:cubicBezTo>
                  <a:pt x="3180598" y="726701"/>
                  <a:pt x="3196172" y="733964"/>
                  <a:pt x="3201300" y="748050"/>
                </a:cubicBezTo>
                <a:lnTo>
                  <a:pt x="3238432" y="850070"/>
                </a:lnTo>
                <a:cubicBezTo>
                  <a:pt x="3243559" y="864156"/>
                  <a:pt x="3236295" y="879731"/>
                  <a:pt x="3222210" y="884857"/>
                </a:cubicBezTo>
                <a:lnTo>
                  <a:pt x="2875342" y="1011107"/>
                </a:lnTo>
                <a:cubicBezTo>
                  <a:pt x="2861256" y="1016234"/>
                  <a:pt x="2845680" y="1008972"/>
                  <a:pt x="2840554" y="994886"/>
                </a:cubicBezTo>
                <a:lnTo>
                  <a:pt x="2803421" y="892866"/>
                </a:lnTo>
                <a:cubicBezTo>
                  <a:pt x="2798295" y="878780"/>
                  <a:pt x="2805558" y="863204"/>
                  <a:pt x="2819643" y="858077"/>
                </a:cubicBezTo>
                <a:close/>
                <a:moveTo>
                  <a:pt x="773619" y="731828"/>
                </a:moveTo>
                <a:lnTo>
                  <a:pt x="1120487" y="858077"/>
                </a:lnTo>
                <a:cubicBezTo>
                  <a:pt x="1134573" y="863204"/>
                  <a:pt x="1141836" y="878780"/>
                  <a:pt x="1136709" y="892866"/>
                </a:cubicBezTo>
                <a:lnTo>
                  <a:pt x="1099577" y="994886"/>
                </a:lnTo>
                <a:cubicBezTo>
                  <a:pt x="1094450" y="1008972"/>
                  <a:pt x="1078875" y="1016234"/>
                  <a:pt x="1064789" y="1011107"/>
                </a:cubicBezTo>
                <a:lnTo>
                  <a:pt x="717921" y="884857"/>
                </a:lnTo>
                <a:cubicBezTo>
                  <a:pt x="703835" y="879731"/>
                  <a:pt x="696572" y="864156"/>
                  <a:pt x="701699" y="850070"/>
                </a:cubicBezTo>
                <a:lnTo>
                  <a:pt x="738831" y="748050"/>
                </a:lnTo>
                <a:cubicBezTo>
                  <a:pt x="743958" y="733964"/>
                  <a:pt x="759534" y="726701"/>
                  <a:pt x="773619" y="731828"/>
                </a:cubicBezTo>
                <a:close/>
                <a:moveTo>
                  <a:pt x="1970065" y="524905"/>
                </a:moveTo>
                <a:cubicBezTo>
                  <a:pt x="2386791" y="524905"/>
                  <a:pt x="2724614" y="862728"/>
                  <a:pt x="2724614" y="1279453"/>
                </a:cubicBezTo>
                <a:cubicBezTo>
                  <a:pt x="2724614" y="1453368"/>
                  <a:pt x="2665775" y="1613540"/>
                  <a:pt x="2564463" y="1739247"/>
                </a:cubicBezTo>
                <a:cubicBezTo>
                  <a:pt x="2529951" y="1545877"/>
                  <a:pt x="2358485" y="1402176"/>
                  <a:pt x="2153457" y="1402176"/>
                </a:cubicBezTo>
                <a:cubicBezTo>
                  <a:pt x="2053225" y="1402176"/>
                  <a:pt x="1961018" y="1436518"/>
                  <a:pt x="1892153" y="1499411"/>
                </a:cubicBezTo>
                <a:cubicBezTo>
                  <a:pt x="1782845" y="1324660"/>
                  <a:pt x="1586985" y="1215151"/>
                  <a:pt x="1365549" y="1215151"/>
                </a:cubicBezTo>
                <a:cubicBezTo>
                  <a:pt x="1314582" y="1215151"/>
                  <a:pt x="1264970" y="1220953"/>
                  <a:pt x="1217820" y="1233835"/>
                </a:cubicBezTo>
                <a:cubicBezTo>
                  <a:pt x="1240489" y="838320"/>
                  <a:pt x="1568676" y="524905"/>
                  <a:pt x="1970065" y="524905"/>
                </a:cubicBezTo>
                <a:close/>
                <a:moveTo>
                  <a:pt x="2490093" y="928"/>
                </a:moveTo>
                <a:cubicBezTo>
                  <a:pt x="2496802" y="-869"/>
                  <a:pt x="2504197" y="-108"/>
                  <a:pt x="2510688" y="3640"/>
                </a:cubicBezTo>
                <a:lnTo>
                  <a:pt x="2604711" y="57924"/>
                </a:lnTo>
                <a:cubicBezTo>
                  <a:pt x="2617692" y="65419"/>
                  <a:pt x="2622140" y="82019"/>
                  <a:pt x="2614644" y="95000"/>
                </a:cubicBezTo>
                <a:lnTo>
                  <a:pt x="2430080" y="414676"/>
                </a:lnTo>
                <a:cubicBezTo>
                  <a:pt x="2422585" y="427657"/>
                  <a:pt x="2405985" y="432105"/>
                  <a:pt x="2393004" y="424610"/>
                </a:cubicBezTo>
                <a:lnTo>
                  <a:pt x="2298982" y="370326"/>
                </a:lnTo>
                <a:cubicBezTo>
                  <a:pt x="2286000" y="362831"/>
                  <a:pt x="2281552" y="346232"/>
                  <a:pt x="2289048" y="333250"/>
                </a:cubicBezTo>
                <a:lnTo>
                  <a:pt x="2473612" y="13574"/>
                </a:lnTo>
                <a:cubicBezTo>
                  <a:pt x="2477359" y="7084"/>
                  <a:pt x="2483383" y="2726"/>
                  <a:pt x="2490093" y="928"/>
                </a:cubicBezTo>
                <a:close/>
                <a:moveTo>
                  <a:pt x="1450038" y="928"/>
                </a:moveTo>
                <a:cubicBezTo>
                  <a:pt x="1456747" y="2726"/>
                  <a:pt x="1462771" y="7084"/>
                  <a:pt x="1466519" y="13574"/>
                </a:cubicBezTo>
                <a:lnTo>
                  <a:pt x="1651083" y="333250"/>
                </a:lnTo>
                <a:cubicBezTo>
                  <a:pt x="1658578" y="346232"/>
                  <a:pt x="1654131" y="362831"/>
                  <a:pt x="1641149" y="370326"/>
                </a:cubicBezTo>
                <a:lnTo>
                  <a:pt x="1547127" y="424610"/>
                </a:lnTo>
                <a:cubicBezTo>
                  <a:pt x="1534145" y="432105"/>
                  <a:pt x="1517546" y="427657"/>
                  <a:pt x="1510050" y="414676"/>
                </a:cubicBezTo>
                <a:lnTo>
                  <a:pt x="1325486" y="95000"/>
                </a:lnTo>
                <a:cubicBezTo>
                  <a:pt x="1317991" y="82019"/>
                  <a:pt x="1322439" y="65419"/>
                  <a:pt x="1335420" y="57924"/>
                </a:cubicBezTo>
                <a:lnTo>
                  <a:pt x="1429442" y="3640"/>
                </a:lnTo>
                <a:cubicBezTo>
                  <a:pt x="1435933" y="-108"/>
                  <a:pt x="1443328" y="-869"/>
                  <a:pt x="1450038" y="92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4" name="Teardrop 17">
            <a:extLst>
              <a:ext uri="{FF2B5EF4-FFF2-40B4-BE49-F238E27FC236}">
                <a16:creationId xmlns:a16="http://schemas.microsoft.com/office/drawing/2014/main" id="{04CFE412-7B77-4FD8-A796-DE7E55B89403}"/>
              </a:ext>
            </a:extLst>
          </p:cNvPr>
          <p:cNvSpPr/>
          <p:nvPr/>
        </p:nvSpPr>
        <p:spPr>
          <a:xfrm rot="18900000">
            <a:off x="5204982" y="5698880"/>
            <a:ext cx="473640" cy="481082"/>
          </a:xfrm>
          <a:custGeom>
            <a:avLst/>
            <a:gdLst/>
            <a:ahLst/>
            <a:cxnLst/>
            <a:rect l="l" t="t" r="r" b="b"/>
            <a:pathLst>
              <a:path w="2646489" h="2688071">
                <a:moveTo>
                  <a:pt x="306023" y="2382048"/>
                </a:moveTo>
                <a:cubicBezTo>
                  <a:pt x="271732" y="2441625"/>
                  <a:pt x="254586" y="2501201"/>
                  <a:pt x="254586" y="2560778"/>
                </a:cubicBezTo>
                <a:cubicBezTo>
                  <a:pt x="254586" y="2631080"/>
                  <a:pt x="197595" y="2688071"/>
                  <a:pt x="127293" y="2688071"/>
                </a:cubicBezTo>
                <a:cubicBezTo>
                  <a:pt x="56991" y="2688071"/>
                  <a:pt x="0" y="2631081"/>
                  <a:pt x="0" y="2560778"/>
                </a:cubicBezTo>
                <a:cubicBezTo>
                  <a:pt x="0" y="2490477"/>
                  <a:pt x="56991" y="2433485"/>
                  <a:pt x="127293" y="2433485"/>
                </a:cubicBezTo>
                <a:cubicBezTo>
                  <a:pt x="186870" y="2433486"/>
                  <a:pt x="246446" y="2416340"/>
                  <a:pt x="306023" y="2382048"/>
                </a:cubicBezTo>
                <a:close/>
                <a:moveTo>
                  <a:pt x="812224" y="2334103"/>
                </a:moveTo>
                <a:cubicBezTo>
                  <a:pt x="777933" y="2393681"/>
                  <a:pt x="760787" y="2453256"/>
                  <a:pt x="760787" y="2512834"/>
                </a:cubicBezTo>
                <a:cubicBezTo>
                  <a:pt x="760787" y="2583136"/>
                  <a:pt x="703796" y="2640127"/>
                  <a:pt x="633494" y="2640127"/>
                </a:cubicBezTo>
                <a:cubicBezTo>
                  <a:pt x="563192" y="2640127"/>
                  <a:pt x="506201" y="2583136"/>
                  <a:pt x="506201" y="2512834"/>
                </a:cubicBezTo>
                <a:cubicBezTo>
                  <a:pt x="506201" y="2442532"/>
                  <a:pt x="563192" y="2385541"/>
                  <a:pt x="633494" y="2385541"/>
                </a:cubicBezTo>
                <a:cubicBezTo>
                  <a:pt x="693071" y="2385540"/>
                  <a:pt x="752647" y="2368395"/>
                  <a:pt x="812224" y="2334103"/>
                </a:cubicBezTo>
                <a:close/>
                <a:moveTo>
                  <a:pt x="353968" y="1875848"/>
                </a:moveTo>
                <a:cubicBezTo>
                  <a:pt x="319677" y="1935424"/>
                  <a:pt x="302531" y="1995001"/>
                  <a:pt x="302530" y="2054578"/>
                </a:cubicBezTo>
                <a:cubicBezTo>
                  <a:pt x="302530" y="2124880"/>
                  <a:pt x="245539" y="2181871"/>
                  <a:pt x="175237" y="2181871"/>
                </a:cubicBezTo>
                <a:cubicBezTo>
                  <a:pt x="104935" y="2181871"/>
                  <a:pt x="47945" y="2124880"/>
                  <a:pt x="47944" y="2054578"/>
                </a:cubicBezTo>
                <a:cubicBezTo>
                  <a:pt x="47944" y="1984276"/>
                  <a:pt x="104935" y="1927285"/>
                  <a:pt x="175237" y="1927285"/>
                </a:cubicBezTo>
                <a:cubicBezTo>
                  <a:pt x="234815" y="1927285"/>
                  <a:pt x="294391" y="1910139"/>
                  <a:pt x="353968" y="1875848"/>
                </a:cubicBezTo>
                <a:close/>
                <a:moveTo>
                  <a:pt x="401912" y="1369646"/>
                </a:moveTo>
                <a:cubicBezTo>
                  <a:pt x="367621" y="1429223"/>
                  <a:pt x="350475" y="1488799"/>
                  <a:pt x="350475" y="1548377"/>
                </a:cubicBezTo>
                <a:cubicBezTo>
                  <a:pt x="350475" y="1618679"/>
                  <a:pt x="293484" y="1675670"/>
                  <a:pt x="223182" y="1675670"/>
                </a:cubicBezTo>
                <a:cubicBezTo>
                  <a:pt x="152880" y="1675670"/>
                  <a:pt x="95889" y="1618679"/>
                  <a:pt x="95889" y="1548377"/>
                </a:cubicBezTo>
                <a:cubicBezTo>
                  <a:pt x="95889" y="1478075"/>
                  <a:pt x="152880" y="1421084"/>
                  <a:pt x="223182" y="1421084"/>
                </a:cubicBezTo>
                <a:cubicBezTo>
                  <a:pt x="282759" y="1421084"/>
                  <a:pt x="342335" y="1403938"/>
                  <a:pt x="401912" y="1369646"/>
                </a:cubicBezTo>
                <a:close/>
                <a:moveTo>
                  <a:pt x="1318425" y="2286158"/>
                </a:moveTo>
                <a:cubicBezTo>
                  <a:pt x="1284134" y="2345735"/>
                  <a:pt x="1266988" y="2405312"/>
                  <a:pt x="1266987" y="2464888"/>
                </a:cubicBezTo>
                <a:cubicBezTo>
                  <a:pt x="1266987" y="2535190"/>
                  <a:pt x="1209996" y="2592182"/>
                  <a:pt x="1139694" y="2592182"/>
                </a:cubicBezTo>
                <a:cubicBezTo>
                  <a:pt x="1069392" y="2592182"/>
                  <a:pt x="1012402" y="2535191"/>
                  <a:pt x="1012401" y="2464888"/>
                </a:cubicBezTo>
                <a:cubicBezTo>
                  <a:pt x="1012401" y="2394586"/>
                  <a:pt x="1069392" y="2337595"/>
                  <a:pt x="1139694" y="2337595"/>
                </a:cubicBezTo>
                <a:cubicBezTo>
                  <a:pt x="1199271" y="2337596"/>
                  <a:pt x="1258848" y="2320449"/>
                  <a:pt x="1318425" y="2286158"/>
                </a:cubicBezTo>
                <a:close/>
                <a:moveTo>
                  <a:pt x="860169" y="1827902"/>
                </a:moveTo>
                <a:cubicBezTo>
                  <a:pt x="825878" y="1887479"/>
                  <a:pt x="808731" y="1947056"/>
                  <a:pt x="808731" y="2006633"/>
                </a:cubicBezTo>
                <a:cubicBezTo>
                  <a:pt x="808731" y="2076935"/>
                  <a:pt x="751740" y="2133926"/>
                  <a:pt x="681438" y="2133926"/>
                </a:cubicBezTo>
                <a:cubicBezTo>
                  <a:pt x="611136" y="2133926"/>
                  <a:pt x="554146" y="2076935"/>
                  <a:pt x="554145" y="2006633"/>
                </a:cubicBezTo>
                <a:cubicBezTo>
                  <a:pt x="554145" y="1936331"/>
                  <a:pt x="611136" y="1879340"/>
                  <a:pt x="681438" y="1879340"/>
                </a:cubicBezTo>
                <a:cubicBezTo>
                  <a:pt x="741015" y="1879340"/>
                  <a:pt x="800591" y="1862193"/>
                  <a:pt x="860169" y="1827902"/>
                </a:cubicBezTo>
                <a:close/>
                <a:moveTo>
                  <a:pt x="2096803" y="190871"/>
                </a:moveTo>
                <a:cubicBezTo>
                  <a:pt x="2253382" y="347450"/>
                  <a:pt x="2314442" y="563378"/>
                  <a:pt x="2268166" y="764238"/>
                </a:cubicBezTo>
                <a:cubicBezTo>
                  <a:pt x="2361334" y="768461"/>
                  <a:pt x="2450817" y="809378"/>
                  <a:pt x="2521691" y="880252"/>
                </a:cubicBezTo>
                <a:cubicBezTo>
                  <a:pt x="2675615" y="1034176"/>
                  <a:pt x="2688247" y="1275888"/>
                  <a:pt x="2553508" y="1439575"/>
                </a:cubicBezTo>
                <a:cubicBezTo>
                  <a:pt x="2557767" y="1440633"/>
                  <a:pt x="2560483" y="1443301"/>
                  <a:pt x="2563181" y="1445999"/>
                </a:cubicBezTo>
                <a:cubicBezTo>
                  <a:pt x="2819847" y="1702665"/>
                  <a:pt x="2819847" y="2118808"/>
                  <a:pt x="2563181" y="2375474"/>
                </a:cubicBezTo>
                <a:cubicBezTo>
                  <a:pt x="2320841" y="2617815"/>
                  <a:pt x="1936328" y="2631341"/>
                  <a:pt x="1678325" y="2415804"/>
                </a:cubicBezTo>
                <a:lnTo>
                  <a:pt x="1676180" y="2417949"/>
                </a:lnTo>
                <a:lnTo>
                  <a:pt x="1633705" y="2375475"/>
                </a:lnTo>
                <a:lnTo>
                  <a:pt x="366513" y="1108282"/>
                </a:lnTo>
                <a:lnTo>
                  <a:pt x="369979" y="1104815"/>
                </a:lnTo>
                <a:cubicBezTo>
                  <a:pt x="349908" y="1089573"/>
                  <a:pt x="330850" y="1072619"/>
                  <a:pt x="312598" y="1054367"/>
                </a:cubicBezTo>
                <a:cubicBezTo>
                  <a:pt x="55932" y="797701"/>
                  <a:pt x="55932" y="381558"/>
                  <a:pt x="312598" y="124891"/>
                </a:cubicBezTo>
                <a:cubicBezTo>
                  <a:pt x="569264" y="-131775"/>
                  <a:pt x="985408" y="-131775"/>
                  <a:pt x="1242074" y="124891"/>
                </a:cubicBezTo>
                <a:lnTo>
                  <a:pt x="1249606" y="136238"/>
                </a:lnTo>
                <a:cubicBezTo>
                  <a:pt x="1499513" y="-63604"/>
                  <a:pt x="1863845" y="-42087"/>
                  <a:pt x="2096803" y="19087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5" name="Rectangle 23">
            <a:extLst>
              <a:ext uri="{FF2B5EF4-FFF2-40B4-BE49-F238E27FC236}">
                <a16:creationId xmlns:a16="http://schemas.microsoft.com/office/drawing/2014/main" id="{2246F171-72B7-42E7-B6C0-D78C12504E9B}"/>
              </a:ext>
            </a:extLst>
          </p:cNvPr>
          <p:cNvSpPr/>
          <p:nvPr/>
        </p:nvSpPr>
        <p:spPr>
          <a:xfrm>
            <a:off x="7804030" y="5649492"/>
            <a:ext cx="576449" cy="579858"/>
          </a:xfrm>
          <a:custGeom>
            <a:avLst/>
            <a:gdLst/>
            <a:ahLst/>
            <a:cxnLst/>
            <a:rect l="l" t="t" r="r" b="b"/>
            <a:pathLst>
              <a:path w="3220951" h="3240001">
                <a:moveTo>
                  <a:pt x="1308278" y="1367793"/>
                </a:moveTo>
                <a:cubicBezTo>
                  <a:pt x="1529714" y="1367793"/>
                  <a:pt x="1725574" y="1477302"/>
                  <a:pt x="1834882" y="1652053"/>
                </a:cubicBezTo>
                <a:cubicBezTo>
                  <a:pt x="1903747" y="1589160"/>
                  <a:pt x="1995954" y="1554818"/>
                  <a:pt x="2096186" y="1554818"/>
                </a:cubicBezTo>
                <a:cubicBezTo>
                  <a:pt x="2313867" y="1554818"/>
                  <a:pt x="2493715" y="1716803"/>
                  <a:pt x="2514185" y="1927821"/>
                </a:cubicBezTo>
                <a:cubicBezTo>
                  <a:pt x="2517944" y="1925558"/>
                  <a:pt x="2521751" y="1925524"/>
                  <a:pt x="2525567" y="1925524"/>
                </a:cubicBezTo>
                <a:cubicBezTo>
                  <a:pt x="2888547" y="1925524"/>
                  <a:pt x="3182805" y="2219782"/>
                  <a:pt x="3182805" y="2582762"/>
                </a:cubicBezTo>
                <a:cubicBezTo>
                  <a:pt x="3182805" y="2925484"/>
                  <a:pt x="2920478" y="3206940"/>
                  <a:pt x="2585635" y="3236968"/>
                </a:cubicBezTo>
                <a:lnTo>
                  <a:pt x="2585635" y="3240001"/>
                </a:lnTo>
                <a:lnTo>
                  <a:pt x="2525567" y="3240001"/>
                </a:lnTo>
                <a:lnTo>
                  <a:pt x="733485" y="3240001"/>
                </a:lnTo>
                <a:lnTo>
                  <a:pt x="733485" y="3235099"/>
                </a:lnTo>
                <a:cubicBezTo>
                  <a:pt x="708515" y="3238513"/>
                  <a:pt x="683051" y="3240001"/>
                  <a:pt x="657239" y="3240001"/>
                </a:cubicBezTo>
                <a:cubicBezTo>
                  <a:pt x="294258" y="3240001"/>
                  <a:pt x="0" y="2945743"/>
                  <a:pt x="0" y="2582762"/>
                </a:cubicBezTo>
                <a:cubicBezTo>
                  <a:pt x="0" y="2219782"/>
                  <a:pt x="294258" y="1925524"/>
                  <a:pt x="657239" y="1925524"/>
                </a:cubicBezTo>
                <a:lnTo>
                  <a:pt x="670588" y="1928221"/>
                </a:lnTo>
                <a:cubicBezTo>
                  <a:pt x="705989" y="1610200"/>
                  <a:pt x="978825" y="1367793"/>
                  <a:pt x="1308278" y="1367793"/>
                </a:cubicBezTo>
                <a:close/>
                <a:moveTo>
                  <a:pt x="1589786" y="0"/>
                </a:moveTo>
                <a:cubicBezTo>
                  <a:pt x="1520182" y="453314"/>
                  <a:pt x="1668069" y="912942"/>
                  <a:pt x="1988957" y="1240613"/>
                </a:cubicBezTo>
                <a:cubicBezTo>
                  <a:pt x="2309845" y="1568285"/>
                  <a:pt x="2766281" y="1725754"/>
                  <a:pt x="3220951" y="1665645"/>
                </a:cubicBezTo>
                <a:cubicBezTo>
                  <a:pt x="3108976" y="1775302"/>
                  <a:pt x="2980523" y="1857805"/>
                  <a:pt x="2843553" y="1912752"/>
                </a:cubicBezTo>
                <a:cubicBezTo>
                  <a:pt x="2756367" y="1866073"/>
                  <a:pt x="2656598" y="1841175"/>
                  <a:pt x="2551012" y="1841175"/>
                </a:cubicBezTo>
                <a:cubicBezTo>
                  <a:pt x="2547197" y="1841176"/>
                  <a:pt x="2543390" y="1841210"/>
                  <a:pt x="2539631" y="1843473"/>
                </a:cubicBezTo>
                <a:cubicBezTo>
                  <a:pt x="2519161" y="1632454"/>
                  <a:pt x="2339312" y="1470470"/>
                  <a:pt x="2121631" y="1470470"/>
                </a:cubicBezTo>
                <a:cubicBezTo>
                  <a:pt x="2021400" y="1470470"/>
                  <a:pt x="1929192" y="1504812"/>
                  <a:pt x="1860327" y="1567705"/>
                </a:cubicBezTo>
                <a:cubicBezTo>
                  <a:pt x="1751020" y="1392954"/>
                  <a:pt x="1555160" y="1283445"/>
                  <a:pt x="1333723" y="1283445"/>
                </a:cubicBezTo>
                <a:lnTo>
                  <a:pt x="1331160" y="1283679"/>
                </a:lnTo>
                <a:cubicBezTo>
                  <a:pt x="1150898" y="856385"/>
                  <a:pt x="1238290" y="344219"/>
                  <a:pt x="1589786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6" name="Round Same Side Corner Rectangle 8">
            <a:extLst>
              <a:ext uri="{FF2B5EF4-FFF2-40B4-BE49-F238E27FC236}">
                <a16:creationId xmlns:a16="http://schemas.microsoft.com/office/drawing/2014/main" id="{DB67113F-D303-42DA-95BD-610BBED8BE92}"/>
              </a:ext>
            </a:extLst>
          </p:cNvPr>
          <p:cNvSpPr/>
          <p:nvPr/>
        </p:nvSpPr>
        <p:spPr>
          <a:xfrm>
            <a:off x="4455730" y="1450295"/>
            <a:ext cx="251302" cy="661867"/>
          </a:xfrm>
          <a:custGeom>
            <a:avLst/>
            <a:gdLst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8887 w 1489775"/>
              <a:gd name="connsiteY10" fmla="*/ 2305078 h 3923699"/>
              <a:gd name="connsiteX11" fmla="*/ 1151853 w 1489775"/>
              <a:gd name="connsiteY11" fmla="*/ 3743699 h 3923699"/>
              <a:gd name="connsiteX12" fmla="*/ 971853 w 1489775"/>
              <a:gd name="connsiteY12" fmla="*/ 3923699 h 3923699"/>
              <a:gd name="connsiteX13" fmla="*/ 791853 w 1489775"/>
              <a:gd name="connsiteY13" fmla="*/ 3743699 h 3923699"/>
              <a:gd name="connsiteX14" fmla="*/ 791853 w 1489775"/>
              <a:gd name="connsiteY14" fmla="*/ 2305078 h 3923699"/>
              <a:gd name="connsiteX15" fmla="*/ 683854 w 1489775"/>
              <a:gd name="connsiteY15" fmla="*/ 2305078 h 3923699"/>
              <a:gd name="connsiteX16" fmla="*/ 683854 w 1489775"/>
              <a:gd name="connsiteY16" fmla="*/ 3743698 h 3923699"/>
              <a:gd name="connsiteX17" fmla="*/ 503854 w 1489775"/>
              <a:gd name="connsiteY17" fmla="*/ 3923698 h 3923699"/>
              <a:gd name="connsiteX18" fmla="*/ 323854 w 1489775"/>
              <a:gd name="connsiteY18" fmla="*/ 3743698 h 3923699"/>
              <a:gd name="connsiteX19" fmla="*/ 323854 w 1489775"/>
              <a:gd name="connsiteY19" fmla="*/ 2238914 h 3923699"/>
              <a:gd name="connsiteX20" fmla="*/ 330887 w 1489775"/>
              <a:gd name="connsiteY20" fmla="*/ 2238914 h 3923699"/>
              <a:gd name="connsiteX21" fmla="*/ 330887 w 1489775"/>
              <a:gd name="connsiteY21" fmla="*/ 1390678 h 3923699"/>
              <a:gd name="connsiteX22" fmla="*/ 288033 w 1489775"/>
              <a:gd name="connsiteY22" fmla="*/ 1390678 h 3923699"/>
              <a:gd name="connsiteX23" fmla="*/ 288033 w 1489775"/>
              <a:gd name="connsiteY23" fmla="*/ 2063902 h 3923699"/>
              <a:gd name="connsiteX24" fmla="*/ 144017 w 1489775"/>
              <a:gd name="connsiteY24" fmla="*/ 2207918 h 3923699"/>
              <a:gd name="connsiteX25" fmla="*/ 1 w 1489775"/>
              <a:gd name="connsiteY25" fmla="*/ 2063902 h 3923699"/>
              <a:gd name="connsiteX26" fmla="*/ 1 w 1489775"/>
              <a:gd name="connsiteY26" fmla="*/ 1390678 h 3923699"/>
              <a:gd name="connsiteX27" fmla="*/ 0 w 1489775"/>
              <a:gd name="connsiteY27" fmla="*/ 1390678 h 3923699"/>
              <a:gd name="connsiteX28" fmla="*/ 0 w 1489775"/>
              <a:gd name="connsiteY28" fmla="*/ 1030958 h 3923699"/>
              <a:gd name="connsiteX29" fmla="*/ 280204 w 1489775"/>
              <a:gd name="connsiteY29" fmla="*/ 750754 h 3923699"/>
              <a:gd name="connsiteX30" fmla="*/ 744888 w 1489775"/>
              <a:gd name="connsiteY30" fmla="*/ 0 h 3923699"/>
              <a:gd name="connsiteX31" fmla="*/ 1082199 w 1489775"/>
              <a:gd name="connsiteY31" fmla="*/ 337311 h 3923699"/>
              <a:gd name="connsiteX32" fmla="*/ 744888 w 1489775"/>
              <a:gd name="connsiteY32" fmla="*/ 674622 h 3923699"/>
              <a:gd name="connsiteX33" fmla="*/ 407577 w 1489775"/>
              <a:gd name="connsiteY33" fmla="*/ 337311 h 3923699"/>
              <a:gd name="connsiteX34" fmla="*/ 744888 w 1489775"/>
              <a:gd name="connsiteY34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2238914 h 3923699"/>
              <a:gd name="connsiteX20" fmla="*/ 330887 w 1489775"/>
              <a:gd name="connsiteY20" fmla="*/ 1390678 h 3923699"/>
              <a:gd name="connsiteX21" fmla="*/ 288033 w 1489775"/>
              <a:gd name="connsiteY21" fmla="*/ 1390678 h 3923699"/>
              <a:gd name="connsiteX22" fmla="*/ 288033 w 1489775"/>
              <a:gd name="connsiteY22" fmla="*/ 2063902 h 3923699"/>
              <a:gd name="connsiteX23" fmla="*/ 144017 w 1489775"/>
              <a:gd name="connsiteY23" fmla="*/ 2207918 h 3923699"/>
              <a:gd name="connsiteX24" fmla="*/ 1 w 1489775"/>
              <a:gd name="connsiteY24" fmla="*/ 2063902 h 3923699"/>
              <a:gd name="connsiteX25" fmla="*/ 1 w 1489775"/>
              <a:gd name="connsiteY25" fmla="*/ 1390678 h 3923699"/>
              <a:gd name="connsiteX26" fmla="*/ 0 w 1489775"/>
              <a:gd name="connsiteY26" fmla="*/ 1390678 h 3923699"/>
              <a:gd name="connsiteX27" fmla="*/ 0 w 1489775"/>
              <a:gd name="connsiteY27" fmla="*/ 1030958 h 3923699"/>
              <a:gd name="connsiteX28" fmla="*/ 280204 w 1489775"/>
              <a:gd name="connsiteY28" fmla="*/ 750754 h 3923699"/>
              <a:gd name="connsiteX29" fmla="*/ 744888 w 1489775"/>
              <a:gd name="connsiteY29" fmla="*/ 0 h 3923699"/>
              <a:gd name="connsiteX30" fmla="*/ 1082199 w 1489775"/>
              <a:gd name="connsiteY30" fmla="*/ 337311 h 3923699"/>
              <a:gd name="connsiteX31" fmla="*/ 744888 w 1489775"/>
              <a:gd name="connsiteY31" fmla="*/ 674622 h 3923699"/>
              <a:gd name="connsiteX32" fmla="*/ 407577 w 1489775"/>
              <a:gd name="connsiteY32" fmla="*/ 337311 h 3923699"/>
              <a:gd name="connsiteX33" fmla="*/ 744888 w 1489775"/>
              <a:gd name="connsiteY33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1390678 h 3923699"/>
              <a:gd name="connsiteX20" fmla="*/ 288033 w 1489775"/>
              <a:gd name="connsiteY20" fmla="*/ 1390678 h 3923699"/>
              <a:gd name="connsiteX21" fmla="*/ 288033 w 1489775"/>
              <a:gd name="connsiteY21" fmla="*/ 2063902 h 3923699"/>
              <a:gd name="connsiteX22" fmla="*/ 144017 w 1489775"/>
              <a:gd name="connsiteY22" fmla="*/ 2207918 h 3923699"/>
              <a:gd name="connsiteX23" fmla="*/ 1 w 1489775"/>
              <a:gd name="connsiteY23" fmla="*/ 2063902 h 3923699"/>
              <a:gd name="connsiteX24" fmla="*/ 1 w 1489775"/>
              <a:gd name="connsiteY24" fmla="*/ 1390678 h 3923699"/>
              <a:gd name="connsiteX25" fmla="*/ 0 w 1489775"/>
              <a:gd name="connsiteY25" fmla="*/ 1390678 h 3923699"/>
              <a:gd name="connsiteX26" fmla="*/ 0 w 1489775"/>
              <a:gd name="connsiteY26" fmla="*/ 1030958 h 3923699"/>
              <a:gd name="connsiteX27" fmla="*/ 280204 w 1489775"/>
              <a:gd name="connsiteY27" fmla="*/ 750754 h 3923699"/>
              <a:gd name="connsiteX28" fmla="*/ 744888 w 1489775"/>
              <a:gd name="connsiteY28" fmla="*/ 0 h 3923699"/>
              <a:gd name="connsiteX29" fmla="*/ 1082199 w 1489775"/>
              <a:gd name="connsiteY29" fmla="*/ 337311 h 3923699"/>
              <a:gd name="connsiteX30" fmla="*/ 744888 w 1489775"/>
              <a:gd name="connsiteY30" fmla="*/ 674622 h 3923699"/>
              <a:gd name="connsiteX31" fmla="*/ 407577 w 1489775"/>
              <a:gd name="connsiteY31" fmla="*/ 337311 h 3923699"/>
              <a:gd name="connsiteX32" fmla="*/ 744888 w 1489775"/>
              <a:gd name="connsiteY32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30887 w 1489775"/>
              <a:gd name="connsiteY18" fmla="*/ 1390678 h 3923699"/>
              <a:gd name="connsiteX19" fmla="*/ 288033 w 1489775"/>
              <a:gd name="connsiteY19" fmla="*/ 1390678 h 3923699"/>
              <a:gd name="connsiteX20" fmla="*/ 288033 w 1489775"/>
              <a:gd name="connsiteY20" fmla="*/ 2063902 h 3923699"/>
              <a:gd name="connsiteX21" fmla="*/ 144017 w 1489775"/>
              <a:gd name="connsiteY21" fmla="*/ 2207918 h 3923699"/>
              <a:gd name="connsiteX22" fmla="*/ 1 w 1489775"/>
              <a:gd name="connsiteY22" fmla="*/ 2063902 h 3923699"/>
              <a:gd name="connsiteX23" fmla="*/ 1 w 1489775"/>
              <a:gd name="connsiteY23" fmla="*/ 1390678 h 3923699"/>
              <a:gd name="connsiteX24" fmla="*/ 0 w 1489775"/>
              <a:gd name="connsiteY24" fmla="*/ 1390678 h 3923699"/>
              <a:gd name="connsiteX25" fmla="*/ 0 w 1489775"/>
              <a:gd name="connsiteY25" fmla="*/ 1030958 h 3923699"/>
              <a:gd name="connsiteX26" fmla="*/ 280204 w 1489775"/>
              <a:gd name="connsiteY26" fmla="*/ 750754 h 3923699"/>
              <a:gd name="connsiteX27" fmla="*/ 744888 w 1489775"/>
              <a:gd name="connsiteY27" fmla="*/ 0 h 3923699"/>
              <a:gd name="connsiteX28" fmla="*/ 1082199 w 1489775"/>
              <a:gd name="connsiteY28" fmla="*/ 337311 h 3923699"/>
              <a:gd name="connsiteX29" fmla="*/ 744888 w 1489775"/>
              <a:gd name="connsiteY29" fmla="*/ 674622 h 3923699"/>
              <a:gd name="connsiteX30" fmla="*/ 407577 w 1489775"/>
              <a:gd name="connsiteY30" fmla="*/ 337311 h 3923699"/>
              <a:gd name="connsiteX31" fmla="*/ 744888 w 1489775"/>
              <a:gd name="connsiteY31" fmla="*/ 0 h 3923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489775" h="3923699">
                <a:moveTo>
                  <a:pt x="280204" y="750754"/>
                </a:moveTo>
                <a:lnTo>
                  <a:pt x="1209570" y="750754"/>
                </a:lnTo>
                <a:cubicBezTo>
                  <a:pt x="1364322" y="750754"/>
                  <a:pt x="1489774" y="876206"/>
                  <a:pt x="1489774" y="1030958"/>
                </a:cubicBezTo>
                <a:lnTo>
                  <a:pt x="1489774" y="1293518"/>
                </a:lnTo>
                <a:lnTo>
                  <a:pt x="1489775" y="1293518"/>
                </a:lnTo>
                <a:lnTo>
                  <a:pt x="1489775" y="2063902"/>
                </a:lnTo>
                <a:cubicBezTo>
                  <a:pt x="1489775" y="2143440"/>
                  <a:pt x="1425297" y="2207918"/>
                  <a:pt x="1345759" y="2207918"/>
                </a:cubicBezTo>
                <a:cubicBezTo>
                  <a:pt x="1266221" y="2207918"/>
                  <a:pt x="1201743" y="2143440"/>
                  <a:pt x="1201743" y="2063902"/>
                </a:cubicBezTo>
                <a:lnTo>
                  <a:pt x="1201743" y="1390678"/>
                </a:lnTo>
                <a:lnTo>
                  <a:pt x="1158887" y="1390678"/>
                </a:lnTo>
                <a:cubicBezTo>
                  <a:pt x="1156542" y="2175018"/>
                  <a:pt x="1154198" y="2959359"/>
                  <a:pt x="1151853" y="3743699"/>
                </a:cubicBezTo>
                <a:cubicBezTo>
                  <a:pt x="1151853" y="3843110"/>
                  <a:pt x="1071264" y="3923699"/>
                  <a:pt x="971853" y="3923699"/>
                </a:cubicBezTo>
                <a:cubicBezTo>
                  <a:pt x="872442" y="3923699"/>
                  <a:pt x="791853" y="3843110"/>
                  <a:pt x="791853" y="3743699"/>
                </a:cubicBezTo>
                <a:lnTo>
                  <a:pt x="791853" y="2305078"/>
                </a:lnTo>
                <a:lnTo>
                  <a:pt x="683854" y="2305078"/>
                </a:lnTo>
                <a:lnTo>
                  <a:pt x="683854" y="3743698"/>
                </a:lnTo>
                <a:cubicBezTo>
                  <a:pt x="683854" y="3843109"/>
                  <a:pt x="603265" y="3923698"/>
                  <a:pt x="503854" y="3923698"/>
                </a:cubicBezTo>
                <a:cubicBezTo>
                  <a:pt x="404443" y="3923698"/>
                  <a:pt x="323854" y="3843109"/>
                  <a:pt x="323854" y="3743698"/>
                </a:cubicBezTo>
                <a:cubicBezTo>
                  <a:pt x="326198" y="2959358"/>
                  <a:pt x="328543" y="2175018"/>
                  <a:pt x="330887" y="1390678"/>
                </a:cubicBezTo>
                <a:lnTo>
                  <a:pt x="288033" y="1390678"/>
                </a:lnTo>
                <a:lnTo>
                  <a:pt x="288033" y="2063902"/>
                </a:lnTo>
                <a:cubicBezTo>
                  <a:pt x="288033" y="2143440"/>
                  <a:pt x="223555" y="2207918"/>
                  <a:pt x="144017" y="2207918"/>
                </a:cubicBezTo>
                <a:cubicBezTo>
                  <a:pt x="64479" y="2207918"/>
                  <a:pt x="1" y="2143440"/>
                  <a:pt x="1" y="2063902"/>
                </a:cubicBezTo>
                <a:lnTo>
                  <a:pt x="1" y="1390678"/>
                </a:lnTo>
                <a:lnTo>
                  <a:pt x="0" y="1390678"/>
                </a:lnTo>
                <a:lnTo>
                  <a:pt x="0" y="1030958"/>
                </a:lnTo>
                <a:cubicBezTo>
                  <a:pt x="0" y="876206"/>
                  <a:pt x="125452" y="750754"/>
                  <a:pt x="280204" y="750754"/>
                </a:cubicBezTo>
                <a:close/>
                <a:moveTo>
                  <a:pt x="744888" y="0"/>
                </a:moveTo>
                <a:cubicBezTo>
                  <a:pt x="931180" y="0"/>
                  <a:pt x="1082199" y="151019"/>
                  <a:pt x="1082199" y="337311"/>
                </a:cubicBezTo>
                <a:cubicBezTo>
                  <a:pt x="1082199" y="523603"/>
                  <a:pt x="931180" y="674622"/>
                  <a:pt x="744888" y="674622"/>
                </a:cubicBezTo>
                <a:cubicBezTo>
                  <a:pt x="558596" y="674622"/>
                  <a:pt x="407577" y="523603"/>
                  <a:pt x="407577" y="337311"/>
                </a:cubicBezTo>
                <a:cubicBezTo>
                  <a:pt x="407577" y="151019"/>
                  <a:pt x="558596" y="0"/>
                  <a:pt x="74488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7" name="Round Same Side Corner Rectangle 20">
            <a:extLst>
              <a:ext uri="{FF2B5EF4-FFF2-40B4-BE49-F238E27FC236}">
                <a16:creationId xmlns:a16="http://schemas.microsoft.com/office/drawing/2014/main" id="{64493E6A-B33B-4279-A44A-DC445D86772A}"/>
              </a:ext>
            </a:extLst>
          </p:cNvPr>
          <p:cNvSpPr/>
          <p:nvPr/>
        </p:nvSpPr>
        <p:spPr>
          <a:xfrm rot="10800000">
            <a:off x="5042893" y="1447239"/>
            <a:ext cx="313136" cy="667981"/>
          </a:xfrm>
          <a:custGeom>
            <a:avLst/>
            <a:gdLst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521281 w 1856332"/>
              <a:gd name="connsiteY2" fmla="*/ 3174669 h 3959924"/>
              <a:gd name="connsiteX3" fmla="*/ 466697 w 1856332"/>
              <a:gd name="connsiteY3" fmla="*/ 3144149 h 3959924"/>
              <a:gd name="connsiteX4" fmla="*/ 8303 w 1856332"/>
              <a:gd name="connsiteY4" fmla="*/ 1942070 h 3959924"/>
              <a:gd name="connsiteX5" fmla="*/ 81139 w 1856332"/>
              <a:gd name="connsiteY5" fmla="*/ 1779444 h 3959924"/>
              <a:gd name="connsiteX6" fmla="*/ 243764 w 1856332"/>
              <a:gd name="connsiteY6" fmla="*/ 1852280 h 3959924"/>
              <a:gd name="connsiteX7" fmla="*/ 504770 w 1856332"/>
              <a:gd name="connsiteY7" fmla="*/ 2536736 h 3959924"/>
              <a:gd name="connsiteX8" fmla="*/ 555637 w 1856332"/>
              <a:gd name="connsiteY8" fmla="*/ 2536736 h 3959924"/>
              <a:gd name="connsiteX9" fmla="*/ 226299 w 1856332"/>
              <a:gd name="connsiteY9" fmla="*/ 1210417 h 3959924"/>
              <a:gd name="connsiteX10" fmla="*/ 551784 w 1856332"/>
              <a:gd name="connsiteY10" fmla="*/ 1210417 h 3959924"/>
              <a:gd name="connsiteX11" fmla="*/ 551784 w 1856332"/>
              <a:gd name="connsiteY11" fmla="*/ 168335 h 3959924"/>
              <a:gd name="connsiteX12" fmla="*/ 720119 w 1856332"/>
              <a:gd name="connsiteY12" fmla="*/ 0 h 3959924"/>
              <a:gd name="connsiteX13" fmla="*/ 888454 w 1856332"/>
              <a:gd name="connsiteY13" fmla="*/ 168335 h 3959924"/>
              <a:gd name="connsiteX14" fmla="*/ 888454 w 1856332"/>
              <a:gd name="connsiteY14" fmla="*/ 1210417 h 3959924"/>
              <a:gd name="connsiteX15" fmla="*/ 968040 w 1856332"/>
              <a:gd name="connsiteY15" fmla="*/ 1210417 h 3959924"/>
              <a:gd name="connsiteX16" fmla="*/ 968040 w 1856332"/>
              <a:gd name="connsiteY16" fmla="*/ 168335 h 3959924"/>
              <a:gd name="connsiteX17" fmla="*/ 1136375 w 1856332"/>
              <a:gd name="connsiteY17" fmla="*/ 0 h 3959924"/>
              <a:gd name="connsiteX18" fmla="*/ 1304710 w 1856332"/>
              <a:gd name="connsiteY18" fmla="*/ 168335 h 3959924"/>
              <a:gd name="connsiteX19" fmla="*/ 1304710 w 1856332"/>
              <a:gd name="connsiteY19" fmla="*/ 1210417 h 3959924"/>
              <a:gd name="connsiteX20" fmla="*/ 1631589 w 1856332"/>
              <a:gd name="connsiteY20" fmla="*/ 1210417 h 3959924"/>
              <a:gd name="connsiteX21" fmla="*/ 1302251 w 1856332"/>
              <a:gd name="connsiteY21" fmla="*/ 2536736 h 3959924"/>
              <a:gd name="connsiteX22" fmla="*/ 1351562 w 1856332"/>
              <a:gd name="connsiteY22" fmla="*/ 2536736 h 3959924"/>
              <a:gd name="connsiteX23" fmla="*/ 1612568 w 1856332"/>
              <a:gd name="connsiteY23" fmla="*/ 1852280 h 3959924"/>
              <a:gd name="connsiteX24" fmla="*/ 1775193 w 1856332"/>
              <a:gd name="connsiteY24" fmla="*/ 1779444 h 3959924"/>
              <a:gd name="connsiteX25" fmla="*/ 1848029 w 1856332"/>
              <a:gd name="connsiteY25" fmla="*/ 1942070 h 3959924"/>
              <a:gd name="connsiteX26" fmla="*/ 1389635 w 1856332"/>
              <a:gd name="connsiteY26" fmla="*/ 3144149 h 3959924"/>
              <a:gd name="connsiteX27" fmla="*/ 1344732 w 1856332"/>
              <a:gd name="connsiteY27" fmla="*/ 3176282 h 3959924"/>
              <a:gd name="connsiteX28" fmla="*/ 1228565 w 1856332"/>
              <a:gd name="connsiteY28" fmla="*/ 3214674 h 3959924"/>
              <a:gd name="connsiteX29" fmla="*/ 925623 w 1856332"/>
              <a:gd name="connsiteY29" fmla="*/ 3959924 h 3959924"/>
              <a:gd name="connsiteX30" fmla="*/ 601623 w 1856332"/>
              <a:gd name="connsiteY30" fmla="*/ 3635924 h 3959924"/>
              <a:gd name="connsiteX31" fmla="*/ 925623 w 1856332"/>
              <a:gd name="connsiteY31" fmla="*/ 3311924 h 3959924"/>
              <a:gd name="connsiteX32" fmla="*/ 1249623 w 1856332"/>
              <a:gd name="connsiteY32" fmla="*/ 3635924 h 3959924"/>
              <a:gd name="connsiteX33" fmla="*/ 925623 w 1856332"/>
              <a:gd name="connsiteY33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344732 w 1856332"/>
              <a:gd name="connsiteY26" fmla="*/ 3176282 h 3959924"/>
              <a:gd name="connsiteX27" fmla="*/ 1228565 w 1856332"/>
              <a:gd name="connsiteY27" fmla="*/ 3214674 h 3959924"/>
              <a:gd name="connsiteX28" fmla="*/ 925623 w 1856332"/>
              <a:gd name="connsiteY28" fmla="*/ 3959924 h 3959924"/>
              <a:gd name="connsiteX29" fmla="*/ 601623 w 1856332"/>
              <a:gd name="connsiteY29" fmla="*/ 3635924 h 3959924"/>
              <a:gd name="connsiteX30" fmla="*/ 925623 w 1856332"/>
              <a:gd name="connsiteY30" fmla="*/ 3311924 h 3959924"/>
              <a:gd name="connsiteX31" fmla="*/ 1249623 w 1856332"/>
              <a:gd name="connsiteY31" fmla="*/ 3635924 h 3959924"/>
              <a:gd name="connsiteX32" fmla="*/ 925623 w 1856332"/>
              <a:gd name="connsiteY32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344732 w 1856332"/>
              <a:gd name="connsiteY26" fmla="*/ 3176282 h 3959924"/>
              <a:gd name="connsiteX27" fmla="*/ 1228565 w 1856332"/>
              <a:gd name="connsiteY27" fmla="*/ 3214674 h 3959924"/>
              <a:gd name="connsiteX28" fmla="*/ 925623 w 1856332"/>
              <a:gd name="connsiteY28" fmla="*/ 3959924 h 3959924"/>
              <a:gd name="connsiteX29" fmla="*/ 601623 w 1856332"/>
              <a:gd name="connsiteY29" fmla="*/ 3635924 h 3959924"/>
              <a:gd name="connsiteX30" fmla="*/ 925623 w 1856332"/>
              <a:gd name="connsiteY30" fmla="*/ 3311924 h 3959924"/>
              <a:gd name="connsiteX31" fmla="*/ 1249623 w 1856332"/>
              <a:gd name="connsiteY31" fmla="*/ 3635924 h 3959924"/>
              <a:gd name="connsiteX32" fmla="*/ 925623 w 1856332"/>
              <a:gd name="connsiteY32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856332" h="3959924">
                <a:moveTo>
                  <a:pt x="1228565" y="3214674"/>
                </a:moveTo>
                <a:lnTo>
                  <a:pt x="622681" y="3214674"/>
                </a:lnTo>
                <a:cubicBezTo>
                  <a:pt x="495703" y="3202920"/>
                  <a:pt x="501057" y="3225622"/>
                  <a:pt x="466697" y="3144149"/>
                </a:cubicBezTo>
                <a:lnTo>
                  <a:pt x="8303" y="1942070"/>
                </a:lnTo>
                <a:cubicBezTo>
                  <a:pt x="-16491" y="1877049"/>
                  <a:pt x="16118" y="1804239"/>
                  <a:pt x="81139" y="1779444"/>
                </a:cubicBezTo>
                <a:cubicBezTo>
                  <a:pt x="146160" y="1754650"/>
                  <a:pt x="218970" y="1787259"/>
                  <a:pt x="243764" y="1852280"/>
                </a:cubicBezTo>
                <a:lnTo>
                  <a:pt x="504770" y="2536736"/>
                </a:lnTo>
                <a:lnTo>
                  <a:pt x="555637" y="2536736"/>
                </a:lnTo>
                <a:lnTo>
                  <a:pt x="226299" y="1210417"/>
                </a:lnTo>
                <a:lnTo>
                  <a:pt x="551784" y="1210417"/>
                </a:lnTo>
                <a:lnTo>
                  <a:pt x="551784" y="168335"/>
                </a:lnTo>
                <a:cubicBezTo>
                  <a:pt x="551784" y="75366"/>
                  <a:pt x="627150" y="0"/>
                  <a:pt x="720119" y="0"/>
                </a:cubicBezTo>
                <a:cubicBezTo>
                  <a:pt x="813088" y="0"/>
                  <a:pt x="888454" y="75366"/>
                  <a:pt x="888454" y="168335"/>
                </a:cubicBezTo>
                <a:lnTo>
                  <a:pt x="888454" y="1210417"/>
                </a:lnTo>
                <a:lnTo>
                  <a:pt x="968040" y="1210417"/>
                </a:lnTo>
                <a:lnTo>
                  <a:pt x="968040" y="168335"/>
                </a:lnTo>
                <a:cubicBezTo>
                  <a:pt x="968040" y="75366"/>
                  <a:pt x="1043406" y="0"/>
                  <a:pt x="1136375" y="0"/>
                </a:cubicBezTo>
                <a:cubicBezTo>
                  <a:pt x="1229344" y="0"/>
                  <a:pt x="1304710" y="75366"/>
                  <a:pt x="1304710" y="168335"/>
                </a:cubicBezTo>
                <a:lnTo>
                  <a:pt x="1304710" y="1210417"/>
                </a:lnTo>
                <a:lnTo>
                  <a:pt x="1631589" y="1210417"/>
                </a:lnTo>
                <a:lnTo>
                  <a:pt x="1302251" y="2536736"/>
                </a:lnTo>
                <a:lnTo>
                  <a:pt x="1351562" y="2536736"/>
                </a:lnTo>
                <a:lnTo>
                  <a:pt x="1612568" y="1852280"/>
                </a:lnTo>
                <a:cubicBezTo>
                  <a:pt x="1637362" y="1787259"/>
                  <a:pt x="1710172" y="1754650"/>
                  <a:pt x="1775193" y="1779444"/>
                </a:cubicBezTo>
                <a:cubicBezTo>
                  <a:pt x="1840214" y="1804239"/>
                  <a:pt x="1872823" y="1877049"/>
                  <a:pt x="1848029" y="1942070"/>
                </a:cubicBezTo>
                <a:lnTo>
                  <a:pt x="1389635" y="3144149"/>
                </a:lnTo>
                <a:cubicBezTo>
                  <a:pt x="1348984" y="3225622"/>
                  <a:pt x="1356391" y="3202920"/>
                  <a:pt x="1228565" y="3214674"/>
                </a:cubicBezTo>
                <a:close/>
                <a:moveTo>
                  <a:pt x="925623" y="3959924"/>
                </a:moveTo>
                <a:cubicBezTo>
                  <a:pt x="746683" y="3959924"/>
                  <a:pt x="601623" y="3814864"/>
                  <a:pt x="601623" y="3635924"/>
                </a:cubicBezTo>
                <a:cubicBezTo>
                  <a:pt x="601623" y="3456984"/>
                  <a:pt x="746683" y="3311924"/>
                  <a:pt x="925623" y="3311924"/>
                </a:cubicBezTo>
                <a:cubicBezTo>
                  <a:pt x="1104563" y="3311924"/>
                  <a:pt x="1249623" y="3456984"/>
                  <a:pt x="1249623" y="3635924"/>
                </a:cubicBezTo>
                <a:cubicBezTo>
                  <a:pt x="1249623" y="3814864"/>
                  <a:pt x="1104563" y="3959924"/>
                  <a:pt x="925623" y="395992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8" name="Donut 87">
            <a:extLst>
              <a:ext uri="{FF2B5EF4-FFF2-40B4-BE49-F238E27FC236}">
                <a16:creationId xmlns:a16="http://schemas.microsoft.com/office/drawing/2014/main" id="{4E09E652-E42B-4D35-B750-1E418CF08FA6}"/>
              </a:ext>
            </a:extLst>
          </p:cNvPr>
          <p:cNvSpPr/>
          <p:nvPr/>
        </p:nvSpPr>
        <p:spPr>
          <a:xfrm>
            <a:off x="5691893" y="1539942"/>
            <a:ext cx="507661" cy="521714"/>
          </a:xfrm>
          <a:custGeom>
            <a:avLst/>
            <a:gdLst/>
            <a:ahLst/>
            <a:cxnLst/>
            <a:rect l="l" t="t" r="r" b="b"/>
            <a:pathLst>
              <a:path w="356471" h="366339">
                <a:moveTo>
                  <a:pt x="144025" y="123680"/>
                </a:moveTo>
                <a:cubicBezTo>
                  <a:pt x="89551" y="123680"/>
                  <a:pt x="45391" y="167840"/>
                  <a:pt x="45391" y="222314"/>
                </a:cubicBezTo>
                <a:cubicBezTo>
                  <a:pt x="45391" y="276788"/>
                  <a:pt x="89551" y="320948"/>
                  <a:pt x="144025" y="320948"/>
                </a:cubicBezTo>
                <a:cubicBezTo>
                  <a:pt x="198499" y="320948"/>
                  <a:pt x="242659" y="276788"/>
                  <a:pt x="242659" y="222314"/>
                </a:cubicBezTo>
                <a:cubicBezTo>
                  <a:pt x="242659" y="167840"/>
                  <a:pt x="198499" y="123680"/>
                  <a:pt x="144025" y="123680"/>
                </a:cubicBezTo>
                <a:close/>
                <a:moveTo>
                  <a:pt x="354808" y="0"/>
                </a:moveTo>
                <a:lnTo>
                  <a:pt x="356471" y="85288"/>
                </a:lnTo>
                <a:lnTo>
                  <a:pt x="334733" y="64382"/>
                </a:lnTo>
                <a:lnTo>
                  <a:pt x="260258" y="141819"/>
                </a:lnTo>
                <a:cubicBezTo>
                  <a:pt x="278587" y="163579"/>
                  <a:pt x="288050" y="191841"/>
                  <a:pt x="288050" y="222314"/>
                </a:cubicBezTo>
                <a:cubicBezTo>
                  <a:pt x="288050" y="301857"/>
                  <a:pt x="223568" y="366339"/>
                  <a:pt x="144025" y="366339"/>
                </a:cubicBezTo>
                <a:cubicBezTo>
                  <a:pt x="64482" y="366339"/>
                  <a:pt x="0" y="301857"/>
                  <a:pt x="0" y="222314"/>
                </a:cubicBezTo>
                <a:cubicBezTo>
                  <a:pt x="0" y="142771"/>
                  <a:pt x="64482" y="78289"/>
                  <a:pt x="144025" y="78289"/>
                </a:cubicBezTo>
                <a:cubicBezTo>
                  <a:pt x="170876" y="78289"/>
                  <a:pt x="196011" y="85637"/>
                  <a:pt x="216282" y="100527"/>
                </a:cubicBezTo>
                <a:lnTo>
                  <a:pt x="291257" y="22569"/>
                </a:lnTo>
                <a:lnTo>
                  <a:pt x="269519" y="166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89" name="Donut 90">
            <a:extLst>
              <a:ext uri="{FF2B5EF4-FFF2-40B4-BE49-F238E27FC236}">
                <a16:creationId xmlns:a16="http://schemas.microsoft.com/office/drawing/2014/main" id="{D86BE85A-63D8-48D0-8B07-9669B75E9D9D}"/>
              </a:ext>
            </a:extLst>
          </p:cNvPr>
          <p:cNvSpPr/>
          <p:nvPr/>
        </p:nvSpPr>
        <p:spPr>
          <a:xfrm>
            <a:off x="6568402" y="1501877"/>
            <a:ext cx="532052" cy="543757"/>
          </a:xfrm>
          <a:custGeom>
            <a:avLst/>
            <a:gdLst/>
            <a:ahLst/>
            <a:cxnLst/>
            <a:rect l="l" t="t" r="r" b="b"/>
            <a:pathLst>
              <a:path w="373598" h="381817">
                <a:moveTo>
                  <a:pt x="229573" y="45391"/>
                </a:moveTo>
                <a:cubicBezTo>
                  <a:pt x="175099" y="45391"/>
                  <a:pt x="130939" y="89551"/>
                  <a:pt x="130939" y="144025"/>
                </a:cubicBezTo>
                <a:cubicBezTo>
                  <a:pt x="130939" y="198499"/>
                  <a:pt x="175099" y="242659"/>
                  <a:pt x="229573" y="242659"/>
                </a:cubicBezTo>
                <a:cubicBezTo>
                  <a:pt x="284047" y="242659"/>
                  <a:pt x="328207" y="198499"/>
                  <a:pt x="328207" y="144025"/>
                </a:cubicBezTo>
                <a:cubicBezTo>
                  <a:pt x="328207" y="89551"/>
                  <a:pt x="284047" y="45391"/>
                  <a:pt x="229573" y="45391"/>
                </a:cubicBezTo>
                <a:close/>
                <a:moveTo>
                  <a:pt x="229573" y="0"/>
                </a:moveTo>
                <a:cubicBezTo>
                  <a:pt x="309116" y="0"/>
                  <a:pt x="373598" y="64482"/>
                  <a:pt x="373598" y="144025"/>
                </a:cubicBezTo>
                <a:cubicBezTo>
                  <a:pt x="373598" y="223568"/>
                  <a:pt x="309116" y="288050"/>
                  <a:pt x="229573" y="288050"/>
                </a:cubicBezTo>
                <a:cubicBezTo>
                  <a:pt x="202172" y="288050"/>
                  <a:pt x="176558" y="280398"/>
                  <a:pt x="156060" y="264966"/>
                </a:cubicBezTo>
                <a:lnTo>
                  <a:pt x="128993" y="292033"/>
                </a:lnTo>
                <a:lnTo>
                  <a:pt x="160228" y="323268"/>
                </a:lnTo>
                <a:cubicBezTo>
                  <a:pt x="171055" y="334095"/>
                  <a:pt x="171055" y="351650"/>
                  <a:pt x="160228" y="362477"/>
                </a:cubicBezTo>
                <a:cubicBezTo>
                  <a:pt x="149401" y="373304"/>
                  <a:pt x="131846" y="373304"/>
                  <a:pt x="121019" y="362477"/>
                </a:cubicBezTo>
                <a:lnTo>
                  <a:pt x="89784" y="331242"/>
                </a:lnTo>
                <a:lnTo>
                  <a:pt x="39209" y="381817"/>
                </a:lnTo>
                <a:cubicBezTo>
                  <a:pt x="28381" y="392644"/>
                  <a:pt x="10827" y="392644"/>
                  <a:pt x="0" y="381817"/>
                </a:cubicBezTo>
                <a:cubicBezTo>
                  <a:pt x="-10828" y="370989"/>
                  <a:pt x="-10828" y="353435"/>
                  <a:pt x="0" y="342608"/>
                </a:cubicBezTo>
                <a:lnTo>
                  <a:pt x="50575" y="292033"/>
                </a:lnTo>
                <a:lnTo>
                  <a:pt x="16166" y="257624"/>
                </a:lnTo>
                <a:cubicBezTo>
                  <a:pt x="5339" y="246797"/>
                  <a:pt x="5339" y="229242"/>
                  <a:pt x="16166" y="218415"/>
                </a:cubicBezTo>
                <a:cubicBezTo>
                  <a:pt x="26993" y="207588"/>
                  <a:pt x="44548" y="207588"/>
                  <a:pt x="55375" y="218415"/>
                </a:cubicBezTo>
                <a:lnTo>
                  <a:pt x="89784" y="252824"/>
                </a:lnTo>
                <a:lnTo>
                  <a:pt x="115252" y="227356"/>
                </a:lnTo>
                <a:cubicBezTo>
                  <a:pt x="95803" y="205073"/>
                  <a:pt x="85548" y="175747"/>
                  <a:pt x="85548" y="144025"/>
                </a:cubicBezTo>
                <a:cubicBezTo>
                  <a:pt x="85548" y="64482"/>
                  <a:pt x="150030" y="0"/>
                  <a:pt x="22957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0" name="Oval 6">
            <a:extLst>
              <a:ext uri="{FF2B5EF4-FFF2-40B4-BE49-F238E27FC236}">
                <a16:creationId xmlns:a16="http://schemas.microsoft.com/office/drawing/2014/main" id="{319E467E-1F19-4CBB-A070-3B6CE4078D17}"/>
              </a:ext>
            </a:extLst>
          </p:cNvPr>
          <p:cNvSpPr/>
          <p:nvPr/>
        </p:nvSpPr>
        <p:spPr>
          <a:xfrm>
            <a:off x="7560710" y="2604583"/>
            <a:ext cx="507960" cy="502639"/>
          </a:xfrm>
          <a:custGeom>
            <a:avLst/>
            <a:gdLst/>
            <a:ahLst/>
            <a:cxnLst/>
            <a:rect l="l" t="t" r="r" b="b"/>
            <a:pathLst>
              <a:path w="3220460" h="3186731">
                <a:moveTo>
                  <a:pt x="1762834" y="1282034"/>
                </a:moveTo>
                <a:lnTo>
                  <a:pt x="273698" y="2771171"/>
                </a:lnTo>
                <a:cubicBezTo>
                  <a:pt x="253145" y="2791724"/>
                  <a:pt x="253145" y="2825048"/>
                  <a:pt x="273698" y="2845601"/>
                </a:cubicBezTo>
                <a:cubicBezTo>
                  <a:pt x="294251" y="2866154"/>
                  <a:pt x="327575" y="2866154"/>
                  <a:pt x="348128" y="2845601"/>
                </a:cubicBezTo>
                <a:lnTo>
                  <a:pt x="1830131" y="1363598"/>
                </a:lnTo>
                <a:close/>
                <a:moveTo>
                  <a:pt x="2703218" y="237332"/>
                </a:moveTo>
                <a:cubicBezTo>
                  <a:pt x="2623680" y="237332"/>
                  <a:pt x="2559202" y="301810"/>
                  <a:pt x="2559202" y="381348"/>
                </a:cubicBezTo>
                <a:cubicBezTo>
                  <a:pt x="2559202" y="460886"/>
                  <a:pt x="2623680" y="525364"/>
                  <a:pt x="2703218" y="525364"/>
                </a:cubicBezTo>
                <a:cubicBezTo>
                  <a:pt x="2782756" y="525364"/>
                  <a:pt x="2847234" y="460886"/>
                  <a:pt x="2847234" y="381348"/>
                </a:cubicBezTo>
                <a:cubicBezTo>
                  <a:pt x="2847234" y="301810"/>
                  <a:pt x="2782756" y="237332"/>
                  <a:pt x="2703218" y="237332"/>
                </a:cubicBezTo>
                <a:close/>
                <a:moveTo>
                  <a:pt x="2413103" y="0"/>
                </a:moveTo>
                <a:cubicBezTo>
                  <a:pt x="2858994" y="0"/>
                  <a:pt x="3220460" y="361466"/>
                  <a:pt x="3220460" y="807357"/>
                </a:cubicBezTo>
                <a:cubicBezTo>
                  <a:pt x="3220460" y="1253248"/>
                  <a:pt x="2858994" y="1614714"/>
                  <a:pt x="2413103" y="1614714"/>
                </a:cubicBezTo>
                <a:cubicBezTo>
                  <a:pt x="2305542" y="1614714"/>
                  <a:pt x="2202893" y="1593680"/>
                  <a:pt x="2109223" y="1555067"/>
                </a:cubicBezTo>
                <a:lnTo>
                  <a:pt x="2191945" y="1637789"/>
                </a:lnTo>
                <a:cubicBezTo>
                  <a:pt x="2226856" y="1672699"/>
                  <a:pt x="2226855" y="1729300"/>
                  <a:pt x="2191945" y="1764210"/>
                </a:cubicBezTo>
                <a:lnTo>
                  <a:pt x="2045068" y="1911087"/>
                </a:lnTo>
                <a:cubicBezTo>
                  <a:pt x="2010158" y="1945998"/>
                  <a:pt x="1953557" y="1945998"/>
                  <a:pt x="1918647" y="1911087"/>
                </a:cubicBezTo>
                <a:lnTo>
                  <a:pt x="1799123" y="1791564"/>
                </a:lnTo>
                <a:lnTo>
                  <a:pt x="1749496" y="1841190"/>
                </a:lnTo>
                <a:lnTo>
                  <a:pt x="1832980" y="1924673"/>
                </a:lnTo>
                <a:lnTo>
                  <a:pt x="1761893" y="1995760"/>
                </a:lnTo>
                <a:lnTo>
                  <a:pt x="1678410" y="1912277"/>
                </a:lnTo>
                <a:lnTo>
                  <a:pt x="1650246" y="1940441"/>
                </a:lnTo>
                <a:lnTo>
                  <a:pt x="1735612" y="2025807"/>
                </a:lnTo>
                <a:lnTo>
                  <a:pt x="1573330" y="2188089"/>
                </a:lnTo>
                <a:lnTo>
                  <a:pt x="1487964" y="2102723"/>
                </a:lnTo>
                <a:lnTo>
                  <a:pt x="1451742" y="2138944"/>
                </a:lnTo>
                <a:lnTo>
                  <a:pt x="1537109" y="2224311"/>
                </a:lnTo>
                <a:lnTo>
                  <a:pt x="1374830" y="2386590"/>
                </a:lnTo>
                <a:lnTo>
                  <a:pt x="1289463" y="2301223"/>
                </a:lnTo>
                <a:lnTo>
                  <a:pt x="1225079" y="2365608"/>
                </a:lnTo>
                <a:lnTo>
                  <a:pt x="1310445" y="2450974"/>
                </a:lnTo>
                <a:lnTo>
                  <a:pt x="1239358" y="2522061"/>
                </a:lnTo>
                <a:lnTo>
                  <a:pt x="1153992" y="2436695"/>
                </a:lnTo>
                <a:lnTo>
                  <a:pt x="1104364" y="2486322"/>
                </a:lnTo>
                <a:lnTo>
                  <a:pt x="1189730" y="2571689"/>
                </a:lnTo>
                <a:lnTo>
                  <a:pt x="1034153" y="2727266"/>
                </a:lnTo>
                <a:lnTo>
                  <a:pt x="948787" y="2641900"/>
                </a:lnTo>
                <a:lnTo>
                  <a:pt x="905863" y="2684824"/>
                </a:lnTo>
                <a:lnTo>
                  <a:pt x="991230" y="2770191"/>
                </a:lnTo>
                <a:lnTo>
                  <a:pt x="842353" y="2919067"/>
                </a:lnTo>
                <a:lnTo>
                  <a:pt x="756986" y="2833700"/>
                </a:lnTo>
                <a:lnTo>
                  <a:pt x="692119" y="2898567"/>
                </a:lnTo>
                <a:lnTo>
                  <a:pt x="777486" y="2983934"/>
                </a:lnTo>
                <a:lnTo>
                  <a:pt x="628610" y="3132811"/>
                </a:lnTo>
                <a:lnTo>
                  <a:pt x="618557" y="3122757"/>
                </a:lnTo>
                <a:lnTo>
                  <a:pt x="622830" y="3134825"/>
                </a:lnTo>
                <a:lnTo>
                  <a:pt x="346551" y="3150831"/>
                </a:lnTo>
                <a:lnTo>
                  <a:pt x="0" y="3186731"/>
                </a:lnTo>
                <a:lnTo>
                  <a:pt x="51749" y="2750557"/>
                </a:lnTo>
                <a:lnTo>
                  <a:pt x="48979" y="2747788"/>
                </a:lnTo>
                <a:lnTo>
                  <a:pt x="52495" y="2744272"/>
                </a:lnTo>
                <a:lnTo>
                  <a:pt x="52938" y="2740533"/>
                </a:lnTo>
                <a:lnTo>
                  <a:pt x="54575" y="2742192"/>
                </a:lnTo>
                <a:lnTo>
                  <a:pt x="1671288" y="1125479"/>
                </a:lnTo>
                <a:cubicBezTo>
                  <a:pt x="1628971" y="1027979"/>
                  <a:pt x="1605746" y="920380"/>
                  <a:pt x="1605746" y="807357"/>
                </a:cubicBezTo>
                <a:cubicBezTo>
                  <a:pt x="1605746" y="361466"/>
                  <a:pt x="1967212" y="0"/>
                  <a:pt x="241310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1" name="Block Arc 25">
            <a:extLst>
              <a:ext uri="{FF2B5EF4-FFF2-40B4-BE49-F238E27FC236}">
                <a16:creationId xmlns:a16="http://schemas.microsoft.com/office/drawing/2014/main" id="{5F7FD4D6-1C06-4ABB-98F4-AC79D3C6A6D8}"/>
              </a:ext>
            </a:extLst>
          </p:cNvPr>
          <p:cNvSpPr/>
          <p:nvPr/>
        </p:nvSpPr>
        <p:spPr>
          <a:xfrm>
            <a:off x="5081797" y="2603460"/>
            <a:ext cx="349473" cy="504884"/>
          </a:xfrm>
          <a:custGeom>
            <a:avLst/>
            <a:gdLst/>
            <a:ahLst/>
            <a:cxnLst/>
            <a:rect l="l" t="t" r="r" b="b"/>
            <a:pathLst>
              <a:path w="2215656" h="3200962">
                <a:moveTo>
                  <a:pt x="1107829" y="2097026"/>
                </a:moveTo>
                <a:cubicBezTo>
                  <a:pt x="1025315" y="2097026"/>
                  <a:pt x="958423" y="2163918"/>
                  <a:pt x="958423" y="2246432"/>
                </a:cubicBezTo>
                <a:cubicBezTo>
                  <a:pt x="958423" y="2302715"/>
                  <a:pt x="989546" y="2351730"/>
                  <a:pt x="1036590" y="2375275"/>
                </a:cubicBezTo>
                <a:lnTo>
                  <a:pt x="985422" y="2684898"/>
                </a:lnTo>
                <a:lnTo>
                  <a:pt x="1230236" y="2684898"/>
                </a:lnTo>
                <a:lnTo>
                  <a:pt x="1179068" y="2375275"/>
                </a:lnTo>
                <a:cubicBezTo>
                  <a:pt x="1226112" y="2351730"/>
                  <a:pt x="1257234" y="2302715"/>
                  <a:pt x="1257234" y="2246432"/>
                </a:cubicBezTo>
                <a:cubicBezTo>
                  <a:pt x="1257234" y="2163918"/>
                  <a:pt x="1190343" y="2097026"/>
                  <a:pt x="1107829" y="2097026"/>
                </a:cubicBezTo>
                <a:close/>
                <a:moveTo>
                  <a:pt x="1102513" y="266871"/>
                </a:moveTo>
                <a:cubicBezTo>
                  <a:pt x="874876" y="269781"/>
                  <a:pt x="691868" y="455143"/>
                  <a:pt x="691868" y="682798"/>
                </a:cubicBezTo>
                <a:lnTo>
                  <a:pt x="690469" y="682798"/>
                </a:lnTo>
                <a:lnTo>
                  <a:pt x="690469" y="1580962"/>
                </a:lnTo>
                <a:lnTo>
                  <a:pt x="1525188" y="1580962"/>
                </a:lnTo>
                <a:lnTo>
                  <a:pt x="1525188" y="672127"/>
                </a:lnTo>
                <a:lnTo>
                  <a:pt x="1523654" y="672166"/>
                </a:lnTo>
                <a:cubicBezTo>
                  <a:pt x="1517835" y="444585"/>
                  <a:pt x="1330149" y="263961"/>
                  <a:pt x="1102513" y="266871"/>
                </a:cubicBezTo>
                <a:close/>
                <a:moveTo>
                  <a:pt x="1099102" y="56"/>
                </a:moveTo>
                <a:cubicBezTo>
                  <a:pt x="1472767" y="-4720"/>
                  <a:pt x="1780852" y="291773"/>
                  <a:pt x="1790404" y="665346"/>
                </a:cubicBezTo>
                <a:lnTo>
                  <a:pt x="1742843" y="666562"/>
                </a:lnTo>
                <a:lnTo>
                  <a:pt x="1790627" y="666562"/>
                </a:lnTo>
                <a:lnTo>
                  <a:pt x="1790627" y="1580962"/>
                </a:lnTo>
                <a:lnTo>
                  <a:pt x="2041344" y="1580962"/>
                </a:lnTo>
                <a:cubicBezTo>
                  <a:pt x="2137614" y="1580962"/>
                  <a:pt x="2215656" y="1659004"/>
                  <a:pt x="2215656" y="1755274"/>
                </a:cubicBezTo>
                <a:lnTo>
                  <a:pt x="2215656" y="3026650"/>
                </a:lnTo>
                <a:cubicBezTo>
                  <a:pt x="2215656" y="3122920"/>
                  <a:pt x="2137614" y="3200962"/>
                  <a:pt x="2041344" y="3200962"/>
                </a:cubicBezTo>
                <a:lnTo>
                  <a:pt x="174312" y="3200962"/>
                </a:lnTo>
                <a:cubicBezTo>
                  <a:pt x="78042" y="3200962"/>
                  <a:pt x="0" y="3122920"/>
                  <a:pt x="0" y="3026650"/>
                </a:cubicBezTo>
                <a:lnTo>
                  <a:pt x="0" y="1755274"/>
                </a:lnTo>
                <a:cubicBezTo>
                  <a:pt x="0" y="1659004"/>
                  <a:pt x="78042" y="1580962"/>
                  <a:pt x="174312" y="1580962"/>
                </a:cubicBezTo>
                <a:lnTo>
                  <a:pt x="425030" y="1580962"/>
                </a:lnTo>
                <a:lnTo>
                  <a:pt x="425030" y="676764"/>
                </a:lnTo>
                <a:lnTo>
                  <a:pt x="425634" y="676764"/>
                </a:lnTo>
                <a:cubicBezTo>
                  <a:pt x="428273" y="305830"/>
                  <a:pt x="727452" y="4806"/>
                  <a:pt x="1099102" y="5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2" name="Block Arc 31">
            <a:extLst>
              <a:ext uri="{FF2B5EF4-FFF2-40B4-BE49-F238E27FC236}">
                <a16:creationId xmlns:a16="http://schemas.microsoft.com/office/drawing/2014/main" id="{7D9DF903-DA8F-4191-AEDF-7DDF26A64847}"/>
              </a:ext>
            </a:extLst>
          </p:cNvPr>
          <p:cNvSpPr/>
          <p:nvPr/>
        </p:nvSpPr>
        <p:spPr>
          <a:xfrm>
            <a:off x="8411005" y="2603460"/>
            <a:ext cx="455959" cy="504884"/>
          </a:xfrm>
          <a:custGeom>
            <a:avLst/>
            <a:gdLst/>
            <a:ahLst/>
            <a:cxnLst/>
            <a:rect l="l" t="t" r="r" b="b"/>
            <a:pathLst>
              <a:path w="2890784" h="3200962">
                <a:moveTo>
                  <a:pt x="1107828" y="2097026"/>
                </a:moveTo>
                <a:cubicBezTo>
                  <a:pt x="1025313" y="2097026"/>
                  <a:pt x="958422" y="2163918"/>
                  <a:pt x="958422" y="2246432"/>
                </a:cubicBezTo>
                <a:cubicBezTo>
                  <a:pt x="958422" y="2302715"/>
                  <a:pt x="989545" y="2351730"/>
                  <a:pt x="1036589" y="2375275"/>
                </a:cubicBezTo>
                <a:lnTo>
                  <a:pt x="985421" y="2684898"/>
                </a:lnTo>
                <a:lnTo>
                  <a:pt x="1230235" y="2684898"/>
                </a:lnTo>
                <a:lnTo>
                  <a:pt x="1179067" y="2375275"/>
                </a:lnTo>
                <a:cubicBezTo>
                  <a:pt x="1226111" y="2351730"/>
                  <a:pt x="1257233" y="2302715"/>
                  <a:pt x="1257233" y="2246432"/>
                </a:cubicBezTo>
                <a:cubicBezTo>
                  <a:pt x="1257233" y="2163918"/>
                  <a:pt x="1190342" y="2097026"/>
                  <a:pt x="1107828" y="2097026"/>
                </a:cubicBezTo>
                <a:close/>
                <a:moveTo>
                  <a:pt x="2199259" y="56"/>
                </a:moveTo>
                <a:cubicBezTo>
                  <a:pt x="2572924" y="-4720"/>
                  <a:pt x="2881009" y="291773"/>
                  <a:pt x="2890561" y="665346"/>
                </a:cubicBezTo>
                <a:lnTo>
                  <a:pt x="2843000" y="666562"/>
                </a:lnTo>
                <a:lnTo>
                  <a:pt x="2890784" y="666562"/>
                </a:lnTo>
                <a:lnTo>
                  <a:pt x="2890784" y="1580962"/>
                </a:lnTo>
                <a:lnTo>
                  <a:pt x="2625345" y="1580962"/>
                </a:lnTo>
                <a:lnTo>
                  <a:pt x="2625345" y="672127"/>
                </a:lnTo>
                <a:lnTo>
                  <a:pt x="2623811" y="672166"/>
                </a:lnTo>
                <a:cubicBezTo>
                  <a:pt x="2617992" y="444585"/>
                  <a:pt x="2430306" y="263961"/>
                  <a:pt x="2202670" y="266871"/>
                </a:cubicBezTo>
                <a:cubicBezTo>
                  <a:pt x="1975033" y="269781"/>
                  <a:pt x="1792025" y="455143"/>
                  <a:pt x="1792025" y="682798"/>
                </a:cubicBezTo>
                <a:lnTo>
                  <a:pt x="1790626" y="682798"/>
                </a:lnTo>
                <a:lnTo>
                  <a:pt x="1790626" y="1580962"/>
                </a:lnTo>
                <a:lnTo>
                  <a:pt x="2041344" y="1580962"/>
                </a:lnTo>
                <a:cubicBezTo>
                  <a:pt x="2137614" y="1580962"/>
                  <a:pt x="2215656" y="1659004"/>
                  <a:pt x="2215656" y="1755274"/>
                </a:cubicBezTo>
                <a:lnTo>
                  <a:pt x="2215656" y="3026650"/>
                </a:lnTo>
                <a:cubicBezTo>
                  <a:pt x="2215656" y="3122920"/>
                  <a:pt x="2137614" y="3200962"/>
                  <a:pt x="2041344" y="3200962"/>
                </a:cubicBezTo>
                <a:lnTo>
                  <a:pt x="174312" y="3200962"/>
                </a:lnTo>
                <a:cubicBezTo>
                  <a:pt x="78042" y="3200962"/>
                  <a:pt x="0" y="3122920"/>
                  <a:pt x="0" y="3026650"/>
                </a:cubicBezTo>
                <a:lnTo>
                  <a:pt x="0" y="1755274"/>
                </a:lnTo>
                <a:cubicBezTo>
                  <a:pt x="0" y="1659004"/>
                  <a:pt x="78042" y="1580962"/>
                  <a:pt x="174312" y="1580962"/>
                </a:cubicBezTo>
                <a:lnTo>
                  <a:pt x="1525187" y="1580962"/>
                </a:lnTo>
                <a:lnTo>
                  <a:pt x="1525187" y="676764"/>
                </a:lnTo>
                <a:lnTo>
                  <a:pt x="1525791" y="676764"/>
                </a:lnTo>
                <a:cubicBezTo>
                  <a:pt x="1528430" y="305830"/>
                  <a:pt x="1827609" y="4806"/>
                  <a:pt x="2199259" y="5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3" name="Freeform 53">
            <a:extLst>
              <a:ext uri="{FF2B5EF4-FFF2-40B4-BE49-F238E27FC236}">
                <a16:creationId xmlns:a16="http://schemas.microsoft.com/office/drawing/2014/main" id="{D57F2C4B-7240-41A7-B169-E1E9E5390396}"/>
              </a:ext>
            </a:extLst>
          </p:cNvPr>
          <p:cNvSpPr/>
          <p:nvPr/>
        </p:nvSpPr>
        <p:spPr>
          <a:xfrm>
            <a:off x="10130939" y="2599748"/>
            <a:ext cx="499664" cy="512309"/>
          </a:xfrm>
          <a:custGeom>
            <a:avLst/>
            <a:gdLst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38125 w 2305050"/>
              <a:gd name="connsiteY16" fmla="*/ 217170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60071 w 2305050"/>
              <a:gd name="connsiteY16" fmla="*/ 2087575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6647 w 2305050"/>
              <a:gd name="connsiteY16" fmla="*/ 209489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81480 w 2305050"/>
              <a:gd name="connsiteY2" fmla="*/ 476174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04671 w 2305050"/>
              <a:gd name="connsiteY2" fmla="*/ 468859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70609 w 2305050"/>
              <a:gd name="connsiteY3" fmla="*/ 649910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82725 w 2305050"/>
              <a:gd name="connsiteY2" fmla="*/ 494463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294077"/>
              <a:gd name="connsiteY0" fmla="*/ 0 h 2363647"/>
              <a:gd name="connsiteX1" fmla="*/ 760552 w 2294077"/>
              <a:gd name="connsiteY1" fmla="*/ 572947 h 2363647"/>
              <a:gd name="connsiteX2" fmla="*/ 2030273 w 2294077"/>
              <a:gd name="connsiteY2" fmla="*/ 509092 h 2363647"/>
              <a:gd name="connsiteX3" fmla="*/ 2285239 w 2294077"/>
              <a:gd name="connsiteY3" fmla="*/ 657224 h 2363647"/>
              <a:gd name="connsiteX4" fmla="*/ 1132027 w 2294077"/>
              <a:gd name="connsiteY4" fmla="*/ 1020622 h 2363647"/>
              <a:gd name="connsiteX5" fmla="*/ 1617802 w 2294077"/>
              <a:gd name="connsiteY5" fmla="*/ 1544497 h 2363647"/>
              <a:gd name="connsiteX6" fmla="*/ 2065477 w 2294077"/>
              <a:gd name="connsiteY6" fmla="*/ 1544497 h 2363647"/>
              <a:gd name="connsiteX7" fmla="*/ 2294077 w 2294077"/>
              <a:gd name="connsiteY7" fmla="*/ 1734997 h 2363647"/>
              <a:gd name="connsiteX8" fmla="*/ 1827352 w 2294077"/>
              <a:gd name="connsiteY8" fmla="*/ 1868347 h 2363647"/>
              <a:gd name="connsiteX9" fmla="*/ 1998802 w 2294077"/>
              <a:gd name="connsiteY9" fmla="*/ 2115997 h 2363647"/>
              <a:gd name="connsiteX10" fmla="*/ 1722577 w 2294077"/>
              <a:gd name="connsiteY10" fmla="*/ 1982647 h 2363647"/>
              <a:gd name="connsiteX11" fmla="*/ 1532077 w 2294077"/>
              <a:gd name="connsiteY11" fmla="*/ 2363647 h 2363647"/>
              <a:gd name="connsiteX12" fmla="*/ 1303477 w 2294077"/>
              <a:gd name="connsiteY12" fmla="*/ 2144572 h 2363647"/>
              <a:gd name="connsiteX13" fmla="*/ 1436827 w 2294077"/>
              <a:gd name="connsiteY13" fmla="*/ 1782622 h 2363647"/>
              <a:gd name="connsiteX14" fmla="*/ 912952 w 2294077"/>
              <a:gd name="connsiteY14" fmla="*/ 1201597 h 2363647"/>
              <a:gd name="connsiteX15" fmla="*/ 403784 w 2294077"/>
              <a:gd name="connsiteY15" fmla="*/ 2316707 h 2363647"/>
              <a:gd name="connsiteX16" fmla="*/ 282017 w 2294077"/>
              <a:gd name="connsiteY16" fmla="*/ 2047340 h 2363647"/>
              <a:gd name="connsiteX17" fmla="*/ 509244 w 2294077"/>
              <a:gd name="connsiteY17" fmla="*/ 761923 h 2363647"/>
              <a:gd name="connsiteX18" fmla="*/ 0 w 2294077"/>
              <a:gd name="connsiteY18" fmla="*/ 0 h 2363647"/>
              <a:gd name="connsiteX0" fmla="*/ 6569 w 2300646"/>
              <a:gd name="connsiteY0" fmla="*/ 0 h 2363647"/>
              <a:gd name="connsiteX1" fmla="*/ 767121 w 2300646"/>
              <a:gd name="connsiteY1" fmla="*/ 572947 h 2363647"/>
              <a:gd name="connsiteX2" fmla="*/ 2036842 w 2300646"/>
              <a:gd name="connsiteY2" fmla="*/ 509092 h 2363647"/>
              <a:gd name="connsiteX3" fmla="*/ 2291808 w 2300646"/>
              <a:gd name="connsiteY3" fmla="*/ 657224 h 2363647"/>
              <a:gd name="connsiteX4" fmla="*/ 1138596 w 2300646"/>
              <a:gd name="connsiteY4" fmla="*/ 1020622 h 2363647"/>
              <a:gd name="connsiteX5" fmla="*/ 1624371 w 2300646"/>
              <a:gd name="connsiteY5" fmla="*/ 1544497 h 2363647"/>
              <a:gd name="connsiteX6" fmla="*/ 2072046 w 2300646"/>
              <a:gd name="connsiteY6" fmla="*/ 1544497 h 2363647"/>
              <a:gd name="connsiteX7" fmla="*/ 2300646 w 2300646"/>
              <a:gd name="connsiteY7" fmla="*/ 1734997 h 2363647"/>
              <a:gd name="connsiteX8" fmla="*/ 1833921 w 2300646"/>
              <a:gd name="connsiteY8" fmla="*/ 1868347 h 2363647"/>
              <a:gd name="connsiteX9" fmla="*/ 2005371 w 2300646"/>
              <a:gd name="connsiteY9" fmla="*/ 2115997 h 2363647"/>
              <a:gd name="connsiteX10" fmla="*/ 1729146 w 2300646"/>
              <a:gd name="connsiteY10" fmla="*/ 1982647 h 2363647"/>
              <a:gd name="connsiteX11" fmla="*/ 1538646 w 2300646"/>
              <a:gd name="connsiteY11" fmla="*/ 2363647 h 2363647"/>
              <a:gd name="connsiteX12" fmla="*/ 1310046 w 2300646"/>
              <a:gd name="connsiteY12" fmla="*/ 2144572 h 2363647"/>
              <a:gd name="connsiteX13" fmla="*/ 1443396 w 2300646"/>
              <a:gd name="connsiteY13" fmla="*/ 1782622 h 2363647"/>
              <a:gd name="connsiteX14" fmla="*/ 919521 w 2300646"/>
              <a:gd name="connsiteY14" fmla="*/ 1201597 h 2363647"/>
              <a:gd name="connsiteX15" fmla="*/ 410353 w 2300646"/>
              <a:gd name="connsiteY15" fmla="*/ 2316707 h 2363647"/>
              <a:gd name="connsiteX16" fmla="*/ 288586 w 2300646"/>
              <a:gd name="connsiteY16" fmla="*/ 2047340 h 2363647"/>
              <a:gd name="connsiteX17" fmla="*/ 515813 w 2300646"/>
              <a:gd name="connsiteY17" fmla="*/ 761923 h 2363647"/>
              <a:gd name="connsiteX18" fmla="*/ 6569 w 2300646"/>
              <a:gd name="connsiteY18" fmla="*/ 0 h 2363647"/>
              <a:gd name="connsiteX0" fmla="*/ 6569 w 2300646"/>
              <a:gd name="connsiteY0" fmla="*/ 5505 h 2369152"/>
              <a:gd name="connsiteX1" fmla="*/ 767121 w 2300646"/>
              <a:gd name="connsiteY1" fmla="*/ 578452 h 2369152"/>
              <a:gd name="connsiteX2" fmla="*/ 2036842 w 2300646"/>
              <a:gd name="connsiteY2" fmla="*/ 514597 h 2369152"/>
              <a:gd name="connsiteX3" fmla="*/ 2291808 w 2300646"/>
              <a:gd name="connsiteY3" fmla="*/ 662729 h 2369152"/>
              <a:gd name="connsiteX4" fmla="*/ 1138596 w 2300646"/>
              <a:gd name="connsiteY4" fmla="*/ 1026127 h 2369152"/>
              <a:gd name="connsiteX5" fmla="*/ 1624371 w 2300646"/>
              <a:gd name="connsiteY5" fmla="*/ 1550002 h 2369152"/>
              <a:gd name="connsiteX6" fmla="*/ 2072046 w 2300646"/>
              <a:gd name="connsiteY6" fmla="*/ 1550002 h 2369152"/>
              <a:gd name="connsiteX7" fmla="*/ 2300646 w 2300646"/>
              <a:gd name="connsiteY7" fmla="*/ 1740502 h 2369152"/>
              <a:gd name="connsiteX8" fmla="*/ 1833921 w 2300646"/>
              <a:gd name="connsiteY8" fmla="*/ 1873852 h 2369152"/>
              <a:gd name="connsiteX9" fmla="*/ 2005371 w 2300646"/>
              <a:gd name="connsiteY9" fmla="*/ 2121502 h 2369152"/>
              <a:gd name="connsiteX10" fmla="*/ 1729146 w 2300646"/>
              <a:gd name="connsiteY10" fmla="*/ 1988152 h 2369152"/>
              <a:gd name="connsiteX11" fmla="*/ 1538646 w 2300646"/>
              <a:gd name="connsiteY11" fmla="*/ 2369152 h 2369152"/>
              <a:gd name="connsiteX12" fmla="*/ 1310046 w 2300646"/>
              <a:gd name="connsiteY12" fmla="*/ 2150077 h 2369152"/>
              <a:gd name="connsiteX13" fmla="*/ 1443396 w 2300646"/>
              <a:gd name="connsiteY13" fmla="*/ 1788127 h 2369152"/>
              <a:gd name="connsiteX14" fmla="*/ 919521 w 2300646"/>
              <a:gd name="connsiteY14" fmla="*/ 1207102 h 2369152"/>
              <a:gd name="connsiteX15" fmla="*/ 410353 w 2300646"/>
              <a:gd name="connsiteY15" fmla="*/ 2322212 h 2369152"/>
              <a:gd name="connsiteX16" fmla="*/ 288586 w 2300646"/>
              <a:gd name="connsiteY16" fmla="*/ 2052845 h 2369152"/>
              <a:gd name="connsiteX17" fmla="*/ 515813 w 2300646"/>
              <a:gd name="connsiteY17" fmla="*/ 767428 h 2369152"/>
              <a:gd name="connsiteX18" fmla="*/ 6569 w 2300646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24119 w 2305244"/>
              <a:gd name="connsiteY14" fmla="*/ 1207102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73597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513830 w 2305244"/>
              <a:gd name="connsiteY13" fmla="*/ 1784469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50914 w 2305244"/>
              <a:gd name="connsiteY5" fmla="*/ 1597551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32752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24192 w 2305244"/>
              <a:gd name="connsiteY17" fmla="*/ 1641442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02246 w 2305244"/>
              <a:gd name="connsiteY17" fmla="*/ 1579262 h 2369152"/>
              <a:gd name="connsiteX0" fmla="*/ 2275983 w 2296406"/>
              <a:gd name="connsiteY0" fmla="*/ 1747817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7707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57695 w 2296406"/>
              <a:gd name="connsiteY0" fmla="*/ 1755133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9145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80482 w 2296406"/>
              <a:gd name="connsiteY5" fmla="*/ 2120816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733744 w 2296406"/>
              <a:gd name="connsiteY3" fmla="*/ 1988152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91681 w 2296406"/>
              <a:gd name="connsiteY2" fmla="*/ 2136133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42887 w 2296406"/>
              <a:gd name="connsiteY2" fmla="*/ 2194655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3889 w 2296406"/>
              <a:gd name="connsiteY1" fmla="*/ 183727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7546 w 2296406"/>
              <a:gd name="connsiteY1" fmla="*/ 1826304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296406" h="2354521">
                <a:moveTo>
                  <a:pt x="2279640" y="1747818"/>
                </a:moveTo>
                <a:lnTo>
                  <a:pt x="1827546" y="1826304"/>
                </a:lnTo>
                <a:cubicBezTo>
                  <a:pt x="1873723" y="1907635"/>
                  <a:pt x="1985737" y="2047488"/>
                  <a:pt x="1955104" y="2095900"/>
                </a:cubicBezTo>
                <a:cubicBezTo>
                  <a:pt x="1897166" y="2139232"/>
                  <a:pt x="1773393" y="2006999"/>
                  <a:pt x="1682537" y="1962549"/>
                </a:cubicBezTo>
                <a:lnTo>
                  <a:pt x="1528613" y="2354521"/>
                </a:lnTo>
                <a:lnTo>
                  <a:pt x="1380482" y="2120816"/>
                </a:lnTo>
                <a:lnTo>
                  <a:pt x="1495542" y="1788127"/>
                </a:lnTo>
                <a:lnTo>
                  <a:pt x="909489" y="1225390"/>
                </a:lnTo>
                <a:lnTo>
                  <a:pt x="414951" y="2322212"/>
                </a:lnTo>
                <a:lnTo>
                  <a:pt x="293184" y="2052845"/>
                </a:lnTo>
                <a:lnTo>
                  <a:pt x="520411" y="767428"/>
                </a:lnTo>
                <a:cubicBezTo>
                  <a:pt x="325060" y="542715"/>
                  <a:pt x="-71458" y="102202"/>
                  <a:pt x="11167" y="5505"/>
                </a:cubicBezTo>
                <a:cubicBezTo>
                  <a:pt x="111065" y="-52229"/>
                  <a:pt x="554777" y="358209"/>
                  <a:pt x="771719" y="578452"/>
                </a:cubicBezTo>
                <a:lnTo>
                  <a:pt x="2041440" y="514597"/>
                </a:lnTo>
                <a:lnTo>
                  <a:pt x="2296406" y="662729"/>
                </a:lnTo>
                <a:lnTo>
                  <a:pt x="1124906" y="1004182"/>
                </a:lnTo>
                <a:lnTo>
                  <a:pt x="1676517" y="1608523"/>
                </a:lnTo>
                <a:cubicBezTo>
                  <a:pt x="1795262" y="1589016"/>
                  <a:pt x="2094931" y="1557316"/>
                  <a:pt x="2094931" y="1557316"/>
                </a:cubicBezTo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4" name="Block Arc 10">
            <a:extLst>
              <a:ext uri="{FF2B5EF4-FFF2-40B4-BE49-F238E27FC236}">
                <a16:creationId xmlns:a16="http://schemas.microsoft.com/office/drawing/2014/main" id="{75C14C12-5F78-4BDD-B8A3-69BB465A2216}"/>
              </a:ext>
            </a:extLst>
          </p:cNvPr>
          <p:cNvSpPr/>
          <p:nvPr/>
        </p:nvSpPr>
        <p:spPr>
          <a:xfrm>
            <a:off x="10959168" y="4745774"/>
            <a:ext cx="614525" cy="416246"/>
          </a:xfrm>
          <a:custGeom>
            <a:avLst/>
            <a:gdLst/>
            <a:ahLst/>
            <a:cxnLst/>
            <a:rect l="l" t="t" r="r" b="b"/>
            <a:pathLst>
              <a:path w="3219104" h="2180445">
                <a:moveTo>
                  <a:pt x="631935" y="660566"/>
                </a:moveTo>
                <a:cubicBezTo>
                  <a:pt x="582229" y="660566"/>
                  <a:pt x="541935" y="700860"/>
                  <a:pt x="541935" y="750566"/>
                </a:cubicBezTo>
                <a:cubicBezTo>
                  <a:pt x="541935" y="800272"/>
                  <a:pt x="582229" y="840566"/>
                  <a:pt x="631935" y="840566"/>
                </a:cubicBezTo>
                <a:cubicBezTo>
                  <a:pt x="681641" y="840566"/>
                  <a:pt x="721935" y="800272"/>
                  <a:pt x="721935" y="750566"/>
                </a:cubicBezTo>
                <a:cubicBezTo>
                  <a:pt x="721935" y="700860"/>
                  <a:pt x="681641" y="660566"/>
                  <a:pt x="631935" y="660566"/>
                </a:cubicBezTo>
                <a:close/>
                <a:moveTo>
                  <a:pt x="2920524" y="132986"/>
                </a:moveTo>
                <a:cubicBezTo>
                  <a:pt x="2884582" y="132986"/>
                  <a:pt x="2855445" y="171564"/>
                  <a:pt x="2855445" y="219152"/>
                </a:cubicBezTo>
                <a:cubicBezTo>
                  <a:pt x="2855445" y="266740"/>
                  <a:pt x="2884582" y="305318"/>
                  <a:pt x="2920524" y="305318"/>
                </a:cubicBezTo>
                <a:cubicBezTo>
                  <a:pt x="2956466" y="305318"/>
                  <a:pt x="2985603" y="266740"/>
                  <a:pt x="2985603" y="219152"/>
                </a:cubicBezTo>
                <a:cubicBezTo>
                  <a:pt x="2985603" y="171564"/>
                  <a:pt x="2956466" y="132986"/>
                  <a:pt x="2920524" y="132986"/>
                </a:cubicBezTo>
                <a:close/>
                <a:moveTo>
                  <a:pt x="1840097" y="123357"/>
                </a:moveTo>
                <a:cubicBezTo>
                  <a:pt x="1690593" y="125267"/>
                  <a:pt x="1541569" y="163386"/>
                  <a:pt x="1407089" y="237534"/>
                </a:cubicBezTo>
                <a:lnTo>
                  <a:pt x="1442443" y="299445"/>
                </a:lnTo>
                <a:cubicBezTo>
                  <a:pt x="1690026" y="162934"/>
                  <a:pt x="1991162" y="159087"/>
                  <a:pt x="2242273" y="289227"/>
                </a:cubicBezTo>
                <a:lnTo>
                  <a:pt x="2275978" y="226435"/>
                </a:lnTo>
                <a:cubicBezTo>
                  <a:pt x="2139582" y="155746"/>
                  <a:pt x="1989600" y="121447"/>
                  <a:pt x="1840097" y="123357"/>
                </a:cubicBezTo>
                <a:close/>
                <a:moveTo>
                  <a:pt x="1808744" y="1233"/>
                </a:moveTo>
                <a:cubicBezTo>
                  <a:pt x="2156106" y="-14520"/>
                  <a:pt x="2554236" y="122009"/>
                  <a:pt x="2727916" y="332053"/>
                </a:cubicBezTo>
                <a:lnTo>
                  <a:pt x="2797407" y="426906"/>
                </a:lnTo>
                <a:cubicBezTo>
                  <a:pt x="2816730" y="407744"/>
                  <a:pt x="2822914" y="396798"/>
                  <a:pt x="2848347" y="374270"/>
                </a:cubicBezTo>
                <a:cubicBezTo>
                  <a:pt x="2789714" y="335227"/>
                  <a:pt x="2770554" y="301522"/>
                  <a:pt x="2770554" y="211287"/>
                </a:cubicBezTo>
                <a:cubicBezTo>
                  <a:pt x="2770554" y="109060"/>
                  <a:pt x="2826850" y="34523"/>
                  <a:pt x="2918697" y="33333"/>
                </a:cubicBezTo>
                <a:cubicBezTo>
                  <a:pt x="3010544" y="32143"/>
                  <a:pt x="3068737" y="122977"/>
                  <a:pt x="3064459" y="218431"/>
                </a:cubicBezTo>
                <a:cubicBezTo>
                  <a:pt x="3062319" y="266188"/>
                  <a:pt x="3063213" y="242475"/>
                  <a:pt x="3054577" y="285936"/>
                </a:cubicBezTo>
                <a:cubicBezTo>
                  <a:pt x="3088600" y="260795"/>
                  <a:pt x="3146396" y="297212"/>
                  <a:pt x="3198377" y="27802"/>
                </a:cubicBezTo>
                <a:cubicBezTo>
                  <a:pt x="3270974" y="270322"/>
                  <a:pt x="3142267" y="378871"/>
                  <a:pt x="2977023" y="405424"/>
                </a:cubicBezTo>
                <a:cubicBezTo>
                  <a:pt x="2937650" y="455263"/>
                  <a:pt x="2906651" y="507366"/>
                  <a:pt x="2854455" y="531728"/>
                </a:cubicBezTo>
                <a:cubicBezTo>
                  <a:pt x="2854593" y="531917"/>
                  <a:pt x="2854687" y="532126"/>
                  <a:pt x="2854781" y="532336"/>
                </a:cubicBezTo>
                <a:lnTo>
                  <a:pt x="2914835" y="719911"/>
                </a:lnTo>
                <a:cubicBezTo>
                  <a:pt x="2982387" y="1030651"/>
                  <a:pt x="2875068" y="1334999"/>
                  <a:pt x="2751965" y="1458417"/>
                </a:cubicBezTo>
                <a:cubicBezTo>
                  <a:pt x="2718119" y="1752479"/>
                  <a:pt x="2636178" y="1904762"/>
                  <a:pt x="2564924" y="2133185"/>
                </a:cubicBezTo>
                <a:cubicBezTo>
                  <a:pt x="2548001" y="2174319"/>
                  <a:pt x="2290597" y="2162941"/>
                  <a:pt x="2284362" y="2130560"/>
                </a:cubicBezTo>
                <a:cubicBezTo>
                  <a:pt x="2253189" y="1989654"/>
                  <a:pt x="2205984" y="1832997"/>
                  <a:pt x="2190842" y="1681589"/>
                </a:cubicBezTo>
                <a:cubicBezTo>
                  <a:pt x="1937891" y="1727975"/>
                  <a:pt x="1628829" y="1727099"/>
                  <a:pt x="1429318" y="1710471"/>
                </a:cubicBezTo>
                <a:cubicBezTo>
                  <a:pt x="1387456" y="1891634"/>
                  <a:pt x="1268107" y="2057044"/>
                  <a:pt x="1143413" y="2180445"/>
                </a:cubicBezTo>
                <a:lnTo>
                  <a:pt x="943012" y="2180445"/>
                </a:lnTo>
                <a:cubicBezTo>
                  <a:pt x="894916" y="2170818"/>
                  <a:pt x="902932" y="1825120"/>
                  <a:pt x="910948" y="1650083"/>
                </a:cubicBezTo>
                <a:cubicBezTo>
                  <a:pt x="600994" y="1508303"/>
                  <a:pt x="-80369" y="1319263"/>
                  <a:pt x="7807" y="838786"/>
                </a:cubicBezTo>
                <a:cubicBezTo>
                  <a:pt x="13151" y="796777"/>
                  <a:pt x="184160" y="802028"/>
                  <a:pt x="275009" y="799402"/>
                </a:cubicBezTo>
                <a:cubicBezTo>
                  <a:pt x="369419" y="659373"/>
                  <a:pt x="418407" y="582356"/>
                  <a:pt x="555570" y="465957"/>
                </a:cubicBezTo>
                <a:cubicBezTo>
                  <a:pt x="547554" y="374062"/>
                  <a:pt x="496786" y="206026"/>
                  <a:pt x="531522" y="190273"/>
                </a:cubicBezTo>
                <a:cubicBezTo>
                  <a:pt x="764877" y="64246"/>
                  <a:pt x="803177" y="250661"/>
                  <a:pt x="924308" y="355683"/>
                </a:cubicBezTo>
                <a:cubicBezTo>
                  <a:pt x="1130053" y="143013"/>
                  <a:pt x="1554903" y="11735"/>
                  <a:pt x="1808744" y="123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5" name="Freeform 55">
            <a:extLst>
              <a:ext uri="{FF2B5EF4-FFF2-40B4-BE49-F238E27FC236}">
                <a16:creationId xmlns:a16="http://schemas.microsoft.com/office/drawing/2014/main" id="{E1F21ECA-3730-4E2A-BB32-69C99B2546BB}"/>
              </a:ext>
            </a:extLst>
          </p:cNvPr>
          <p:cNvSpPr/>
          <p:nvPr/>
        </p:nvSpPr>
        <p:spPr>
          <a:xfrm>
            <a:off x="4423300" y="2468550"/>
            <a:ext cx="316162" cy="774705"/>
          </a:xfrm>
          <a:custGeom>
            <a:avLst/>
            <a:gdLst/>
            <a:ahLst/>
            <a:cxnLst/>
            <a:rect l="l" t="t" r="r" b="b"/>
            <a:pathLst>
              <a:path w="1060423" h="2598393">
                <a:moveTo>
                  <a:pt x="511607" y="1989888"/>
                </a:moveTo>
                <a:cubicBezTo>
                  <a:pt x="421916" y="2038892"/>
                  <a:pt x="392123" y="2248491"/>
                  <a:pt x="577615" y="2379095"/>
                </a:cubicBezTo>
                <a:cubicBezTo>
                  <a:pt x="531205" y="2257454"/>
                  <a:pt x="562054" y="2197447"/>
                  <a:pt x="592034" y="2136572"/>
                </a:cubicBezTo>
                <a:cubicBezTo>
                  <a:pt x="592534" y="2167519"/>
                  <a:pt x="560915" y="2234057"/>
                  <a:pt x="638675" y="2272816"/>
                </a:cubicBezTo>
                <a:cubicBezTo>
                  <a:pt x="602283" y="2156226"/>
                  <a:pt x="756001" y="2119500"/>
                  <a:pt x="594605" y="1990756"/>
                </a:cubicBezTo>
                <a:cubicBezTo>
                  <a:pt x="828052" y="2024484"/>
                  <a:pt x="759407" y="2143283"/>
                  <a:pt x="814896" y="2262952"/>
                </a:cubicBezTo>
                <a:cubicBezTo>
                  <a:pt x="774295" y="2270013"/>
                  <a:pt x="715464" y="2161619"/>
                  <a:pt x="728685" y="2212952"/>
                </a:cubicBezTo>
                <a:cubicBezTo>
                  <a:pt x="798068" y="2415798"/>
                  <a:pt x="590532" y="2421590"/>
                  <a:pt x="656442" y="2598393"/>
                </a:cubicBezTo>
                <a:cubicBezTo>
                  <a:pt x="451592" y="2586815"/>
                  <a:pt x="511509" y="2396411"/>
                  <a:pt x="415171" y="2350110"/>
                </a:cubicBezTo>
                <a:cubicBezTo>
                  <a:pt x="389023" y="2345435"/>
                  <a:pt x="357666" y="2366802"/>
                  <a:pt x="415723" y="2461957"/>
                </a:cubicBezTo>
                <a:cubicBezTo>
                  <a:pt x="77590" y="2209980"/>
                  <a:pt x="314998" y="2004011"/>
                  <a:pt x="511607" y="1989888"/>
                </a:cubicBezTo>
                <a:close/>
                <a:moveTo>
                  <a:pt x="344786" y="1884983"/>
                </a:moveTo>
                <a:lnTo>
                  <a:pt x="722598" y="1884983"/>
                </a:lnTo>
                <a:cubicBezTo>
                  <a:pt x="716460" y="1906965"/>
                  <a:pt x="711917" y="1928321"/>
                  <a:pt x="707988" y="1948728"/>
                </a:cubicBezTo>
                <a:lnTo>
                  <a:pt x="357819" y="1948059"/>
                </a:lnTo>
                <a:close/>
                <a:moveTo>
                  <a:pt x="530212" y="651224"/>
                </a:moveTo>
                <a:cubicBezTo>
                  <a:pt x="585486" y="651224"/>
                  <a:pt x="630294" y="696033"/>
                  <a:pt x="630294" y="751307"/>
                </a:cubicBezTo>
                <a:cubicBezTo>
                  <a:pt x="630294" y="806581"/>
                  <a:pt x="585486" y="851389"/>
                  <a:pt x="530212" y="851389"/>
                </a:cubicBezTo>
                <a:cubicBezTo>
                  <a:pt x="474938" y="851389"/>
                  <a:pt x="430129" y="806581"/>
                  <a:pt x="430129" y="751307"/>
                </a:cubicBezTo>
                <a:cubicBezTo>
                  <a:pt x="430129" y="696033"/>
                  <a:pt x="474938" y="651224"/>
                  <a:pt x="530212" y="651224"/>
                </a:cubicBezTo>
                <a:close/>
                <a:moveTo>
                  <a:pt x="530212" y="551141"/>
                </a:moveTo>
                <a:cubicBezTo>
                  <a:pt x="419664" y="551141"/>
                  <a:pt x="330046" y="640759"/>
                  <a:pt x="330046" y="751307"/>
                </a:cubicBezTo>
                <a:cubicBezTo>
                  <a:pt x="330046" y="861855"/>
                  <a:pt x="419664" y="951472"/>
                  <a:pt x="530212" y="951472"/>
                </a:cubicBezTo>
                <a:cubicBezTo>
                  <a:pt x="640760" y="951472"/>
                  <a:pt x="730377" y="861855"/>
                  <a:pt x="730377" y="751307"/>
                </a:cubicBezTo>
                <a:cubicBezTo>
                  <a:pt x="730377" y="640759"/>
                  <a:pt x="640760" y="551141"/>
                  <a:pt x="530212" y="551141"/>
                </a:cubicBezTo>
                <a:close/>
                <a:moveTo>
                  <a:pt x="286245" y="353827"/>
                </a:moveTo>
                <a:cubicBezTo>
                  <a:pt x="438132" y="439406"/>
                  <a:pt x="623290" y="440561"/>
                  <a:pt x="776100" y="356932"/>
                </a:cubicBezTo>
                <a:cubicBezTo>
                  <a:pt x="941305" y="720175"/>
                  <a:pt x="898096" y="1115325"/>
                  <a:pt x="825241" y="1447764"/>
                </a:cubicBezTo>
                <a:lnTo>
                  <a:pt x="1060423" y="1673413"/>
                </a:lnTo>
                <a:lnTo>
                  <a:pt x="1021935" y="1978110"/>
                </a:lnTo>
                <a:lnTo>
                  <a:pt x="745125" y="1786699"/>
                </a:lnTo>
                <a:lnTo>
                  <a:pt x="734250" y="1834148"/>
                </a:lnTo>
                <a:lnTo>
                  <a:pt x="332991" y="1834148"/>
                </a:lnTo>
                <a:cubicBezTo>
                  <a:pt x="330005" y="1820736"/>
                  <a:pt x="326662" y="1807037"/>
                  <a:pt x="323192" y="1793020"/>
                </a:cubicBezTo>
                <a:lnTo>
                  <a:pt x="38489" y="1989888"/>
                </a:lnTo>
                <a:lnTo>
                  <a:pt x="0" y="1685191"/>
                </a:lnTo>
                <a:lnTo>
                  <a:pt x="237343" y="1457469"/>
                </a:lnTo>
                <a:lnTo>
                  <a:pt x="238009" y="1459571"/>
                </a:lnTo>
                <a:lnTo>
                  <a:pt x="242012" y="1446515"/>
                </a:lnTo>
                <a:cubicBezTo>
                  <a:pt x="171205" y="1115067"/>
                  <a:pt x="127758" y="714059"/>
                  <a:pt x="286245" y="353827"/>
                </a:cubicBezTo>
                <a:close/>
                <a:moveTo>
                  <a:pt x="527942" y="0"/>
                </a:moveTo>
                <a:cubicBezTo>
                  <a:pt x="622760" y="95693"/>
                  <a:pt x="695048" y="196745"/>
                  <a:pt x="748164" y="301374"/>
                </a:cubicBezTo>
                <a:cubicBezTo>
                  <a:pt x="612692" y="376844"/>
                  <a:pt x="447588" y="375495"/>
                  <a:pt x="312997" y="298024"/>
                </a:cubicBezTo>
                <a:cubicBezTo>
                  <a:pt x="364591" y="193505"/>
                  <a:pt x="435080" y="93397"/>
                  <a:pt x="52794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6" name="Round Same Side Corner Rectangle 36">
            <a:extLst>
              <a:ext uri="{FF2B5EF4-FFF2-40B4-BE49-F238E27FC236}">
                <a16:creationId xmlns:a16="http://schemas.microsoft.com/office/drawing/2014/main" id="{E0C4F70F-DCCD-48F1-A750-DF4F32AC8F75}"/>
              </a:ext>
            </a:extLst>
          </p:cNvPr>
          <p:cNvSpPr/>
          <p:nvPr/>
        </p:nvSpPr>
        <p:spPr>
          <a:xfrm>
            <a:off x="9209300" y="2626898"/>
            <a:ext cx="579306" cy="458009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7" name="Oval 21">
            <a:extLst>
              <a:ext uri="{FF2B5EF4-FFF2-40B4-BE49-F238E27FC236}">
                <a16:creationId xmlns:a16="http://schemas.microsoft.com/office/drawing/2014/main" id="{B92F2676-D90E-40BF-8AC5-C623D6EC5932}"/>
              </a:ext>
            </a:extLst>
          </p:cNvPr>
          <p:cNvSpPr>
            <a:spLocks noChangeAspect="1"/>
          </p:cNvSpPr>
          <p:nvPr/>
        </p:nvSpPr>
        <p:spPr>
          <a:xfrm>
            <a:off x="7052100" y="4713438"/>
            <a:ext cx="476931" cy="480914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8" name="Oval 32">
            <a:extLst>
              <a:ext uri="{FF2B5EF4-FFF2-40B4-BE49-F238E27FC236}">
                <a16:creationId xmlns:a16="http://schemas.microsoft.com/office/drawing/2014/main" id="{06C7F06B-394E-4FE3-88AA-93210AFF9C00}"/>
              </a:ext>
            </a:extLst>
          </p:cNvPr>
          <p:cNvSpPr/>
          <p:nvPr/>
        </p:nvSpPr>
        <p:spPr>
          <a:xfrm>
            <a:off x="9307908" y="4680733"/>
            <a:ext cx="454128" cy="546324"/>
          </a:xfrm>
          <a:custGeom>
            <a:avLst/>
            <a:gdLst/>
            <a:ahLst/>
            <a:cxnLst/>
            <a:rect l="l" t="t" r="r" b="b"/>
            <a:pathLst>
              <a:path w="2671236" h="3213546">
                <a:moveTo>
                  <a:pt x="1336943" y="151152"/>
                </a:moveTo>
                <a:cubicBezTo>
                  <a:pt x="1223677" y="151152"/>
                  <a:pt x="1131857" y="242973"/>
                  <a:pt x="1131857" y="356239"/>
                </a:cubicBezTo>
                <a:cubicBezTo>
                  <a:pt x="1131857" y="469506"/>
                  <a:pt x="1223677" y="561326"/>
                  <a:pt x="1336943" y="561326"/>
                </a:cubicBezTo>
                <a:cubicBezTo>
                  <a:pt x="1450210" y="561326"/>
                  <a:pt x="1542030" y="469506"/>
                  <a:pt x="1542030" y="356239"/>
                </a:cubicBezTo>
                <a:cubicBezTo>
                  <a:pt x="1542030" y="242973"/>
                  <a:pt x="1450210" y="151152"/>
                  <a:pt x="1336943" y="151152"/>
                </a:cubicBezTo>
                <a:close/>
                <a:moveTo>
                  <a:pt x="1336943" y="0"/>
                </a:moveTo>
                <a:cubicBezTo>
                  <a:pt x="1533689" y="0"/>
                  <a:pt x="1693182" y="159493"/>
                  <a:pt x="1693182" y="356239"/>
                </a:cubicBezTo>
                <a:cubicBezTo>
                  <a:pt x="1693182" y="499348"/>
                  <a:pt x="1608797" y="622748"/>
                  <a:pt x="1486649" y="678491"/>
                </a:cubicBezTo>
                <a:lnTo>
                  <a:pt x="1504985" y="861628"/>
                </a:lnTo>
                <a:lnTo>
                  <a:pt x="2050955" y="861628"/>
                </a:lnTo>
                <a:cubicBezTo>
                  <a:pt x="2073924" y="808095"/>
                  <a:pt x="2127168" y="770742"/>
                  <a:pt x="2189136" y="770742"/>
                </a:cubicBezTo>
                <a:cubicBezTo>
                  <a:pt x="2272476" y="770742"/>
                  <a:pt x="2340037" y="838303"/>
                  <a:pt x="2340037" y="921643"/>
                </a:cubicBezTo>
                <a:cubicBezTo>
                  <a:pt x="2340037" y="1004983"/>
                  <a:pt x="2272476" y="1072544"/>
                  <a:pt x="2189136" y="1072544"/>
                </a:cubicBezTo>
                <a:cubicBezTo>
                  <a:pt x="2127168" y="1072544"/>
                  <a:pt x="2073924" y="1035191"/>
                  <a:pt x="2050955" y="981658"/>
                </a:cubicBezTo>
                <a:lnTo>
                  <a:pt x="1517002" y="981658"/>
                </a:lnTo>
                <a:lnTo>
                  <a:pt x="1678124" y="2590970"/>
                </a:lnTo>
                <a:cubicBezTo>
                  <a:pt x="2063444" y="2451708"/>
                  <a:pt x="2360829" y="2287813"/>
                  <a:pt x="2381761" y="1860600"/>
                </a:cubicBezTo>
                <a:cubicBezTo>
                  <a:pt x="2329006" y="1862811"/>
                  <a:pt x="2276981" y="1871755"/>
                  <a:pt x="2228094" y="1886075"/>
                </a:cubicBezTo>
                <a:cubicBezTo>
                  <a:pt x="2324645" y="1771974"/>
                  <a:pt x="2415523" y="1665436"/>
                  <a:pt x="2449665" y="1504055"/>
                </a:cubicBezTo>
                <a:cubicBezTo>
                  <a:pt x="2485699" y="1663545"/>
                  <a:pt x="2574685" y="1764408"/>
                  <a:pt x="2671236" y="1886075"/>
                </a:cubicBezTo>
                <a:cubicBezTo>
                  <a:pt x="2622475" y="1872164"/>
                  <a:pt x="2568855" y="1862858"/>
                  <a:pt x="2513341" y="1860541"/>
                </a:cubicBezTo>
                <a:cubicBezTo>
                  <a:pt x="2486075" y="2436981"/>
                  <a:pt x="2151724" y="2992040"/>
                  <a:pt x="1522375" y="3040581"/>
                </a:cubicBezTo>
                <a:cubicBezTo>
                  <a:pt x="1427529" y="3119259"/>
                  <a:pt x="1392747" y="3155891"/>
                  <a:pt x="1336943" y="3213546"/>
                </a:cubicBezTo>
                <a:cubicBezTo>
                  <a:pt x="1284048" y="3153728"/>
                  <a:pt x="1252174" y="3120936"/>
                  <a:pt x="1157234" y="3046101"/>
                </a:cubicBezTo>
                <a:cubicBezTo>
                  <a:pt x="592479" y="2980043"/>
                  <a:pt x="187829" y="2438320"/>
                  <a:pt x="160409" y="1860193"/>
                </a:cubicBezTo>
                <a:cubicBezTo>
                  <a:pt x="105366" y="1862056"/>
                  <a:pt x="50978" y="1871143"/>
                  <a:pt x="0" y="1886075"/>
                </a:cubicBezTo>
                <a:cubicBezTo>
                  <a:pt x="96552" y="1771974"/>
                  <a:pt x="187429" y="1665436"/>
                  <a:pt x="221571" y="1504055"/>
                </a:cubicBezTo>
                <a:cubicBezTo>
                  <a:pt x="257605" y="1663545"/>
                  <a:pt x="346591" y="1764408"/>
                  <a:pt x="443143" y="1886075"/>
                </a:cubicBezTo>
                <a:cubicBezTo>
                  <a:pt x="396276" y="1872705"/>
                  <a:pt x="344922" y="1863589"/>
                  <a:pt x="291687" y="1860996"/>
                </a:cubicBezTo>
                <a:cubicBezTo>
                  <a:pt x="313360" y="2289054"/>
                  <a:pt x="617325" y="2454996"/>
                  <a:pt x="1001768" y="2593980"/>
                </a:cubicBezTo>
                <a:lnTo>
                  <a:pt x="1157883" y="981658"/>
                </a:lnTo>
                <a:lnTo>
                  <a:pt x="666108" y="981658"/>
                </a:lnTo>
                <a:cubicBezTo>
                  <a:pt x="643139" y="1035191"/>
                  <a:pt x="589896" y="1072543"/>
                  <a:pt x="527928" y="1072543"/>
                </a:cubicBezTo>
                <a:cubicBezTo>
                  <a:pt x="444588" y="1072543"/>
                  <a:pt x="377027" y="1004982"/>
                  <a:pt x="377027" y="921642"/>
                </a:cubicBezTo>
                <a:cubicBezTo>
                  <a:pt x="377027" y="838302"/>
                  <a:pt x="444588" y="770741"/>
                  <a:pt x="527928" y="770741"/>
                </a:cubicBezTo>
                <a:cubicBezTo>
                  <a:pt x="589896" y="770741"/>
                  <a:pt x="643141" y="808095"/>
                  <a:pt x="666110" y="861628"/>
                </a:cubicBezTo>
                <a:lnTo>
                  <a:pt x="1169505" y="861628"/>
                </a:lnTo>
                <a:lnTo>
                  <a:pt x="1187237" y="678491"/>
                </a:lnTo>
                <a:cubicBezTo>
                  <a:pt x="1065090" y="622748"/>
                  <a:pt x="980704" y="499348"/>
                  <a:pt x="980704" y="356239"/>
                </a:cubicBezTo>
                <a:cubicBezTo>
                  <a:pt x="980704" y="159493"/>
                  <a:pt x="1140198" y="0"/>
                  <a:pt x="133694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4861764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779C947C-34E6-4081-B8DE-682C54B4FE49}"/>
              </a:ext>
            </a:extLst>
          </p:cNvPr>
          <p:cNvGrpSpPr/>
          <p:nvPr/>
        </p:nvGrpSpPr>
        <p:grpSpPr>
          <a:xfrm>
            <a:off x="9645714" y="1639376"/>
            <a:ext cx="1527053" cy="4634206"/>
            <a:chOff x="738504" y="1064128"/>
            <a:chExt cx="1186264" cy="3600000"/>
          </a:xfrm>
        </p:grpSpPr>
        <p:sp>
          <p:nvSpPr>
            <p:cNvPr id="12" name="Pentagon 10">
              <a:extLst>
                <a:ext uri="{FF2B5EF4-FFF2-40B4-BE49-F238E27FC236}">
                  <a16:creationId xmlns:a16="http://schemas.microsoft.com/office/drawing/2014/main" id="{23BDD6E4-7311-440C-B7A3-CD575478D264}"/>
                </a:ext>
              </a:extLst>
            </p:cNvPr>
            <p:cNvSpPr/>
            <p:nvPr/>
          </p:nvSpPr>
          <p:spPr>
            <a:xfrm rot="5400000">
              <a:off x="-468363" y="2270996"/>
              <a:ext cx="3600000" cy="1186263"/>
            </a:xfrm>
            <a:prstGeom prst="homePlate">
              <a:avLst>
                <a:gd name="adj" fmla="val 28551"/>
              </a:avLst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Pentagon 11">
              <a:extLst>
                <a:ext uri="{FF2B5EF4-FFF2-40B4-BE49-F238E27FC236}">
                  <a16:creationId xmlns:a16="http://schemas.microsoft.com/office/drawing/2014/main" id="{7BFD233A-2A36-4481-9CDD-AC36DECFDC9E}"/>
                </a:ext>
              </a:extLst>
            </p:cNvPr>
            <p:cNvSpPr/>
            <p:nvPr/>
          </p:nvSpPr>
          <p:spPr>
            <a:xfrm rot="5400000">
              <a:off x="-108363" y="1910996"/>
              <a:ext cx="2880000" cy="1186263"/>
            </a:xfrm>
            <a:prstGeom prst="homePlate">
              <a:avLst>
                <a:gd name="adj" fmla="val 28551"/>
              </a:avLst>
            </a:prstGeom>
            <a:solidFill>
              <a:schemeClr val="accent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Pentagon 12">
              <a:extLst>
                <a:ext uri="{FF2B5EF4-FFF2-40B4-BE49-F238E27FC236}">
                  <a16:creationId xmlns:a16="http://schemas.microsoft.com/office/drawing/2014/main" id="{4E7C7C76-1AC4-40B5-BBD4-5E2350DEC442}"/>
                </a:ext>
              </a:extLst>
            </p:cNvPr>
            <p:cNvSpPr/>
            <p:nvPr/>
          </p:nvSpPr>
          <p:spPr>
            <a:xfrm rot="5400000">
              <a:off x="251636" y="1550996"/>
              <a:ext cx="2160000" cy="1186263"/>
            </a:xfrm>
            <a:prstGeom prst="homePlate">
              <a:avLst>
                <a:gd name="adj" fmla="val 28551"/>
              </a:avLst>
            </a:prstGeom>
            <a:solidFill>
              <a:schemeClr val="accent3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Pentagon 13">
              <a:extLst>
                <a:ext uri="{FF2B5EF4-FFF2-40B4-BE49-F238E27FC236}">
                  <a16:creationId xmlns:a16="http://schemas.microsoft.com/office/drawing/2014/main" id="{3DECA909-C38B-43B8-BA98-7D4BBA31BDD1}"/>
                </a:ext>
              </a:extLst>
            </p:cNvPr>
            <p:cNvSpPr/>
            <p:nvPr/>
          </p:nvSpPr>
          <p:spPr>
            <a:xfrm rot="5400000">
              <a:off x="611636" y="1190996"/>
              <a:ext cx="1440000" cy="1186263"/>
            </a:xfrm>
            <a:prstGeom prst="homePlate">
              <a:avLst>
                <a:gd name="adj" fmla="val 28551"/>
              </a:avLst>
            </a:prstGeom>
            <a:solidFill>
              <a:schemeClr val="accent4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72AA5BDF-3488-4EFA-A6F7-8BADE66C0715}"/>
              </a:ext>
            </a:extLst>
          </p:cNvPr>
          <p:cNvSpPr txBox="1"/>
          <p:nvPr/>
        </p:nvSpPr>
        <p:spPr>
          <a:xfrm>
            <a:off x="884636" y="495156"/>
            <a:ext cx="5419478" cy="144655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400" b="1" dirty="0">
                <a:solidFill>
                  <a:srgbClr val="984807"/>
                </a:solidFill>
                <a:latin typeface="+mj-lt"/>
                <a:cs typeface="Arial" pitchFamily="34" charset="0"/>
              </a:rPr>
              <a:t>Simple Worldmap Presentation</a:t>
            </a:r>
            <a:endParaRPr lang="ko-KR" altLang="en-US" sz="4400" b="1" dirty="0">
              <a:solidFill>
                <a:srgbClr val="984807"/>
              </a:solidFill>
              <a:latin typeface="+mj-lt"/>
              <a:cs typeface="Arial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B10555-D816-4861-9E41-D3E3B28DD106}"/>
              </a:ext>
            </a:extLst>
          </p:cNvPr>
          <p:cNvSpPr txBox="1"/>
          <p:nvPr/>
        </p:nvSpPr>
        <p:spPr>
          <a:xfrm>
            <a:off x="884636" y="2022330"/>
            <a:ext cx="48928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 Easy to change colors, photos and Text. You can simply impress your audience and add a unique zing and appeal to your Presentations. </a:t>
            </a:r>
          </a:p>
        </p:txBody>
      </p:sp>
      <p:grpSp>
        <p:nvGrpSpPr>
          <p:cNvPr id="5" name="그룹 10">
            <a:extLst>
              <a:ext uri="{FF2B5EF4-FFF2-40B4-BE49-F238E27FC236}">
                <a16:creationId xmlns:a16="http://schemas.microsoft.com/office/drawing/2014/main" id="{8E06550D-D12C-4F34-BF6A-BA5C2D189F7E}"/>
              </a:ext>
            </a:extLst>
          </p:cNvPr>
          <p:cNvGrpSpPr/>
          <p:nvPr/>
        </p:nvGrpSpPr>
        <p:grpSpPr>
          <a:xfrm>
            <a:off x="658306" y="2947454"/>
            <a:ext cx="6050348" cy="3515232"/>
            <a:chOff x="635000" y="1382713"/>
            <a:chExt cx="7869238" cy="4572000"/>
          </a:xfrm>
          <a:solidFill>
            <a:schemeClr val="accent1"/>
          </a:solidFill>
        </p:grpSpPr>
        <p:sp>
          <p:nvSpPr>
            <p:cNvPr id="6" name="Freeform 8">
              <a:extLst>
                <a:ext uri="{FF2B5EF4-FFF2-40B4-BE49-F238E27FC236}">
                  <a16:creationId xmlns:a16="http://schemas.microsoft.com/office/drawing/2014/main" id="{E9980587-7A36-4E10-9C5A-EE5049CF6B0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1213" y="3267075"/>
              <a:ext cx="7478713" cy="2654300"/>
            </a:xfrm>
            <a:custGeom>
              <a:avLst/>
              <a:gdLst>
                <a:gd name="T0" fmla="*/ 1383 w 4711"/>
                <a:gd name="T1" fmla="*/ 1616 h 1672"/>
                <a:gd name="T2" fmla="*/ 4289 w 4711"/>
                <a:gd name="T3" fmla="*/ 1370 h 1672"/>
                <a:gd name="T4" fmla="*/ 4547 w 4711"/>
                <a:gd name="T5" fmla="*/ 1482 h 1672"/>
                <a:gd name="T6" fmla="*/ 4645 w 4711"/>
                <a:gd name="T7" fmla="*/ 1305 h 1672"/>
                <a:gd name="T8" fmla="*/ 4596 w 4711"/>
                <a:gd name="T9" fmla="*/ 1330 h 1672"/>
                <a:gd name="T10" fmla="*/ 4699 w 4711"/>
                <a:gd name="T11" fmla="*/ 1014 h 1672"/>
                <a:gd name="T12" fmla="*/ 2870 w 4711"/>
                <a:gd name="T13" fmla="*/ 1134 h 1672"/>
                <a:gd name="T14" fmla="*/ 4455 w 4711"/>
                <a:gd name="T15" fmla="*/ 918 h 1672"/>
                <a:gd name="T16" fmla="*/ 4359 w 4711"/>
                <a:gd name="T17" fmla="*/ 1140 h 1672"/>
                <a:gd name="T18" fmla="*/ 4144 w 4711"/>
                <a:gd name="T19" fmla="*/ 1286 h 1672"/>
                <a:gd name="T20" fmla="*/ 3936 w 4711"/>
                <a:gd name="T21" fmla="*/ 1271 h 1672"/>
                <a:gd name="T22" fmla="*/ 3802 w 4711"/>
                <a:gd name="T23" fmla="*/ 1080 h 1672"/>
                <a:gd name="T24" fmla="*/ 4059 w 4711"/>
                <a:gd name="T25" fmla="*/ 932 h 1672"/>
                <a:gd name="T26" fmla="*/ 4430 w 4711"/>
                <a:gd name="T27" fmla="*/ 909 h 1672"/>
                <a:gd name="T28" fmla="*/ 3982 w 4711"/>
                <a:gd name="T29" fmla="*/ 883 h 1672"/>
                <a:gd name="T30" fmla="*/ 3891 w 4711"/>
                <a:gd name="T31" fmla="*/ 883 h 1672"/>
                <a:gd name="T32" fmla="*/ 4388 w 4711"/>
                <a:gd name="T33" fmla="*/ 864 h 1672"/>
                <a:gd name="T34" fmla="*/ 4362 w 4711"/>
                <a:gd name="T35" fmla="*/ 825 h 1672"/>
                <a:gd name="T36" fmla="*/ 3994 w 4711"/>
                <a:gd name="T37" fmla="*/ 817 h 1672"/>
                <a:gd name="T38" fmla="*/ 4270 w 4711"/>
                <a:gd name="T39" fmla="*/ 855 h 1672"/>
                <a:gd name="T40" fmla="*/ 4132 w 4711"/>
                <a:gd name="T41" fmla="*/ 887 h 1672"/>
                <a:gd name="T42" fmla="*/ 1563 w 4711"/>
                <a:gd name="T43" fmla="*/ 787 h 1672"/>
                <a:gd name="T44" fmla="*/ 3886 w 4711"/>
                <a:gd name="T45" fmla="*/ 778 h 1672"/>
                <a:gd name="T46" fmla="*/ 3870 w 4711"/>
                <a:gd name="T47" fmla="*/ 845 h 1672"/>
                <a:gd name="T48" fmla="*/ 3987 w 4711"/>
                <a:gd name="T49" fmla="*/ 764 h 1672"/>
                <a:gd name="T50" fmla="*/ 3821 w 4711"/>
                <a:gd name="T51" fmla="*/ 885 h 1672"/>
                <a:gd name="T52" fmla="*/ 3860 w 4711"/>
                <a:gd name="T53" fmla="*/ 710 h 1672"/>
                <a:gd name="T54" fmla="*/ 3786 w 4711"/>
                <a:gd name="T55" fmla="*/ 726 h 1672"/>
                <a:gd name="T56" fmla="*/ 3331 w 4711"/>
                <a:gd name="T57" fmla="*/ 700 h 1672"/>
                <a:gd name="T58" fmla="*/ 3957 w 4711"/>
                <a:gd name="T59" fmla="*/ 677 h 1672"/>
                <a:gd name="T60" fmla="*/ 1245 w 4711"/>
                <a:gd name="T61" fmla="*/ 637 h 1672"/>
                <a:gd name="T62" fmla="*/ 1351 w 4711"/>
                <a:gd name="T63" fmla="*/ 529 h 1672"/>
                <a:gd name="T64" fmla="*/ 3942 w 4711"/>
                <a:gd name="T65" fmla="*/ 620 h 1672"/>
                <a:gd name="T66" fmla="*/ 3942 w 4711"/>
                <a:gd name="T67" fmla="*/ 602 h 1672"/>
                <a:gd name="T68" fmla="*/ 1173 w 4711"/>
                <a:gd name="T69" fmla="*/ 511 h 1672"/>
                <a:gd name="T70" fmla="*/ 1255 w 4711"/>
                <a:gd name="T71" fmla="*/ 515 h 1672"/>
                <a:gd name="T72" fmla="*/ 96 w 4711"/>
                <a:gd name="T73" fmla="*/ 454 h 1672"/>
                <a:gd name="T74" fmla="*/ 1088 w 4711"/>
                <a:gd name="T75" fmla="*/ 445 h 1672"/>
                <a:gd name="T76" fmla="*/ 1166 w 4711"/>
                <a:gd name="T77" fmla="*/ 429 h 1672"/>
                <a:gd name="T78" fmla="*/ 1149 w 4711"/>
                <a:gd name="T79" fmla="*/ 400 h 1672"/>
                <a:gd name="T80" fmla="*/ 2694 w 4711"/>
                <a:gd name="T81" fmla="*/ 262 h 1672"/>
                <a:gd name="T82" fmla="*/ 2256 w 4711"/>
                <a:gd name="T83" fmla="*/ 181 h 1672"/>
                <a:gd name="T84" fmla="*/ 2353 w 4711"/>
                <a:gd name="T85" fmla="*/ 119 h 1672"/>
                <a:gd name="T86" fmla="*/ 4183 w 4711"/>
                <a:gd name="T87" fmla="*/ 162 h 1672"/>
                <a:gd name="T88" fmla="*/ 4046 w 4711"/>
                <a:gd name="T89" fmla="*/ 288 h 1672"/>
                <a:gd name="T90" fmla="*/ 4128 w 4711"/>
                <a:gd name="T91" fmla="*/ 225 h 1672"/>
                <a:gd name="T92" fmla="*/ 2400 w 4711"/>
                <a:gd name="T93" fmla="*/ 78 h 1672"/>
                <a:gd name="T94" fmla="*/ 2425 w 4711"/>
                <a:gd name="T95" fmla="*/ 227 h 1672"/>
                <a:gd name="T96" fmla="*/ 2247 w 4711"/>
                <a:gd name="T97" fmla="*/ 148 h 1672"/>
                <a:gd name="T98" fmla="*/ 2167 w 4711"/>
                <a:gd name="T99" fmla="*/ 232 h 1672"/>
                <a:gd name="T100" fmla="*/ 2489 w 4711"/>
                <a:gd name="T101" fmla="*/ 332 h 1672"/>
                <a:gd name="T102" fmla="*/ 2720 w 4711"/>
                <a:gd name="T103" fmla="*/ 234 h 1672"/>
                <a:gd name="T104" fmla="*/ 2577 w 4711"/>
                <a:gd name="T105" fmla="*/ 157 h 1672"/>
                <a:gd name="T106" fmla="*/ 2533 w 4711"/>
                <a:gd name="T107" fmla="*/ 232 h 1672"/>
                <a:gd name="T108" fmla="*/ 1210 w 4711"/>
                <a:gd name="T109" fmla="*/ 78 h 1672"/>
                <a:gd name="T110" fmla="*/ 2798 w 4711"/>
                <a:gd name="T111" fmla="*/ 145 h 1672"/>
                <a:gd name="T112" fmla="*/ 2903 w 4711"/>
                <a:gd name="T113" fmla="*/ 147 h 1672"/>
                <a:gd name="T114" fmla="*/ 2943 w 4711"/>
                <a:gd name="T115" fmla="*/ 127 h 1672"/>
                <a:gd name="T116" fmla="*/ 1393 w 4711"/>
                <a:gd name="T117" fmla="*/ 66 h 1672"/>
                <a:gd name="T118" fmla="*/ 1028 w 4711"/>
                <a:gd name="T119" fmla="*/ 126 h 1672"/>
                <a:gd name="T120" fmla="*/ 1194 w 4711"/>
                <a:gd name="T121" fmla="*/ 89 h 1672"/>
                <a:gd name="T122" fmla="*/ 1076 w 4711"/>
                <a:gd name="T123" fmla="*/ 54 h 1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711" h="1672">
                  <a:moveTo>
                    <a:pt x="1290" y="1620"/>
                  </a:moveTo>
                  <a:lnTo>
                    <a:pt x="1304" y="1628"/>
                  </a:lnTo>
                  <a:lnTo>
                    <a:pt x="1318" y="1641"/>
                  </a:lnTo>
                  <a:lnTo>
                    <a:pt x="1332" y="1653"/>
                  </a:lnTo>
                  <a:lnTo>
                    <a:pt x="1348" y="1662"/>
                  </a:lnTo>
                  <a:lnTo>
                    <a:pt x="1348" y="1670"/>
                  </a:lnTo>
                  <a:lnTo>
                    <a:pt x="1339" y="1670"/>
                  </a:lnTo>
                  <a:lnTo>
                    <a:pt x="1330" y="1672"/>
                  </a:lnTo>
                  <a:lnTo>
                    <a:pt x="1316" y="1672"/>
                  </a:lnTo>
                  <a:lnTo>
                    <a:pt x="1304" y="1669"/>
                  </a:lnTo>
                  <a:lnTo>
                    <a:pt x="1297" y="1667"/>
                  </a:lnTo>
                  <a:lnTo>
                    <a:pt x="1294" y="1653"/>
                  </a:lnTo>
                  <a:lnTo>
                    <a:pt x="1290" y="1635"/>
                  </a:lnTo>
                  <a:lnTo>
                    <a:pt x="1290" y="1620"/>
                  </a:lnTo>
                  <a:close/>
                  <a:moveTo>
                    <a:pt x="1402" y="1590"/>
                  </a:moveTo>
                  <a:lnTo>
                    <a:pt x="1416" y="1593"/>
                  </a:lnTo>
                  <a:lnTo>
                    <a:pt x="1432" y="1599"/>
                  </a:lnTo>
                  <a:lnTo>
                    <a:pt x="1444" y="1604"/>
                  </a:lnTo>
                  <a:lnTo>
                    <a:pt x="1440" y="1604"/>
                  </a:lnTo>
                  <a:lnTo>
                    <a:pt x="1428" y="1611"/>
                  </a:lnTo>
                  <a:lnTo>
                    <a:pt x="1416" y="1616"/>
                  </a:lnTo>
                  <a:lnTo>
                    <a:pt x="1402" y="1620"/>
                  </a:lnTo>
                  <a:lnTo>
                    <a:pt x="1402" y="1613"/>
                  </a:lnTo>
                  <a:lnTo>
                    <a:pt x="1404" y="1611"/>
                  </a:lnTo>
                  <a:lnTo>
                    <a:pt x="1407" y="1609"/>
                  </a:lnTo>
                  <a:lnTo>
                    <a:pt x="1409" y="1607"/>
                  </a:lnTo>
                  <a:lnTo>
                    <a:pt x="1409" y="1606"/>
                  </a:lnTo>
                  <a:lnTo>
                    <a:pt x="1411" y="1604"/>
                  </a:lnTo>
                  <a:lnTo>
                    <a:pt x="1412" y="1600"/>
                  </a:lnTo>
                  <a:lnTo>
                    <a:pt x="1409" y="1600"/>
                  </a:lnTo>
                  <a:lnTo>
                    <a:pt x="1400" y="1609"/>
                  </a:lnTo>
                  <a:lnTo>
                    <a:pt x="1392" y="1614"/>
                  </a:lnTo>
                  <a:lnTo>
                    <a:pt x="1383" y="1616"/>
                  </a:lnTo>
                  <a:lnTo>
                    <a:pt x="1371" y="1620"/>
                  </a:lnTo>
                  <a:lnTo>
                    <a:pt x="1371" y="1604"/>
                  </a:lnTo>
                  <a:lnTo>
                    <a:pt x="1381" y="1600"/>
                  </a:lnTo>
                  <a:lnTo>
                    <a:pt x="1392" y="1595"/>
                  </a:lnTo>
                  <a:lnTo>
                    <a:pt x="1402" y="1590"/>
                  </a:lnTo>
                  <a:close/>
                  <a:moveTo>
                    <a:pt x="1374" y="1393"/>
                  </a:moveTo>
                  <a:lnTo>
                    <a:pt x="1378" y="1396"/>
                  </a:lnTo>
                  <a:lnTo>
                    <a:pt x="1381" y="1398"/>
                  </a:lnTo>
                  <a:lnTo>
                    <a:pt x="1383" y="1400"/>
                  </a:lnTo>
                  <a:lnTo>
                    <a:pt x="1385" y="1403"/>
                  </a:lnTo>
                  <a:lnTo>
                    <a:pt x="1385" y="1407"/>
                  </a:lnTo>
                  <a:lnTo>
                    <a:pt x="1386" y="1412"/>
                  </a:lnTo>
                  <a:lnTo>
                    <a:pt x="1378" y="1412"/>
                  </a:lnTo>
                  <a:lnTo>
                    <a:pt x="1376" y="1408"/>
                  </a:lnTo>
                  <a:lnTo>
                    <a:pt x="1374" y="1405"/>
                  </a:lnTo>
                  <a:lnTo>
                    <a:pt x="1374" y="1403"/>
                  </a:lnTo>
                  <a:lnTo>
                    <a:pt x="1372" y="1401"/>
                  </a:lnTo>
                  <a:lnTo>
                    <a:pt x="1374" y="1398"/>
                  </a:lnTo>
                  <a:lnTo>
                    <a:pt x="1374" y="1393"/>
                  </a:lnTo>
                  <a:close/>
                  <a:moveTo>
                    <a:pt x="4289" y="1370"/>
                  </a:moveTo>
                  <a:lnTo>
                    <a:pt x="4294" y="1384"/>
                  </a:lnTo>
                  <a:lnTo>
                    <a:pt x="4296" y="1400"/>
                  </a:lnTo>
                  <a:lnTo>
                    <a:pt x="4292" y="1415"/>
                  </a:lnTo>
                  <a:lnTo>
                    <a:pt x="4284" y="1424"/>
                  </a:lnTo>
                  <a:lnTo>
                    <a:pt x="4275" y="1429"/>
                  </a:lnTo>
                  <a:lnTo>
                    <a:pt x="4263" y="1435"/>
                  </a:lnTo>
                  <a:lnTo>
                    <a:pt x="4258" y="1414"/>
                  </a:lnTo>
                  <a:lnTo>
                    <a:pt x="4251" y="1393"/>
                  </a:lnTo>
                  <a:lnTo>
                    <a:pt x="4244" y="1374"/>
                  </a:lnTo>
                  <a:lnTo>
                    <a:pt x="4258" y="1374"/>
                  </a:lnTo>
                  <a:lnTo>
                    <a:pt x="4270" y="1381"/>
                  </a:lnTo>
                  <a:lnTo>
                    <a:pt x="4280" y="1379"/>
                  </a:lnTo>
                  <a:lnTo>
                    <a:pt x="4289" y="1370"/>
                  </a:lnTo>
                  <a:close/>
                  <a:moveTo>
                    <a:pt x="4577" y="1367"/>
                  </a:moveTo>
                  <a:lnTo>
                    <a:pt x="4580" y="1368"/>
                  </a:lnTo>
                  <a:lnTo>
                    <a:pt x="4584" y="1370"/>
                  </a:lnTo>
                  <a:lnTo>
                    <a:pt x="4586" y="1372"/>
                  </a:lnTo>
                  <a:lnTo>
                    <a:pt x="4587" y="1374"/>
                  </a:lnTo>
                  <a:lnTo>
                    <a:pt x="4589" y="1375"/>
                  </a:lnTo>
                  <a:lnTo>
                    <a:pt x="4593" y="1379"/>
                  </a:lnTo>
                  <a:lnTo>
                    <a:pt x="4593" y="1377"/>
                  </a:lnTo>
                  <a:lnTo>
                    <a:pt x="4594" y="1375"/>
                  </a:lnTo>
                  <a:lnTo>
                    <a:pt x="4596" y="1372"/>
                  </a:lnTo>
                  <a:lnTo>
                    <a:pt x="4596" y="1370"/>
                  </a:lnTo>
                  <a:lnTo>
                    <a:pt x="4598" y="1370"/>
                  </a:lnTo>
                  <a:lnTo>
                    <a:pt x="4600" y="1370"/>
                  </a:lnTo>
                  <a:lnTo>
                    <a:pt x="4600" y="1374"/>
                  </a:lnTo>
                  <a:lnTo>
                    <a:pt x="4601" y="1377"/>
                  </a:lnTo>
                  <a:lnTo>
                    <a:pt x="4603" y="1382"/>
                  </a:lnTo>
                  <a:lnTo>
                    <a:pt x="4603" y="1388"/>
                  </a:lnTo>
                  <a:lnTo>
                    <a:pt x="4603" y="1393"/>
                  </a:lnTo>
                  <a:lnTo>
                    <a:pt x="4591" y="1407"/>
                  </a:lnTo>
                  <a:lnTo>
                    <a:pt x="4580" y="1424"/>
                  </a:lnTo>
                  <a:lnTo>
                    <a:pt x="4584" y="1435"/>
                  </a:lnTo>
                  <a:lnTo>
                    <a:pt x="4582" y="1438"/>
                  </a:lnTo>
                  <a:lnTo>
                    <a:pt x="4577" y="1442"/>
                  </a:lnTo>
                  <a:lnTo>
                    <a:pt x="4572" y="1443"/>
                  </a:lnTo>
                  <a:lnTo>
                    <a:pt x="4567" y="1445"/>
                  </a:lnTo>
                  <a:lnTo>
                    <a:pt x="4561" y="1449"/>
                  </a:lnTo>
                  <a:lnTo>
                    <a:pt x="4558" y="1450"/>
                  </a:lnTo>
                  <a:lnTo>
                    <a:pt x="4554" y="1456"/>
                  </a:lnTo>
                  <a:lnTo>
                    <a:pt x="4554" y="1461"/>
                  </a:lnTo>
                  <a:lnTo>
                    <a:pt x="4553" y="1466"/>
                  </a:lnTo>
                  <a:lnTo>
                    <a:pt x="4553" y="1471"/>
                  </a:lnTo>
                  <a:lnTo>
                    <a:pt x="4551" y="1478"/>
                  </a:lnTo>
                  <a:lnTo>
                    <a:pt x="4547" y="1482"/>
                  </a:lnTo>
                  <a:lnTo>
                    <a:pt x="4542" y="1485"/>
                  </a:lnTo>
                  <a:lnTo>
                    <a:pt x="4537" y="1489"/>
                  </a:lnTo>
                  <a:lnTo>
                    <a:pt x="4532" y="1492"/>
                  </a:lnTo>
                  <a:lnTo>
                    <a:pt x="4526" y="1497"/>
                  </a:lnTo>
                  <a:lnTo>
                    <a:pt x="4519" y="1497"/>
                  </a:lnTo>
                  <a:lnTo>
                    <a:pt x="4511" y="1491"/>
                  </a:lnTo>
                  <a:lnTo>
                    <a:pt x="4502" y="1485"/>
                  </a:lnTo>
                  <a:lnTo>
                    <a:pt x="4495" y="1480"/>
                  </a:lnTo>
                  <a:lnTo>
                    <a:pt x="4488" y="1470"/>
                  </a:lnTo>
                  <a:lnTo>
                    <a:pt x="4493" y="1466"/>
                  </a:lnTo>
                  <a:lnTo>
                    <a:pt x="4495" y="1461"/>
                  </a:lnTo>
                  <a:lnTo>
                    <a:pt x="4497" y="1457"/>
                  </a:lnTo>
                  <a:lnTo>
                    <a:pt x="4498" y="1452"/>
                  </a:lnTo>
                  <a:lnTo>
                    <a:pt x="4500" y="1447"/>
                  </a:lnTo>
                  <a:lnTo>
                    <a:pt x="4504" y="1443"/>
                  </a:lnTo>
                  <a:lnTo>
                    <a:pt x="4514" y="1440"/>
                  </a:lnTo>
                  <a:lnTo>
                    <a:pt x="4525" y="1438"/>
                  </a:lnTo>
                  <a:lnTo>
                    <a:pt x="4535" y="1435"/>
                  </a:lnTo>
                  <a:lnTo>
                    <a:pt x="4540" y="1429"/>
                  </a:lnTo>
                  <a:lnTo>
                    <a:pt x="4549" y="1417"/>
                  </a:lnTo>
                  <a:lnTo>
                    <a:pt x="4556" y="1403"/>
                  </a:lnTo>
                  <a:lnTo>
                    <a:pt x="4565" y="1389"/>
                  </a:lnTo>
                  <a:lnTo>
                    <a:pt x="4572" y="1375"/>
                  </a:lnTo>
                  <a:lnTo>
                    <a:pt x="4577" y="1367"/>
                  </a:lnTo>
                  <a:close/>
                  <a:moveTo>
                    <a:pt x="4570" y="1239"/>
                  </a:moveTo>
                  <a:lnTo>
                    <a:pt x="4577" y="1239"/>
                  </a:lnTo>
                  <a:lnTo>
                    <a:pt x="4593" y="1255"/>
                  </a:lnTo>
                  <a:lnTo>
                    <a:pt x="4607" y="1269"/>
                  </a:lnTo>
                  <a:lnTo>
                    <a:pt x="4621" y="1285"/>
                  </a:lnTo>
                  <a:lnTo>
                    <a:pt x="4631" y="1305"/>
                  </a:lnTo>
                  <a:lnTo>
                    <a:pt x="4636" y="1305"/>
                  </a:lnTo>
                  <a:lnTo>
                    <a:pt x="4642" y="1305"/>
                  </a:lnTo>
                  <a:lnTo>
                    <a:pt x="4645" y="1305"/>
                  </a:lnTo>
                  <a:lnTo>
                    <a:pt x="4647" y="1305"/>
                  </a:lnTo>
                  <a:lnTo>
                    <a:pt x="4650" y="1305"/>
                  </a:lnTo>
                  <a:lnTo>
                    <a:pt x="4654" y="1302"/>
                  </a:lnTo>
                  <a:lnTo>
                    <a:pt x="4656" y="1299"/>
                  </a:lnTo>
                  <a:lnTo>
                    <a:pt x="4657" y="1293"/>
                  </a:lnTo>
                  <a:lnTo>
                    <a:pt x="4661" y="1293"/>
                  </a:lnTo>
                  <a:lnTo>
                    <a:pt x="4661" y="1316"/>
                  </a:lnTo>
                  <a:lnTo>
                    <a:pt x="4659" y="1321"/>
                  </a:lnTo>
                  <a:lnTo>
                    <a:pt x="4657" y="1326"/>
                  </a:lnTo>
                  <a:lnTo>
                    <a:pt x="4656" y="1332"/>
                  </a:lnTo>
                  <a:lnTo>
                    <a:pt x="4654" y="1335"/>
                  </a:lnTo>
                  <a:lnTo>
                    <a:pt x="4642" y="1335"/>
                  </a:lnTo>
                  <a:lnTo>
                    <a:pt x="4642" y="1347"/>
                  </a:lnTo>
                  <a:lnTo>
                    <a:pt x="4631" y="1358"/>
                  </a:lnTo>
                  <a:lnTo>
                    <a:pt x="4622" y="1368"/>
                  </a:lnTo>
                  <a:lnTo>
                    <a:pt x="4612" y="1379"/>
                  </a:lnTo>
                  <a:lnTo>
                    <a:pt x="4612" y="1374"/>
                  </a:lnTo>
                  <a:lnTo>
                    <a:pt x="4610" y="1370"/>
                  </a:lnTo>
                  <a:lnTo>
                    <a:pt x="4610" y="1367"/>
                  </a:lnTo>
                  <a:lnTo>
                    <a:pt x="4610" y="1361"/>
                  </a:lnTo>
                  <a:lnTo>
                    <a:pt x="4612" y="1358"/>
                  </a:lnTo>
                  <a:lnTo>
                    <a:pt x="4612" y="1354"/>
                  </a:lnTo>
                  <a:lnTo>
                    <a:pt x="4612" y="1351"/>
                  </a:lnTo>
                  <a:lnTo>
                    <a:pt x="4610" y="1349"/>
                  </a:lnTo>
                  <a:lnTo>
                    <a:pt x="4607" y="1347"/>
                  </a:lnTo>
                  <a:lnTo>
                    <a:pt x="4603" y="1346"/>
                  </a:lnTo>
                  <a:lnTo>
                    <a:pt x="4600" y="1344"/>
                  </a:lnTo>
                  <a:lnTo>
                    <a:pt x="4596" y="1342"/>
                  </a:lnTo>
                  <a:lnTo>
                    <a:pt x="4593" y="1340"/>
                  </a:lnTo>
                  <a:lnTo>
                    <a:pt x="4591" y="1339"/>
                  </a:lnTo>
                  <a:lnTo>
                    <a:pt x="4591" y="1337"/>
                  </a:lnTo>
                  <a:lnTo>
                    <a:pt x="4593" y="1335"/>
                  </a:lnTo>
                  <a:lnTo>
                    <a:pt x="4596" y="1330"/>
                  </a:lnTo>
                  <a:lnTo>
                    <a:pt x="4601" y="1326"/>
                  </a:lnTo>
                  <a:lnTo>
                    <a:pt x="4607" y="1321"/>
                  </a:lnTo>
                  <a:lnTo>
                    <a:pt x="4612" y="1316"/>
                  </a:lnTo>
                  <a:lnTo>
                    <a:pt x="4605" y="1309"/>
                  </a:lnTo>
                  <a:lnTo>
                    <a:pt x="4598" y="1297"/>
                  </a:lnTo>
                  <a:lnTo>
                    <a:pt x="4587" y="1279"/>
                  </a:lnTo>
                  <a:lnTo>
                    <a:pt x="4579" y="1264"/>
                  </a:lnTo>
                  <a:lnTo>
                    <a:pt x="4574" y="1250"/>
                  </a:lnTo>
                  <a:lnTo>
                    <a:pt x="4570" y="1239"/>
                  </a:lnTo>
                  <a:close/>
                  <a:moveTo>
                    <a:pt x="4507" y="1056"/>
                  </a:moveTo>
                  <a:lnTo>
                    <a:pt x="4516" y="1056"/>
                  </a:lnTo>
                  <a:lnTo>
                    <a:pt x="4532" y="1068"/>
                  </a:lnTo>
                  <a:lnTo>
                    <a:pt x="4551" y="1079"/>
                  </a:lnTo>
                  <a:lnTo>
                    <a:pt x="4551" y="1089"/>
                  </a:lnTo>
                  <a:lnTo>
                    <a:pt x="4539" y="1089"/>
                  </a:lnTo>
                  <a:lnTo>
                    <a:pt x="4530" y="1082"/>
                  </a:lnTo>
                  <a:lnTo>
                    <a:pt x="4521" y="1075"/>
                  </a:lnTo>
                  <a:lnTo>
                    <a:pt x="4514" y="1066"/>
                  </a:lnTo>
                  <a:lnTo>
                    <a:pt x="4507" y="1056"/>
                  </a:lnTo>
                  <a:close/>
                  <a:moveTo>
                    <a:pt x="4692" y="995"/>
                  </a:moveTo>
                  <a:lnTo>
                    <a:pt x="4696" y="995"/>
                  </a:lnTo>
                  <a:lnTo>
                    <a:pt x="4699" y="997"/>
                  </a:lnTo>
                  <a:lnTo>
                    <a:pt x="4699" y="997"/>
                  </a:lnTo>
                  <a:lnTo>
                    <a:pt x="4701" y="998"/>
                  </a:lnTo>
                  <a:lnTo>
                    <a:pt x="4701" y="1000"/>
                  </a:lnTo>
                  <a:lnTo>
                    <a:pt x="4703" y="1002"/>
                  </a:lnTo>
                  <a:lnTo>
                    <a:pt x="4704" y="1005"/>
                  </a:lnTo>
                  <a:lnTo>
                    <a:pt x="4708" y="1011"/>
                  </a:lnTo>
                  <a:lnTo>
                    <a:pt x="4710" y="1017"/>
                  </a:lnTo>
                  <a:lnTo>
                    <a:pt x="4711" y="1024"/>
                  </a:lnTo>
                  <a:lnTo>
                    <a:pt x="4704" y="1024"/>
                  </a:lnTo>
                  <a:lnTo>
                    <a:pt x="4704" y="1017"/>
                  </a:lnTo>
                  <a:lnTo>
                    <a:pt x="4699" y="1014"/>
                  </a:lnTo>
                  <a:lnTo>
                    <a:pt x="4697" y="1009"/>
                  </a:lnTo>
                  <a:lnTo>
                    <a:pt x="4696" y="1005"/>
                  </a:lnTo>
                  <a:lnTo>
                    <a:pt x="4694" y="1000"/>
                  </a:lnTo>
                  <a:lnTo>
                    <a:pt x="4692" y="995"/>
                  </a:lnTo>
                  <a:close/>
                  <a:moveTo>
                    <a:pt x="4532" y="974"/>
                  </a:moveTo>
                  <a:lnTo>
                    <a:pt x="4535" y="974"/>
                  </a:lnTo>
                  <a:lnTo>
                    <a:pt x="4537" y="976"/>
                  </a:lnTo>
                  <a:lnTo>
                    <a:pt x="4537" y="977"/>
                  </a:lnTo>
                  <a:lnTo>
                    <a:pt x="4539" y="977"/>
                  </a:lnTo>
                  <a:lnTo>
                    <a:pt x="4540" y="977"/>
                  </a:lnTo>
                  <a:lnTo>
                    <a:pt x="4542" y="979"/>
                  </a:lnTo>
                  <a:lnTo>
                    <a:pt x="4544" y="984"/>
                  </a:lnTo>
                  <a:lnTo>
                    <a:pt x="4544" y="990"/>
                  </a:lnTo>
                  <a:lnTo>
                    <a:pt x="4546" y="993"/>
                  </a:lnTo>
                  <a:lnTo>
                    <a:pt x="4547" y="997"/>
                  </a:lnTo>
                  <a:lnTo>
                    <a:pt x="4549" y="1000"/>
                  </a:lnTo>
                  <a:lnTo>
                    <a:pt x="4551" y="1005"/>
                  </a:lnTo>
                  <a:lnTo>
                    <a:pt x="4539" y="1005"/>
                  </a:lnTo>
                  <a:lnTo>
                    <a:pt x="4537" y="997"/>
                  </a:lnTo>
                  <a:lnTo>
                    <a:pt x="4533" y="991"/>
                  </a:lnTo>
                  <a:lnTo>
                    <a:pt x="4532" y="984"/>
                  </a:lnTo>
                  <a:lnTo>
                    <a:pt x="4532" y="974"/>
                  </a:lnTo>
                  <a:close/>
                  <a:moveTo>
                    <a:pt x="2907" y="967"/>
                  </a:moveTo>
                  <a:lnTo>
                    <a:pt x="2907" y="974"/>
                  </a:lnTo>
                  <a:lnTo>
                    <a:pt x="2915" y="993"/>
                  </a:lnTo>
                  <a:lnTo>
                    <a:pt x="2915" y="1014"/>
                  </a:lnTo>
                  <a:lnTo>
                    <a:pt x="2910" y="1033"/>
                  </a:lnTo>
                  <a:lnTo>
                    <a:pt x="2901" y="1052"/>
                  </a:lnTo>
                  <a:lnTo>
                    <a:pt x="2891" y="1070"/>
                  </a:lnTo>
                  <a:lnTo>
                    <a:pt x="2882" y="1087"/>
                  </a:lnTo>
                  <a:lnTo>
                    <a:pt x="2875" y="1101"/>
                  </a:lnTo>
                  <a:lnTo>
                    <a:pt x="2872" y="1119"/>
                  </a:lnTo>
                  <a:lnTo>
                    <a:pt x="2870" y="1134"/>
                  </a:lnTo>
                  <a:lnTo>
                    <a:pt x="2868" y="1147"/>
                  </a:lnTo>
                  <a:lnTo>
                    <a:pt x="2861" y="1157"/>
                  </a:lnTo>
                  <a:lnTo>
                    <a:pt x="2849" y="1166"/>
                  </a:lnTo>
                  <a:lnTo>
                    <a:pt x="2849" y="1162"/>
                  </a:lnTo>
                  <a:lnTo>
                    <a:pt x="2842" y="1161"/>
                  </a:lnTo>
                  <a:lnTo>
                    <a:pt x="2837" y="1159"/>
                  </a:lnTo>
                  <a:lnTo>
                    <a:pt x="2832" y="1155"/>
                  </a:lnTo>
                  <a:lnTo>
                    <a:pt x="2828" y="1150"/>
                  </a:lnTo>
                  <a:lnTo>
                    <a:pt x="2826" y="1143"/>
                  </a:lnTo>
                  <a:lnTo>
                    <a:pt x="2819" y="1129"/>
                  </a:lnTo>
                  <a:lnTo>
                    <a:pt x="2818" y="1115"/>
                  </a:lnTo>
                  <a:lnTo>
                    <a:pt x="2823" y="1103"/>
                  </a:lnTo>
                  <a:lnTo>
                    <a:pt x="2828" y="1089"/>
                  </a:lnTo>
                  <a:lnTo>
                    <a:pt x="2833" y="1075"/>
                  </a:lnTo>
                  <a:lnTo>
                    <a:pt x="2833" y="1066"/>
                  </a:lnTo>
                  <a:lnTo>
                    <a:pt x="2832" y="1052"/>
                  </a:lnTo>
                  <a:lnTo>
                    <a:pt x="2830" y="1038"/>
                  </a:lnTo>
                  <a:lnTo>
                    <a:pt x="2830" y="1024"/>
                  </a:lnTo>
                  <a:lnTo>
                    <a:pt x="2849" y="1024"/>
                  </a:lnTo>
                  <a:lnTo>
                    <a:pt x="2854" y="1016"/>
                  </a:lnTo>
                  <a:lnTo>
                    <a:pt x="2865" y="1005"/>
                  </a:lnTo>
                  <a:lnTo>
                    <a:pt x="2875" y="993"/>
                  </a:lnTo>
                  <a:lnTo>
                    <a:pt x="2887" y="981"/>
                  </a:lnTo>
                  <a:lnTo>
                    <a:pt x="2898" y="972"/>
                  </a:lnTo>
                  <a:lnTo>
                    <a:pt x="2907" y="967"/>
                  </a:lnTo>
                  <a:close/>
                  <a:moveTo>
                    <a:pt x="4455" y="913"/>
                  </a:moveTo>
                  <a:lnTo>
                    <a:pt x="4469" y="918"/>
                  </a:lnTo>
                  <a:lnTo>
                    <a:pt x="4469" y="925"/>
                  </a:lnTo>
                  <a:lnTo>
                    <a:pt x="4458" y="925"/>
                  </a:lnTo>
                  <a:lnTo>
                    <a:pt x="4458" y="921"/>
                  </a:lnTo>
                  <a:lnTo>
                    <a:pt x="4457" y="920"/>
                  </a:lnTo>
                  <a:lnTo>
                    <a:pt x="4457" y="918"/>
                  </a:lnTo>
                  <a:lnTo>
                    <a:pt x="4455" y="918"/>
                  </a:lnTo>
                  <a:lnTo>
                    <a:pt x="4455" y="916"/>
                  </a:lnTo>
                  <a:lnTo>
                    <a:pt x="4455" y="913"/>
                  </a:lnTo>
                  <a:close/>
                  <a:moveTo>
                    <a:pt x="4205" y="909"/>
                  </a:moveTo>
                  <a:lnTo>
                    <a:pt x="4209" y="909"/>
                  </a:lnTo>
                  <a:lnTo>
                    <a:pt x="4210" y="918"/>
                  </a:lnTo>
                  <a:lnTo>
                    <a:pt x="4212" y="930"/>
                  </a:lnTo>
                  <a:lnTo>
                    <a:pt x="4217" y="944"/>
                  </a:lnTo>
                  <a:lnTo>
                    <a:pt x="4221" y="956"/>
                  </a:lnTo>
                  <a:lnTo>
                    <a:pt x="4224" y="963"/>
                  </a:lnTo>
                  <a:lnTo>
                    <a:pt x="4226" y="965"/>
                  </a:lnTo>
                  <a:lnTo>
                    <a:pt x="4231" y="967"/>
                  </a:lnTo>
                  <a:lnTo>
                    <a:pt x="4235" y="967"/>
                  </a:lnTo>
                  <a:lnTo>
                    <a:pt x="4240" y="969"/>
                  </a:lnTo>
                  <a:lnTo>
                    <a:pt x="4244" y="969"/>
                  </a:lnTo>
                  <a:lnTo>
                    <a:pt x="4247" y="970"/>
                  </a:lnTo>
                  <a:lnTo>
                    <a:pt x="4247" y="976"/>
                  </a:lnTo>
                  <a:lnTo>
                    <a:pt x="4251" y="988"/>
                  </a:lnTo>
                  <a:lnTo>
                    <a:pt x="4254" y="1002"/>
                  </a:lnTo>
                  <a:lnTo>
                    <a:pt x="4259" y="1019"/>
                  </a:lnTo>
                  <a:lnTo>
                    <a:pt x="4263" y="1031"/>
                  </a:lnTo>
                  <a:lnTo>
                    <a:pt x="4266" y="1040"/>
                  </a:lnTo>
                  <a:lnTo>
                    <a:pt x="4275" y="1040"/>
                  </a:lnTo>
                  <a:lnTo>
                    <a:pt x="4280" y="1042"/>
                  </a:lnTo>
                  <a:lnTo>
                    <a:pt x="4286" y="1044"/>
                  </a:lnTo>
                  <a:lnTo>
                    <a:pt x="4289" y="1047"/>
                  </a:lnTo>
                  <a:lnTo>
                    <a:pt x="4292" y="1052"/>
                  </a:lnTo>
                  <a:lnTo>
                    <a:pt x="4301" y="1065"/>
                  </a:lnTo>
                  <a:lnTo>
                    <a:pt x="4305" y="1082"/>
                  </a:lnTo>
                  <a:lnTo>
                    <a:pt x="4324" y="1082"/>
                  </a:lnTo>
                  <a:lnTo>
                    <a:pt x="4331" y="1100"/>
                  </a:lnTo>
                  <a:lnTo>
                    <a:pt x="4341" y="1112"/>
                  </a:lnTo>
                  <a:lnTo>
                    <a:pt x="4350" y="1124"/>
                  </a:lnTo>
                  <a:lnTo>
                    <a:pt x="4359" y="1140"/>
                  </a:lnTo>
                  <a:lnTo>
                    <a:pt x="4362" y="1166"/>
                  </a:lnTo>
                  <a:lnTo>
                    <a:pt x="4361" y="1187"/>
                  </a:lnTo>
                  <a:lnTo>
                    <a:pt x="4355" y="1208"/>
                  </a:lnTo>
                  <a:lnTo>
                    <a:pt x="4347" y="1227"/>
                  </a:lnTo>
                  <a:lnTo>
                    <a:pt x="4338" y="1248"/>
                  </a:lnTo>
                  <a:lnTo>
                    <a:pt x="4327" y="1271"/>
                  </a:lnTo>
                  <a:lnTo>
                    <a:pt x="4324" y="1285"/>
                  </a:lnTo>
                  <a:lnTo>
                    <a:pt x="4319" y="1299"/>
                  </a:lnTo>
                  <a:lnTo>
                    <a:pt x="4315" y="1314"/>
                  </a:lnTo>
                  <a:lnTo>
                    <a:pt x="4310" y="1326"/>
                  </a:lnTo>
                  <a:lnTo>
                    <a:pt x="4301" y="1335"/>
                  </a:lnTo>
                  <a:lnTo>
                    <a:pt x="4291" y="1340"/>
                  </a:lnTo>
                  <a:lnTo>
                    <a:pt x="4279" y="1346"/>
                  </a:lnTo>
                  <a:lnTo>
                    <a:pt x="4266" y="1351"/>
                  </a:lnTo>
                  <a:lnTo>
                    <a:pt x="4258" y="1354"/>
                  </a:lnTo>
                  <a:lnTo>
                    <a:pt x="4247" y="1346"/>
                  </a:lnTo>
                  <a:lnTo>
                    <a:pt x="4235" y="1335"/>
                  </a:lnTo>
                  <a:lnTo>
                    <a:pt x="4226" y="1342"/>
                  </a:lnTo>
                  <a:lnTo>
                    <a:pt x="4216" y="1346"/>
                  </a:lnTo>
                  <a:lnTo>
                    <a:pt x="4203" y="1344"/>
                  </a:lnTo>
                  <a:lnTo>
                    <a:pt x="4190" y="1342"/>
                  </a:lnTo>
                  <a:lnTo>
                    <a:pt x="4174" y="1340"/>
                  </a:lnTo>
                  <a:lnTo>
                    <a:pt x="4167" y="1305"/>
                  </a:lnTo>
                  <a:lnTo>
                    <a:pt x="4162" y="1304"/>
                  </a:lnTo>
                  <a:lnTo>
                    <a:pt x="4156" y="1302"/>
                  </a:lnTo>
                  <a:lnTo>
                    <a:pt x="4151" y="1300"/>
                  </a:lnTo>
                  <a:lnTo>
                    <a:pt x="4148" y="1297"/>
                  </a:lnTo>
                  <a:lnTo>
                    <a:pt x="4144" y="1295"/>
                  </a:lnTo>
                  <a:lnTo>
                    <a:pt x="4142" y="1293"/>
                  </a:lnTo>
                  <a:lnTo>
                    <a:pt x="4142" y="1292"/>
                  </a:lnTo>
                  <a:lnTo>
                    <a:pt x="4144" y="1290"/>
                  </a:lnTo>
                  <a:lnTo>
                    <a:pt x="4144" y="1288"/>
                  </a:lnTo>
                  <a:lnTo>
                    <a:pt x="4144" y="1286"/>
                  </a:lnTo>
                  <a:lnTo>
                    <a:pt x="4142" y="1285"/>
                  </a:lnTo>
                  <a:lnTo>
                    <a:pt x="4141" y="1283"/>
                  </a:lnTo>
                  <a:lnTo>
                    <a:pt x="4135" y="1281"/>
                  </a:lnTo>
                  <a:lnTo>
                    <a:pt x="4134" y="1283"/>
                  </a:lnTo>
                  <a:lnTo>
                    <a:pt x="4134" y="1285"/>
                  </a:lnTo>
                  <a:lnTo>
                    <a:pt x="4134" y="1285"/>
                  </a:lnTo>
                  <a:lnTo>
                    <a:pt x="4132" y="1286"/>
                  </a:lnTo>
                  <a:lnTo>
                    <a:pt x="4130" y="1286"/>
                  </a:lnTo>
                  <a:lnTo>
                    <a:pt x="4128" y="1286"/>
                  </a:lnTo>
                  <a:lnTo>
                    <a:pt x="4128" y="1281"/>
                  </a:lnTo>
                  <a:lnTo>
                    <a:pt x="4123" y="1281"/>
                  </a:lnTo>
                  <a:lnTo>
                    <a:pt x="4123" y="1278"/>
                  </a:lnTo>
                  <a:lnTo>
                    <a:pt x="4130" y="1274"/>
                  </a:lnTo>
                  <a:lnTo>
                    <a:pt x="4135" y="1269"/>
                  </a:lnTo>
                  <a:lnTo>
                    <a:pt x="4139" y="1264"/>
                  </a:lnTo>
                  <a:lnTo>
                    <a:pt x="4135" y="1264"/>
                  </a:lnTo>
                  <a:lnTo>
                    <a:pt x="4135" y="1258"/>
                  </a:lnTo>
                  <a:lnTo>
                    <a:pt x="4127" y="1267"/>
                  </a:lnTo>
                  <a:lnTo>
                    <a:pt x="4118" y="1272"/>
                  </a:lnTo>
                  <a:lnTo>
                    <a:pt x="4104" y="1278"/>
                  </a:lnTo>
                  <a:lnTo>
                    <a:pt x="4099" y="1267"/>
                  </a:lnTo>
                  <a:lnTo>
                    <a:pt x="4092" y="1257"/>
                  </a:lnTo>
                  <a:lnTo>
                    <a:pt x="4083" y="1248"/>
                  </a:lnTo>
                  <a:lnTo>
                    <a:pt x="4071" y="1241"/>
                  </a:lnTo>
                  <a:lnTo>
                    <a:pt x="4055" y="1239"/>
                  </a:lnTo>
                  <a:lnTo>
                    <a:pt x="4045" y="1236"/>
                  </a:lnTo>
                  <a:lnTo>
                    <a:pt x="4031" y="1234"/>
                  </a:lnTo>
                  <a:lnTo>
                    <a:pt x="4011" y="1236"/>
                  </a:lnTo>
                  <a:lnTo>
                    <a:pt x="3992" y="1237"/>
                  </a:lnTo>
                  <a:lnTo>
                    <a:pt x="3973" y="1241"/>
                  </a:lnTo>
                  <a:lnTo>
                    <a:pt x="3956" y="1244"/>
                  </a:lnTo>
                  <a:lnTo>
                    <a:pt x="3943" y="1248"/>
                  </a:lnTo>
                  <a:lnTo>
                    <a:pt x="3936" y="1271"/>
                  </a:lnTo>
                  <a:lnTo>
                    <a:pt x="3919" y="1271"/>
                  </a:lnTo>
                  <a:lnTo>
                    <a:pt x="3903" y="1269"/>
                  </a:lnTo>
                  <a:lnTo>
                    <a:pt x="3886" y="1271"/>
                  </a:lnTo>
                  <a:lnTo>
                    <a:pt x="3874" y="1274"/>
                  </a:lnTo>
                  <a:lnTo>
                    <a:pt x="3861" y="1279"/>
                  </a:lnTo>
                  <a:lnTo>
                    <a:pt x="3851" y="1285"/>
                  </a:lnTo>
                  <a:lnTo>
                    <a:pt x="3839" y="1286"/>
                  </a:lnTo>
                  <a:lnTo>
                    <a:pt x="3825" y="1286"/>
                  </a:lnTo>
                  <a:lnTo>
                    <a:pt x="3821" y="1279"/>
                  </a:lnTo>
                  <a:lnTo>
                    <a:pt x="3818" y="1274"/>
                  </a:lnTo>
                  <a:lnTo>
                    <a:pt x="3812" y="1269"/>
                  </a:lnTo>
                  <a:lnTo>
                    <a:pt x="3809" y="1264"/>
                  </a:lnTo>
                  <a:lnTo>
                    <a:pt x="3818" y="1251"/>
                  </a:lnTo>
                  <a:lnTo>
                    <a:pt x="3819" y="1236"/>
                  </a:lnTo>
                  <a:lnTo>
                    <a:pt x="3818" y="1218"/>
                  </a:lnTo>
                  <a:lnTo>
                    <a:pt x="3811" y="1201"/>
                  </a:lnTo>
                  <a:lnTo>
                    <a:pt x="3804" y="1182"/>
                  </a:lnTo>
                  <a:lnTo>
                    <a:pt x="3795" y="1164"/>
                  </a:lnTo>
                  <a:lnTo>
                    <a:pt x="3790" y="1148"/>
                  </a:lnTo>
                  <a:lnTo>
                    <a:pt x="3786" y="1136"/>
                  </a:lnTo>
                  <a:lnTo>
                    <a:pt x="3790" y="1136"/>
                  </a:lnTo>
                  <a:lnTo>
                    <a:pt x="3793" y="1138"/>
                  </a:lnTo>
                  <a:lnTo>
                    <a:pt x="3795" y="1138"/>
                  </a:lnTo>
                  <a:lnTo>
                    <a:pt x="3797" y="1140"/>
                  </a:lnTo>
                  <a:lnTo>
                    <a:pt x="3797" y="1140"/>
                  </a:lnTo>
                  <a:lnTo>
                    <a:pt x="3799" y="1138"/>
                  </a:lnTo>
                  <a:lnTo>
                    <a:pt x="3800" y="1136"/>
                  </a:lnTo>
                  <a:lnTo>
                    <a:pt x="3802" y="1133"/>
                  </a:lnTo>
                  <a:lnTo>
                    <a:pt x="3793" y="1124"/>
                  </a:lnTo>
                  <a:lnTo>
                    <a:pt x="3790" y="1113"/>
                  </a:lnTo>
                  <a:lnTo>
                    <a:pt x="3786" y="1101"/>
                  </a:lnTo>
                  <a:lnTo>
                    <a:pt x="3795" y="1091"/>
                  </a:lnTo>
                  <a:lnTo>
                    <a:pt x="3802" y="1080"/>
                  </a:lnTo>
                  <a:lnTo>
                    <a:pt x="3809" y="1070"/>
                  </a:lnTo>
                  <a:lnTo>
                    <a:pt x="3819" y="1061"/>
                  </a:lnTo>
                  <a:lnTo>
                    <a:pt x="3832" y="1056"/>
                  </a:lnTo>
                  <a:lnTo>
                    <a:pt x="3840" y="1056"/>
                  </a:lnTo>
                  <a:lnTo>
                    <a:pt x="3854" y="1054"/>
                  </a:lnTo>
                  <a:lnTo>
                    <a:pt x="3872" y="1051"/>
                  </a:lnTo>
                  <a:lnTo>
                    <a:pt x="3888" y="1047"/>
                  </a:lnTo>
                  <a:lnTo>
                    <a:pt x="3902" y="1044"/>
                  </a:lnTo>
                  <a:lnTo>
                    <a:pt x="3907" y="1031"/>
                  </a:lnTo>
                  <a:lnTo>
                    <a:pt x="3915" y="1017"/>
                  </a:lnTo>
                  <a:lnTo>
                    <a:pt x="3926" y="1007"/>
                  </a:lnTo>
                  <a:lnTo>
                    <a:pt x="3940" y="1002"/>
                  </a:lnTo>
                  <a:lnTo>
                    <a:pt x="3940" y="990"/>
                  </a:lnTo>
                  <a:lnTo>
                    <a:pt x="3947" y="986"/>
                  </a:lnTo>
                  <a:lnTo>
                    <a:pt x="3956" y="977"/>
                  </a:lnTo>
                  <a:lnTo>
                    <a:pt x="3966" y="969"/>
                  </a:lnTo>
                  <a:lnTo>
                    <a:pt x="3977" y="962"/>
                  </a:lnTo>
                  <a:lnTo>
                    <a:pt x="3987" y="956"/>
                  </a:lnTo>
                  <a:lnTo>
                    <a:pt x="3994" y="960"/>
                  </a:lnTo>
                  <a:lnTo>
                    <a:pt x="3996" y="962"/>
                  </a:lnTo>
                  <a:lnTo>
                    <a:pt x="3996" y="965"/>
                  </a:lnTo>
                  <a:lnTo>
                    <a:pt x="3996" y="969"/>
                  </a:lnTo>
                  <a:lnTo>
                    <a:pt x="3998" y="974"/>
                  </a:lnTo>
                  <a:lnTo>
                    <a:pt x="4003" y="976"/>
                  </a:lnTo>
                  <a:lnTo>
                    <a:pt x="4008" y="976"/>
                  </a:lnTo>
                  <a:lnTo>
                    <a:pt x="4011" y="977"/>
                  </a:lnTo>
                  <a:lnTo>
                    <a:pt x="4017" y="979"/>
                  </a:lnTo>
                  <a:lnTo>
                    <a:pt x="4020" y="963"/>
                  </a:lnTo>
                  <a:lnTo>
                    <a:pt x="4025" y="955"/>
                  </a:lnTo>
                  <a:lnTo>
                    <a:pt x="4032" y="949"/>
                  </a:lnTo>
                  <a:lnTo>
                    <a:pt x="4041" y="944"/>
                  </a:lnTo>
                  <a:lnTo>
                    <a:pt x="4050" y="941"/>
                  </a:lnTo>
                  <a:lnTo>
                    <a:pt x="4059" y="932"/>
                  </a:lnTo>
                  <a:lnTo>
                    <a:pt x="4055" y="930"/>
                  </a:lnTo>
                  <a:lnTo>
                    <a:pt x="4055" y="928"/>
                  </a:lnTo>
                  <a:lnTo>
                    <a:pt x="4053" y="927"/>
                  </a:lnTo>
                  <a:lnTo>
                    <a:pt x="4052" y="925"/>
                  </a:lnTo>
                  <a:lnTo>
                    <a:pt x="4066" y="925"/>
                  </a:lnTo>
                  <a:lnTo>
                    <a:pt x="4080" y="932"/>
                  </a:lnTo>
                  <a:lnTo>
                    <a:pt x="4095" y="934"/>
                  </a:lnTo>
                  <a:lnTo>
                    <a:pt x="4111" y="934"/>
                  </a:lnTo>
                  <a:lnTo>
                    <a:pt x="4128" y="932"/>
                  </a:lnTo>
                  <a:lnTo>
                    <a:pt x="4128" y="941"/>
                  </a:lnTo>
                  <a:lnTo>
                    <a:pt x="4116" y="956"/>
                  </a:lnTo>
                  <a:lnTo>
                    <a:pt x="4109" y="979"/>
                  </a:lnTo>
                  <a:lnTo>
                    <a:pt x="4121" y="986"/>
                  </a:lnTo>
                  <a:lnTo>
                    <a:pt x="4137" y="995"/>
                  </a:lnTo>
                  <a:lnTo>
                    <a:pt x="4153" y="1004"/>
                  </a:lnTo>
                  <a:lnTo>
                    <a:pt x="4169" y="1009"/>
                  </a:lnTo>
                  <a:lnTo>
                    <a:pt x="4181" y="1009"/>
                  </a:lnTo>
                  <a:lnTo>
                    <a:pt x="4190" y="995"/>
                  </a:lnTo>
                  <a:lnTo>
                    <a:pt x="4195" y="972"/>
                  </a:lnTo>
                  <a:lnTo>
                    <a:pt x="4196" y="949"/>
                  </a:lnTo>
                  <a:lnTo>
                    <a:pt x="4200" y="927"/>
                  </a:lnTo>
                  <a:lnTo>
                    <a:pt x="4205" y="909"/>
                  </a:lnTo>
                  <a:close/>
                  <a:moveTo>
                    <a:pt x="4439" y="897"/>
                  </a:moveTo>
                  <a:lnTo>
                    <a:pt x="4443" y="901"/>
                  </a:lnTo>
                  <a:lnTo>
                    <a:pt x="4446" y="904"/>
                  </a:lnTo>
                  <a:lnTo>
                    <a:pt x="4450" y="906"/>
                  </a:lnTo>
                  <a:lnTo>
                    <a:pt x="4450" y="913"/>
                  </a:lnTo>
                  <a:lnTo>
                    <a:pt x="4443" y="913"/>
                  </a:lnTo>
                  <a:lnTo>
                    <a:pt x="4441" y="913"/>
                  </a:lnTo>
                  <a:lnTo>
                    <a:pt x="4439" y="911"/>
                  </a:lnTo>
                  <a:lnTo>
                    <a:pt x="4437" y="911"/>
                  </a:lnTo>
                  <a:lnTo>
                    <a:pt x="4436" y="911"/>
                  </a:lnTo>
                  <a:lnTo>
                    <a:pt x="4430" y="909"/>
                  </a:lnTo>
                  <a:lnTo>
                    <a:pt x="4432" y="906"/>
                  </a:lnTo>
                  <a:lnTo>
                    <a:pt x="4432" y="902"/>
                  </a:lnTo>
                  <a:lnTo>
                    <a:pt x="4432" y="902"/>
                  </a:lnTo>
                  <a:lnTo>
                    <a:pt x="4432" y="901"/>
                  </a:lnTo>
                  <a:lnTo>
                    <a:pt x="4434" y="901"/>
                  </a:lnTo>
                  <a:lnTo>
                    <a:pt x="4436" y="901"/>
                  </a:lnTo>
                  <a:lnTo>
                    <a:pt x="4439" y="897"/>
                  </a:lnTo>
                  <a:close/>
                  <a:moveTo>
                    <a:pt x="3867" y="897"/>
                  </a:moveTo>
                  <a:lnTo>
                    <a:pt x="3874" y="899"/>
                  </a:lnTo>
                  <a:lnTo>
                    <a:pt x="3879" y="899"/>
                  </a:lnTo>
                  <a:lnTo>
                    <a:pt x="3884" y="899"/>
                  </a:lnTo>
                  <a:lnTo>
                    <a:pt x="3888" y="901"/>
                  </a:lnTo>
                  <a:lnTo>
                    <a:pt x="3893" y="902"/>
                  </a:lnTo>
                  <a:lnTo>
                    <a:pt x="3893" y="909"/>
                  </a:lnTo>
                  <a:lnTo>
                    <a:pt x="3889" y="909"/>
                  </a:lnTo>
                  <a:lnTo>
                    <a:pt x="3889" y="913"/>
                  </a:lnTo>
                  <a:lnTo>
                    <a:pt x="3884" y="911"/>
                  </a:lnTo>
                  <a:lnTo>
                    <a:pt x="3879" y="909"/>
                  </a:lnTo>
                  <a:lnTo>
                    <a:pt x="3874" y="906"/>
                  </a:lnTo>
                  <a:lnTo>
                    <a:pt x="3870" y="902"/>
                  </a:lnTo>
                  <a:lnTo>
                    <a:pt x="3867" y="897"/>
                  </a:lnTo>
                  <a:close/>
                  <a:moveTo>
                    <a:pt x="4443" y="887"/>
                  </a:moveTo>
                  <a:lnTo>
                    <a:pt x="4455" y="887"/>
                  </a:lnTo>
                  <a:lnTo>
                    <a:pt x="4462" y="909"/>
                  </a:lnTo>
                  <a:lnTo>
                    <a:pt x="4455" y="909"/>
                  </a:lnTo>
                  <a:lnTo>
                    <a:pt x="4455" y="906"/>
                  </a:lnTo>
                  <a:lnTo>
                    <a:pt x="4450" y="902"/>
                  </a:lnTo>
                  <a:lnTo>
                    <a:pt x="4448" y="899"/>
                  </a:lnTo>
                  <a:lnTo>
                    <a:pt x="4446" y="895"/>
                  </a:lnTo>
                  <a:lnTo>
                    <a:pt x="4444" y="892"/>
                  </a:lnTo>
                  <a:lnTo>
                    <a:pt x="4443" y="887"/>
                  </a:lnTo>
                  <a:close/>
                  <a:moveTo>
                    <a:pt x="3963" y="883"/>
                  </a:moveTo>
                  <a:lnTo>
                    <a:pt x="3982" y="883"/>
                  </a:lnTo>
                  <a:lnTo>
                    <a:pt x="3982" y="887"/>
                  </a:lnTo>
                  <a:lnTo>
                    <a:pt x="3978" y="887"/>
                  </a:lnTo>
                  <a:lnTo>
                    <a:pt x="3966" y="895"/>
                  </a:lnTo>
                  <a:lnTo>
                    <a:pt x="3952" y="904"/>
                  </a:lnTo>
                  <a:lnTo>
                    <a:pt x="3940" y="913"/>
                  </a:lnTo>
                  <a:lnTo>
                    <a:pt x="3936" y="913"/>
                  </a:lnTo>
                  <a:lnTo>
                    <a:pt x="3935" y="911"/>
                  </a:lnTo>
                  <a:lnTo>
                    <a:pt x="3935" y="911"/>
                  </a:lnTo>
                  <a:lnTo>
                    <a:pt x="3933" y="911"/>
                  </a:lnTo>
                  <a:lnTo>
                    <a:pt x="3931" y="909"/>
                  </a:lnTo>
                  <a:lnTo>
                    <a:pt x="3928" y="909"/>
                  </a:lnTo>
                  <a:lnTo>
                    <a:pt x="3928" y="906"/>
                  </a:lnTo>
                  <a:lnTo>
                    <a:pt x="3945" y="895"/>
                  </a:lnTo>
                  <a:lnTo>
                    <a:pt x="3963" y="883"/>
                  </a:lnTo>
                  <a:close/>
                  <a:moveTo>
                    <a:pt x="3917" y="878"/>
                  </a:moveTo>
                  <a:lnTo>
                    <a:pt x="3921" y="881"/>
                  </a:lnTo>
                  <a:lnTo>
                    <a:pt x="3922" y="881"/>
                  </a:lnTo>
                  <a:lnTo>
                    <a:pt x="3922" y="881"/>
                  </a:lnTo>
                  <a:lnTo>
                    <a:pt x="3922" y="883"/>
                  </a:lnTo>
                  <a:lnTo>
                    <a:pt x="3922" y="883"/>
                  </a:lnTo>
                  <a:lnTo>
                    <a:pt x="3922" y="887"/>
                  </a:lnTo>
                  <a:lnTo>
                    <a:pt x="3924" y="890"/>
                  </a:lnTo>
                  <a:lnTo>
                    <a:pt x="3917" y="890"/>
                  </a:lnTo>
                  <a:lnTo>
                    <a:pt x="3905" y="894"/>
                  </a:lnTo>
                  <a:lnTo>
                    <a:pt x="3891" y="894"/>
                  </a:lnTo>
                  <a:lnTo>
                    <a:pt x="3879" y="890"/>
                  </a:lnTo>
                  <a:lnTo>
                    <a:pt x="3879" y="888"/>
                  </a:lnTo>
                  <a:lnTo>
                    <a:pt x="3881" y="888"/>
                  </a:lnTo>
                  <a:lnTo>
                    <a:pt x="3881" y="888"/>
                  </a:lnTo>
                  <a:lnTo>
                    <a:pt x="3881" y="888"/>
                  </a:lnTo>
                  <a:lnTo>
                    <a:pt x="3881" y="888"/>
                  </a:lnTo>
                  <a:lnTo>
                    <a:pt x="3882" y="887"/>
                  </a:lnTo>
                  <a:lnTo>
                    <a:pt x="3891" y="883"/>
                  </a:lnTo>
                  <a:lnTo>
                    <a:pt x="3900" y="883"/>
                  </a:lnTo>
                  <a:lnTo>
                    <a:pt x="3908" y="883"/>
                  </a:lnTo>
                  <a:lnTo>
                    <a:pt x="3917" y="878"/>
                  </a:lnTo>
                  <a:close/>
                  <a:moveTo>
                    <a:pt x="3851" y="878"/>
                  </a:moveTo>
                  <a:lnTo>
                    <a:pt x="3858" y="880"/>
                  </a:lnTo>
                  <a:lnTo>
                    <a:pt x="3861" y="881"/>
                  </a:lnTo>
                  <a:lnTo>
                    <a:pt x="3865" y="883"/>
                  </a:lnTo>
                  <a:lnTo>
                    <a:pt x="3868" y="887"/>
                  </a:lnTo>
                  <a:lnTo>
                    <a:pt x="3870" y="890"/>
                  </a:lnTo>
                  <a:lnTo>
                    <a:pt x="3867" y="890"/>
                  </a:lnTo>
                  <a:lnTo>
                    <a:pt x="3858" y="894"/>
                  </a:lnTo>
                  <a:lnTo>
                    <a:pt x="3847" y="894"/>
                  </a:lnTo>
                  <a:lnTo>
                    <a:pt x="3835" y="894"/>
                  </a:lnTo>
                  <a:lnTo>
                    <a:pt x="3835" y="887"/>
                  </a:lnTo>
                  <a:lnTo>
                    <a:pt x="3840" y="885"/>
                  </a:lnTo>
                  <a:lnTo>
                    <a:pt x="3846" y="883"/>
                  </a:lnTo>
                  <a:lnTo>
                    <a:pt x="3847" y="881"/>
                  </a:lnTo>
                  <a:lnTo>
                    <a:pt x="3851" y="878"/>
                  </a:lnTo>
                  <a:close/>
                  <a:moveTo>
                    <a:pt x="4411" y="871"/>
                  </a:moveTo>
                  <a:lnTo>
                    <a:pt x="4418" y="874"/>
                  </a:lnTo>
                  <a:lnTo>
                    <a:pt x="4422" y="876"/>
                  </a:lnTo>
                  <a:lnTo>
                    <a:pt x="4427" y="880"/>
                  </a:lnTo>
                  <a:lnTo>
                    <a:pt x="4430" y="883"/>
                  </a:lnTo>
                  <a:lnTo>
                    <a:pt x="4432" y="888"/>
                  </a:lnTo>
                  <a:lnTo>
                    <a:pt x="4436" y="894"/>
                  </a:lnTo>
                  <a:lnTo>
                    <a:pt x="4430" y="894"/>
                  </a:lnTo>
                  <a:lnTo>
                    <a:pt x="4427" y="890"/>
                  </a:lnTo>
                  <a:lnTo>
                    <a:pt x="4422" y="887"/>
                  </a:lnTo>
                  <a:lnTo>
                    <a:pt x="4418" y="883"/>
                  </a:lnTo>
                  <a:lnTo>
                    <a:pt x="4415" y="878"/>
                  </a:lnTo>
                  <a:lnTo>
                    <a:pt x="4411" y="871"/>
                  </a:lnTo>
                  <a:close/>
                  <a:moveTo>
                    <a:pt x="4385" y="864"/>
                  </a:moveTo>
                  <a:lnTo>
                    <a:pt x="4388" y="864"/>
                  </a:lnTo>
                  <a:lnTo>
                    <a:pt x="4390" y="866"/>
                  </a:lnTo>
                  <a:lnTo>
                    <a:pt x="4392" y="866"/>
                  </a:lnTo>
                  <a:lnTo>
                    <a:pt x="4394" y="867"/>
                  </a:lnTo>
                  <a:lnTo>
                    <a:pt x="4394" y="869"/>
                  </a:lnTo>
                  <a:lnTo>
                    <a:pt x="4397" y="871"/>
                  </a:lnTo>
                  <a:lnTo>
                    <a:pt x="4401" y="871"/>
                  </a:lnTo>
                  <a:lnTo>
                    <a:pt x="4401" y="874"/>
                  </a:lnTo>
                  <a:lnTo>
                    <a:pt x="4395" y="873"/>
                  </a:lnTo>
                  <a:lnTo>
                    <a:pt x="4392" y="871"/>
                  </a:lnTo>
                  <a:lnTo>
                    <a:pt x="4390" y="869"/>
                  </a:lnTo>
                  <a:lnTo>
                    <a:pt x="4388" y="867"/>
                  </a:lnTo>
                  <a:lnTo>
                    <a:pt x="4385" y="864"/>
                  </a:lnTo>
                  <a:close/>
                  <a:moveTo>
                    <a:pt x="4081" y="845"/>
                  </a:moveTo>
                  <a:lnTo>
                    <a:pt x="4094" y="848"/>
                  </a:lnTo>
                  <a:lnTo>
                    <a:pt x="4094" y="855"/>
                  </a:lnTo>
                  <a:lnTo>
                    <a:pt x="4085" y="860"/>
                  </a:lnTo>
                  <a:lnTo>
                    <a:pt x="4085" y="860"/>
                  </a:lnTo>
                  <a:lnTo>
                    <a:pt x="4083" y="862"/>
                  </a:lnTo>
                  <a:lnTo>
                    <a:pt x="4083" y="862"/>
                  </a:lnTo>
                  <a:lnTo>
                    <a:pt x="4083" y="862"/>
                  </a:lnTo>
                  <a:lnTo>
                    <a:pt x="4083" y="862"/>
                  </a:lnTo>
                  <a:lnTo>
                    <a:pt x="4081" y="864"/>
                  </a:lnTo>
                  <a:lnTo>
                    <a:pt x="4081" y="845"/>
                  </a:lnTo>
                  <a:close/>
                  <a:moveTo>
                    <a:pt x="4362" y="825"/>
                  </a:moveTo>
                  <a:lnTo>
                    <a:pt x="4373" y="832"/>
                  </a:lnTo>
                  <a:lnTo>
                    <a:pt x="4380" y="843"/>
                  </a:lnTo>
                  <a:lnTo>
                    <a:pt x="4385" y="855"/>
                  </a:lnTo>
                  <a:lnTo>
                    <a:pt x="4382" y="855"/>
                  </a:lnTo>
                  <a:lnTo>
                    <a:pt x="4382" y="860"/>
                  </a:lnTo>
                  <a:lnTo>
                    <a:pt x="4369" y="855"/>
                  </a:lnTo>
                  <a:lnTo>
                    <a:pt x="4366" y="846"/>
                  </a:lnTo>
                  <a:lnTo>
                    <a:pt x="4364" y="838"/>
                  </a:lnTo>
                  <a:lnTo>
                    <a:pt x="4362" y="825"/>
                  </a:lnTo>
                  <a:close/>
                  <a:moveTo>
                    <a:pt x="4331" y="825"/>
                  </a:moveTo>
                  <a:lnTo>
                    <a:pt x="4340" y="825"/>
                  </a:lnTo>
                  <a:lnTo>
                    <a:pt x="4340" y="845"/>
                  </a:lnTo>
                  <a:lnTo>
                    <a:pt x="4305" y="855"/>
                  </a:lnTo>
                  <a:lnTo>
                    <a:pt x="4299" y="853"/>
                  </a:lnTo>
                  <a:lnTo>
                    <a:pt x="4294" y="852"/>
                  </a:lnTo>
                  <a:lnTo>
                    <a:pt x="4287" y="850"/>
                  </a:lnTo>
                  <a:lnTo>
                    <a:pt x="4282" y="848"/>
                  </a:lnTo>
                  <a:lnTo>
                    <a:pt x="4282" y="841"/>
                  </a:lnTo>
                  <a:lnTo>
                    <a:pt x="4303" y="839"/>
                  </a:lnTo>
                  <a:lnTo>
                    <a:pt x="4319" y="834"/>
                  </a:lnTo>
                  <a:lnTo>
                    <a:pt x="4331" y="825"/>
                  </a:lnTo>
                  <a:close/>
                  <a:moveTo>
                    <a:pt x="3966" y="810"/>
                  </a:moveTo>
                  <a:lnTo>
                    <a:pt x="3982" y="810"/>
                  </a:lnTo>
                  <a:lnTo>
                    <a:pt x="3984" y="812"/>
                  </a:lnTo>
                  <a:lnTo>
                    <a:pt x="3984" y="812"/>
                  </a:lnTo>
                  <a:lnTo>
                    <a:pt x="3984" y="812"/>
                  </a:lnTo>
                  <a:lnTo>
                    <a:pt x="3984" y="812"/>
                  </a:lnTo>
                  <a:lnTo>
                    <a:pt x="3984" y="812"/>
                  </a:lnTo>
                  <a:lnTo>
                    <a:pt x="3985" y="813"/>
                  </a:lnTo>
                  <a:lnTo>
                    <a:pt x="3985" y="820"/>
                  </a:lnTo>
                  <a:lnTo>
                    <a:pt x="3966" y="820"/>
                  </a:lnTo>
                  <a:lnTo>
                    <a:pt x="3966" y="810"/>
                  </a:lnTo>
                  <a:close/>
                  <a:moveTo>
                    <a:pt x="3994" y="806"/>
                  </a:moveTo>
                  <a:lnTo>
                    <a:pt x="4032" y="810"/>
                  </a:lnTo>
                  <a:lnTo>
                    <a:pt x="4032" y="813"/>
                  </a:lnTo>
                  <a:lnTo>
                    <a:pt x="4034" y="817"/>
                  </a:lnTo>
                  <a:lnTo>
                    <a:pt x="4034" y="820"/>
                  </a:lnTo>
                  <a:lnTo>
                    <a:pt x="4036" y="825"/>
                  </a:lnTo>
                  <a:lnTo>
                    <a:pt x="4032" y="825"/>
                  </a:lnTo>
                  <a:lnTo>
                    <a:pt x="4022" y="819"/>
                  </a:lnTo>
                  <a:lnTo>
                    <a:pt x="4010" y="817"/>
                  </a:lnTo>
                  <a:lnTo>
                    <a:pt x="3994" y="817"/>
                  </a:lnTo>
                  <a:lnTo>
                    <a:pt x="3994" y="806"/>
                  </a:lnTo>
                  <a:close/>
                  <a:moveTo>
                    <a:pt x="4312" y="798"/>
                  </a:moveTo>
                  <a:lnTo>
                    <a:pt x="4331" y="798"/>
                  </a:lnTo>
                  <a:lnTo>
                    <a:pt x="4340" y="808"/>
                  </a:lnTo>
                  <a:lnTo>
                    <a:pt x="4347" y="819"/>
                  </a:lnTo>
                  <a:lnTo>
                    <a:pt x="4350" y="832"/>
                  </a:lnTo>
                  <a:lnTo>
                    <a:pt x="4347" y="832"/>
                  </a:lnTo>
                  <a:lnTo>
                    <a:pt x="4338" y="824"/>
                  </a:lnTo>
                  <a:lnTo>
                    <a:pt x="4329" y="815"/>
                  </a:lnTo>
                  <a:lnTo>
                    <a:pt x="4319" y="808"/>
                  </a:lnTo>
                  <a:lnTo>
                    <a:pt x="4312" y="798"/>
                  </a:lnTo>
                  <a:close/>
                  <a:moveTo>
                    <a:pt x="4057" y="777"/>
                  </a:moveTo>
                  <a:lnTo>
                    <a:pt x="4067" y="777"/>
                  </a:lnTo>
                  <a:lnTo>
                    <a:pt x="4081" y="778"/>
                  </a:lnTo>
                  <a:lnTo>
                    <a:pt x="4085" y="791"/>
                  </a:lnTo>
                  <a:lnTo>
                    <a:pt x="4090" y="801"/>
                  </a:lnTo>
                  <a:lnTo>
                    <a:pt x="4097" y="810"/>
                  </a:lnTo>
                  <a:lnTo>
                    <a:pt x="4097" y="813"/>
                  </a:lnTo>
                  <a:lnTo>
                    <a:pt x="4100" y="813"/>
                  </a:lnTo>
                  <a:lnTo>
                    <a:pt x="4100" y="810"/>
                  </a:lnTo>
                  <a:lnTo>
                    <a:pt x="4109" y="801"/>
                  </a:lnTo>
                  <a:lnTo>
                    <a:pt x="4118" y="796"/>
                  </a:lnTo>
                  <a:lnTo>
                    <a:pt x="4130" y="792"/>
                  </a:lnTo>
                  <a:lnTo>
                    <a:pt x="4148" y="791"/>
                  </a:lnTo>
                  <a:lnTo>
                    <a:pt x="4162" y="799"/>
                  </a:lnTo>
                  <a:lnTo>
                    <a:pt x="4179" y="806"/>
                  </a:lnTo>
                  <a:lnTo>
                    <a:pt x="4200" y="813"/>
                  </a:lnTo>
                  <a:lnTo>
                    <a:pt x="4217" y="824"/>
                  </a:lnTo>
                  <a:lnTo>
                    <a:pt x="4231" y="834"/>
                  </a:lnTo>
                  <a:lnTo>
                    <a:pt x="4238" y="848"/>
                  </a:lnTo>
                  <a:lnTo>
                    <a:pt x="4251" y="850"/>
                  </a:lnTo>
                  <a:lnTo>
                    <a:pt x="4259" y="853"/>
                  </a:lnTo>
                  <a:lnTo>
                    <a:pt x="4270" y="855"/>
                  </a:lnTo>
                  <a:lnTo>
                    <a:pt x="4270" y="864"/>
                  </a:lnTo>
                  <a:lnTo>
                    <a:pt x="4268" y="864"/>
                  </a:lnTo>
                  <a:lnTo>
                    <a:pt x="4265" y="866"/>
                  </a:lnTo>
                  <a:lnTo>
                    <a:pt x="4261" y="866"/>
                  </a:lnTo>
                  <a:lnTo>
                    <a:pt x="4259" y="867"/>
                  </a:lnTo>
                  <a:lnTo>
                    <a:pt x="4258" y="869"/>
                  </a:lnTo>
                  <a:lnTo>
                    <a:pt x="4259" y="869"/>
                  </a:lnTo>
                  <a:lnTo>
                    <a:pt x="4263" y="871"/>
                  </a:lnTo>
                  <a:lnTo>
                    <a:pt x="4275" y="888"/>
                  </a:lnTo>
                  <a:lnTo>
                    <a:pt x="4292" y="902"/>
                  </a:lnTo>
                  <a:lnTo>
                    <a:pt x="4312" y="913"/>
                  </a:lnTo>
                  <a:lnTo>
                    <a:pt x="4312" y="921"/>
                  </a:lnTo>
                  <a:lnTo>
                    <a:pt x="4289" y="921"/>
                  </a:lnTo>
                  <a:lnTo>
                    <a:pt x="4286" y="918"/>
                  </a:lnTo>
                  <a:lnTo>
                    <a:pt x="4282" y="916"/>
                  </a:lnTo>
                  <a:lnTo>
                    <a:pt x="4279" y="916"/>
                  </a:lnTo>
                  <a:lnTo>
                    <a:pt x="4275" y="916"/>
                  </a:lnTo>
                  <a:lnTo>
                    <a:pt x="4272" y="915"/>
                  </a:lnTo>
                  <a:lnTo>
                    <a:pt x="4266" y="913"/>
                  </a:lnTo>
                  <a:lnTo>
                    <a:pt x="4261" y="909"/>
                  </a:lnTo>
                  <a:lnTo>
                    <a:pt x="4258" y="906"/>
                  </a:lnTo>
                  <a:lnTo>
                    <a:pt x="4254" y="899"/>
                  </a:lnTo>
                  <a:lnTo>
                    <a:pt x="4251" y="894"/>
                  </a:lnTo>
                  <a:lnTo>
                    <a:pt x="4247" y="890"/>
                  </a:lnTo>
                  <a:lnTo>
                    <a:pt x="4233" y="883"/>
                  </a:lnTo>
                  <a:lnTo>
                    <a:pt x="4223" y="883"/>
                  </a:lnTo>
                  <a:lnTo>
                    <a:pt x="4210" y="887"/>
                  </a:lnTo>
                  <a:lnTo>
                    <a:pt x="4198" y="894"/>
                  </a:lnTo>
                  <a:lnTo>
                    <a:pt x="4186" y="897"/>
                  </a:lnTo>
                  <a:lnTo>
                    <a:pt x="4174" y="890"/>
                  </a:lnTo>
                  <a:lnTo>
                    <a:pt x="4162" y="887"/>
                  </a:lnTo>
                  <a:lnTo>
                    <a:pt x="4149" y="885"/>
                  </a:lnTo>
                  <a:lnTo>
                    <a:pt x="4132" y="887"/>
                  </a:lnTo>
                  <a:lnTo>
                    <a:pt x="4134" y="880"/>
                  </a:lnTo>
                  <a:lnTo>
                    <a:pt x="4135" y="874"/>
                  </a:lnTo>
                  <a:lnTo>
                    <a:pt x="4137" y="871"/>
                  </a:lnTo>
                  <a:lnTo>
                    <a:pt x="4139" y="867"/>
                  </a:lnTo>
                  <a:lnTo>
                    <a:pt x="4141" y="864"/>
                  </a:lnTo>
                  <a:lnTo>
                    <a:pt x="4139" y="860"/>
                  </a:lnTo>
                  <a:lnTo>
                    <a:pt x="4130" y="845"/>
                  </a:lnTo>
                  <a:lnTo>
                    <a:pt x="4118" y="836"/>
                  </a:lnTo>
                  <a:lnTo>
                    <a:pt x="4104" y="832"/>
                  </a:lnTo>
                  <a:lnTo>
                    <a:pt x="4088" y="827"/>
                  </a:lnTo>
                  <a:lnTo>
                    <a:pt x="4073" y="824"/>
                  </a:lnTo>
                  <a:lnTo>
                    <a:pt x="4060" y="817"/>
                  </a:lnTo>
                  <a:lnTo>
                    <a:pt x="4052" y="806"/>
                  </a:lnTo>
                  <a:lnTo>
                    <a:pt x="4055" y="805"/>
                  </a:lnTo>
                  <a:lnTo>
                    <a:pt x="4057" y="805"/>
                  </a:lnTo>
                  <a:lnTo>
                    <a:pt x="4059" y="803"/>
                  </a:lnTo>
                  <a:lnTo>
                    <a:pt x="4059" y="803"/>
                  </a:lnTo>
                  <a:lnTo>
                    <a:pt x="4060" y="801"/>
                  </a:lnTo>
                  <a:lnTo>
                    <a:pt x="4062" y="798"/>
                  </a:lnTo>
                  <a:lnTo>
                    <a:pt x="4052" y="796"/>
                  </a:lnTo>
                  <a:lnTo>
                    <a:pt x="4041" y="791"/>
                  </a:lnTo>
                  <a:lnTo>
                    <a:pt x="4032" y="787"/>
                  </a:lnTo>
                  <a:lnTo>
                    <a:pt x="4032" y="778"/>
                  </a:lnTo>
                  <a:lnTo>
                    <a:pt x="4046" y="777"/>
                  </a:lnTo>
                  <a:lnTo>
                    <a:pt x="4057" y="777"/>
                  </a:lnTo>
                  <a:close/>
                  <a:moveTo>
                    <a:pt x="1543" y="756"/>
                  </a:moveTo>
                  <a:lnTo>
                    <a:pt x="1536" y="768"/>
                  </a:lnTo>
                  <a:lnTo>
                    <a:pt x="1531" y="768"/>
                  </a:lnTo>
                  <a:lnTo>
                    <a:pt x="1531" y="771"/>
                  </a:lnTo>
                  <a:lnTo>
                    <a:pt x="1542" y="775"/>
                  </a:lnTo>
                  <a:lnTo>
                    <a:pt x="1552" y="780"/>
                  </a:lnTo>
                  <a:lnTo>
                    <a:pt x="1559" y="785"/>
                  </a:lnTo>
                  <a:lnTo>
                    <a:pt x="1563" y="787"/>
                  </a:lnTo>
                  <a:lnTo>
                    <a:pt x="1564" y="785"/>
                  </a:lnTo>
                  <a:lnTo>
                    <a:pt x="1564" y="784"/>
                  </a:lnTo>
                  <a:lnTo>
                    <a:pt x="1564" y="784"/>
                  </a:lnTo>
                  <a:lnTo>
                    <a:pt x="1566" y="782"/>
                  </a:lnTo>
                  <a:lnTo>
                    <a:pt x="1566" y="778"/>
                  </a:lnTo>
                  <a:lnTo>
                    <a:pt x="1559" y="778"/>
                  </a:lnTo>
                  <a:lnTo>
                    <a:pt x="1557" y="778"/>
                  </a:lnTo>
                  <a:lnTo>
                    <a:pt x="1556" y="777"/>
                  </a:lnTo>
                  <a:lnTo>
                    <a:pt x="1554" y="777"/>
                  </a:lnTo>
                  <a:lnTo>
                    <a:pt x="1550" y="777"/>
                  </a:lnTo>
                  <a:lnTo>
                    <a:pt x="1547" y="775"/>
                  </a:lnTo>
                  <a:lnTo>
                    <a:pt x="1547" y="756"/>
                  </a:lnTo>
                  <a:lnTo>
                    <a:pt x="1543" y="756"/>
                  </a:lnTo>
                  <a:close/>
                  <a:moveTo>
                    <a:pt x="3952" y="743"/>
                  </a:moveTo>
                  <a:lnTo>
                    <a:pt x="3954" y="743"/>
                  </a:lnTo>
                  <a:lnTo>
                    <a:pt x="3954" y="745"/>
                  </a:lnTo>
                  <a:lnTo>
                    <a:pt x="3954" y="747"/>
                  </a:lnTo>
                  <a:lnTo>
                    <a:pt x="3956" y="747"/>
                  </a:lnTo>
                  <a:lnTo>
                    <a:pt x="3956" y="749"/>
                  </a:lnTo>
                  <a:lnTo>
                    <a:pt x="3959" y="749"/>
                  </a:lnTo>
                  <a:lnTo>
                    <a:pt x="3957" y="750"/>
                  </a:lnTo>
                  <a:lnTo>
                    <a:pt x="3957" y="750"/>
                  </a:lnTo>
                  <a:lnTo>
                    <a:pt x="3957" y="750"/>
                  </a:lnTo>
                  <a:lnTo>
                    <a:pt x="3957" y="750"/>
                  </a:lnTo>
                  <a:lnTo>
                    <a:pt x="3956" y="750"/>
                  </a:lnTo>
                  <a:lnTo>
                    <a:pt x="3956" y="752"/>
                  </a:lnTo>
                  <a:lnTo>
                    <a:pt x="3950" y="757"/>
                  </a:lnTo>
                  <a:lnTo>
                    <a:pt x="3945" y="763"/>
                  </a:lnTo>
                  <a:lnTo>
                    <a:pt x="3940" y="768"/>
                  </a:lnTo>
                  <a:lnTo>
                    <a:pt x="3921" y="766"/>
                  </a:lnTo>
                  <a:lnTo>
                    <a:pt x="3905" y="766"/>
                  </a:lnTo>
                  <a:lnTo>
                    <a:pt x="3886" y="768"/>
                  </a:lnTo>
                  <a:lnTo>
                    <a:pt x="3886" y="778"/>
                  </a:lnTo>
                  <a:lnTo>
                    <a:pt x="3889" y="780"/>
                  </a:lnTo>
                  <a:lnTo>
                    <a:pt x="3889" y="782"/>
                  </a:lnTo>
                  <a:lnTo>
                    <a:pt x="3891" y="784"/>
                  </a:lnTo>
                  <a:lnTo>
                    <a:pt x="3893" y="787"/>
                  </a:lnTo>
                  <a:lnTo>
                    <a:pt x="3912" y="780"/>
                  </a:lnTo>
                  <a:lnTo>
                    <a:pt x="3931" y="775"/>
                  </a:lnTo>
                  <a:lnTo>
                    <a:pt x="3931" y="784"/>
                  </a:lnTo>
                  <a:lnTo>
                    <a:pt x="3928" y="784"/>
                  </a:lnTo>
                  <a:lnTo>
                    <a:pt x="3922" y="787"/>
                  </a:lnTo>
                  <a:lnTo>
                    <a:pt x="3915" y="791"/>
                  </a:lnTo>
                  <a:lnTo>
                    <a:pt x="3908" y="794"/>
                  </a:lnTo>
                  <a:lnTo>
                    <a:pt x="3914" y="806"/>
                  </a:lnTo>
                  <a:lnTo>
                    <a:pt x="3921" y="817"/>
                  </a:lnTo>
                  <a:lnTo>
                    <a:pt x="3924" y="827"/>
                  </a:lnTo>
                  <a:lnTo>
                    <a:pt x="3928" y="845"/>
                  </a:lnTo>
                  <a:lnTo>
                    <a:pt x="3924" y="845"/>
                  </a:lnTo>
                  <a:lnTo>
                    <a:pt x="3924" y="848"/>
                  </a:lnTo>
                  <a:lnTo>
                    <a:pt x="3921" y="846"/>
                  </a:lnTo>
                  <a:lnTo>
                    <a:pt x="3919" y="846"/>
                  </a:lnTo>
                  <a:lnTo>
                    <a:pt x="3919" y="846"/>
                  </a:lnTo>
                  <a:lnTo>
                    <a:pt x="3919" y="845"/>
                  </a:lnTo>
                  <a:lnTo>
                    <a:pt x="3917" y="845"/>
                  </a:lnTo>
                  <a:lnTo>
                    <a:pt x="3907" y="834"/>
                  </a:lnTo>
                  <a:lnTo>
                    <a:pt x="3898" y="822"/>
                  </a:lnTo>
                  <a:lnTo>
                    <a:pt x="3889" y="810"/>
                  </a:lnTo>
                  <a:lnTo>
                    <a:pt x="3889" y="848"/>
                  </a:lnTo>
                  <a:lnTo>
                    <a:pt x="3874" y="848"/>
                  </a:lnTo>
                  <a:lnTo>
                    <a:pt x="3874" y="846"/>
                  </a:lnTo>
                  <a:lnTo>
                    <a:pt x="3872" y="846"/>
                  </a:lnTo>
                  <a:lnTo>
                    <a:pt x="3872" y="846"/>
                  </a:lnTo>
                  <a:lnTo>
                    <a:pt x="3872" y="846"/>
                  </a:lnTo>
                  <a:lnTo>
                    <a:pt x="3872" y="845"/>
                  </a:lnTo>
                  <a:lnTo>
                    <a:pt x="3870" y="845"/>
                  </a:lnTo>
                  <a:lnTo>
                    <a:pt x="3872" y="832"/>
                  </a:lnTo>
                  <a:lnTo>
                    <a:pt x="3870" y="825"/>
                  </a:lnTo>
                  <a:lnTo>
                    <a:pt x="3867" y="819"/>
                  </a:lnTo>
                  <a:lnTo>
                    <a:pt x="3863" y="810"/>
                  </a:lnTo>
                  <a:lnTo>
                    <a:pt x="3863" y="801"/>
                  </a:lnTo>
                  <a:lnTo>
                    <a:pt x="3868" y="791"/>
                  </a:lnTo>
                  <a:lnTo>
                    <a:pt x="3875" y="777"/>
                  </a:lnTo>
                  <a:lnTo>
                    <a:pt x="3882" y="764"/>
                  </a:lnTo>
                  <a:lnTo>
                    <a:pt x="3889" y="754"/>
                  </a:lnTo>
                  <a:lnTo>
                    <a:pt x="3893" y="749"/>
                  </a:lnTo>
                  <a:lnTo>
                    <a:pt x="3910" y="754"/>
                  </a:lnTo>
                  <a:lnTo>
                    <a:pt x="3921" y="754"/>
                  </a:lnTo>
                  <a:lnTo>
                    <a:pt x="3929" y="752"/>
                  </a:lnTo>
                  <a:lnTo>
                    <a:pt x="3940" y="749"/>
                  </a:lnTo>
                  <a:lnTo>
                    <a:pt x="3950" y="743"/>
                  </a:lnTo>
                  <a:lnTo>
                    <a:pt x="3952" y="743"/>
                  </a:lnTo>
                  <a:close/>
                  <a:moveTo>
                    <a:pt x="3989" y="740"/>
                  </a:moveTo>
                  <a:lnTo>
                    <a:pt x="3996" y="743"/>
                  </a:lnTo>
                  <a:lnTo>
                    <a:pt x="3999" y="745"/>
                  </a:lnTo>
                  <a:lnTo>
                    <a:pt x="4003" y="749"/>
                  </a:lnTo>
                  <a:lnTo>
                    <a:pt x="4004" y="752"/>
                  </a:lnTo>
                  <a:lnTo>
                    <a:pt x="4004" y="759"/>
                  </a:lnTo>
                  <a:lnTo>
                    <a:pt x="4004" y="768"/>
                  </a:lnTo>
                  <a:lnTo>
                    <a:pt x="4001" y="770"/>
                  </a:lnTo>
                  <a:lnTo>
                    <a:pt x="3999" y="771"/>
                  </a:lnTo>
                  <a:lnTo>
                    <a:pt x="3999" y="773"/>
                  </a:lnTo>
                  <a:lnTo>
                    <a:pt x="3999" y="775"/>
                  </a:lnTo>
                  <a:lnTo>
                    <a:pt x="3999" y="777"/>
                  </a:lnTo>
                  <a:lnTo>
                    <a:pt x="3999" y="778"/>
                  </a:lnTo>
                  <a:lnTo>
                    <a:pt x="3998" y="780"/>
                  </a:lnTo>
                  <a:lnTo>
                    <a:pt x="3994" y="784"/>
                  </a:lnTo>
                  <a:lnTo>
                    <a:pt x="3994" y="775"/>
                  </a:lnTo>
                  <a:lnTo>
                    <a:pt x="3987" y="764"/>
                  </a:lnTo>
                  <a:lnTo>
                    <a:pt x="3987" y="752"/>
                  </a:lnTo>
                  <a:lnTo>
                    <a:pt x="3989" y="740"/>
                  </a:lnTo>
                  <a:close/>
                  <a:moveTo>
                    <a:pt x="3533" y="691"/>
                  </a:moveTo>
                  <a:lnTo>
                    <a:pt x="3566" y="695"/>
                  </a:lnTo>
                  <a:lnTo>
                    <a:pt x="3579" y="710"/>
                  </a:lnTo>
                  <a:lnTo>
                    <a:pt x="3593" y="719"/>
                  </a:lnTo>
                  <a:lnTo>
                    <a:pt x="3607" y="728"/>
                  </a:lnTo>
                  <a:lnTo>
                    <a:pt x="3624" y="736"/>
                  </a:lnTo>
                  <a:lnTo>
                    <a:pt x="3629" y="740"/>
                  </a:lnTo>
                  <a:lnTo>
                    <a:pt x="3629" y="742"/>
                  </a:lnTo>
                  <a:lnTo>
                    <a:pt x="3631" y="742"/>
                  </a:lnTo>
                  <a:lnTo>
                    <a:pt x="3638" y="749"/>
                  </a:lnTo>
                  <a:lnTo>
                    <a:pt x="3650" y="763"/>
                  </a:lnTo>
                  <a:lnTo>
                    <a:pt x="3661" y="778"/>
                  </a:lnTo>
                  <a:lnTo>
                    <a:pt x="3673" y="796"/>
                  </a:lnTo>
                  <a:lnTo>
                    <a:pt x="3690" y="810"/>
                  </a:lnTo>
                  <a:lnTo>
                    <a:pt x="3687" y="827"/>
                  </a:lnTo>
                  <a:lnTo>
                    <a:pt x="3687" y="848"/>
                  </a:lnTo>
                  <a:lnTo>
                    <a:pt x="3701" y="850"/>
                  </a:lnTo>
                  <a:lnTo>
                    <a:pt x="3710" y="853"/>
                  </a:lnTo>
                  <a:lnTo>
                    <a:pt x="3716" y="859"/>
                  </a:lnTo>
                  <a:lnTo>
                    <a:pt x="3725" y="864"/>
                  </a:lnTo>
                  <a:lnTo>
                    <a:pt x="3736" y="864"/>
                  </a:lnTo>
                  <a:lnTo>
                    <a:pt x="3744" y="860"/>
                  </a:lnTo>
                  <a:lnTo>
                    <a:pt x="3751" y="857"/>
                  </a:lnTo>
                  <a:lnTo>
                    <a:pt x="3758" y="855"/>
                  </a:lnTo>
                  <a:lnTo>
                    <a:pt x="3774" y="860"/>
                  </a:lnTo>
                  <a:lnTo>
                    <a:pt x="3792" y="867"/>
                  </a:lnTo>
                  <a:lnTo>
                    <a:pt x="3809" y="876"/>
                  </a:lnTo>
                  <a:lnTo>
                    <a:pt x="3825" y="883"/>
                  </a:lnTo>
                  <a:lnTo>
                    <a:pt x="3823" y="883"/>
                  </a:lnTo>
                  <a:lnTo>
                    <a:pt x="3821" y="885"/>
                  </a:lnTo>
                  <a:lnTo>
                    <a:pt x="3821" y="885"/>
                  </a:lnTo>
                  <a:lnTo>
                    <a:pt x="3819" y="885"/>
                  </a:lnTo>
                  <a:lnTo>
                    <a:pt x="3816" y="887"/>
                  </a:lnTo>
                  <a:lnTo>
                    <a:pt x="3806" y="890"/>
                  </a:lnTo>
                  <a:lnTo>
                    <a:pt x="3786" y="890"/>
                  </a:lnTo>
                  <a:lnTo>
                    <a:pt x="3764" y="887"/>
                  </a:lnTo>
                  <a:lnTo>
                    <a:pt x="3741" y="881"/>
                  </a:lnTo>
                  <a:lnTo>
                    <a:pt x="3716" y="876"/>
                  </a:lnTo>
                  <a:lnTo>
                    <a:pt x="3697" y="871"/>
                  </a:lnTo>
                  <a:lnTo>
                    <a:pt x="3682" y="864"/>
                  </a:lnTo>
                  <a:lnTo>
                    <a:pt x="3675" y="860"/>
                  </a:lnTo>
                  <a:lnTo>
                    <a:pt x="3678" y="857"/>
                  </a:lnTo>
                  <a:lnTo>
                    <a:pt x="3678" y="857"/>
                  </a:lnTo>
                  <a:lnTo>
                    <a:pt x="3680" y="855"/>
                  </a:lnTo>
                  <a:lnTo>
                    <a:pt x="3682" y="852"/>
                  </a:lnTo>
                  <a:lnTo>
                    <a:pt x="3661" y="846"/>
                  </a:lnTo>
                  <a:lnTo>
                    <a:pt x="3643" y="836"/>
                  </a:lnTo>
                  <a:lnTo>
                    <a:pt x="3627" y="820"/>
                  </a:lnTo>
                  <a:lnTo>
                    <a:pt x="3615" y="803"/>
                  </a:lnTo>
                  <a:lnTo>
                    <a:pt x="3603" y="784"/>
                  </a:lnTo>
                  <a:lnTo>
                    <a:pt x="3593" y="764"/>
                  </a:lnTo>
                  <a:lnTo>
                    <a:pt x="3582" y="749"/>
                  </a:lnTo>
                  <a:lnTo>
                    <a:pt x="3572" y="736"/>
                  </a:lnTo>
                  <a:lnTo>
                    <a:pt x="3561" y="728"/>
                  </a:lnTo>
                  <a:lnTo>
                    <a:pt x="3549" y="717"/>
                  </a:lnTo>
                  <a:lnTo>
                    <a:pt x="3538" y="707"/>
                  </a:lnTo>
                  <a:lnTo>
                    <a:pt x="3533" y="691"/>
                  </a:lnTo>
                  <a:close/>
                  <a:moveTo>
                    <a:pt x="3832" y="672"/>
                  </a:moveTo>
                  <a:lnTo>
                    <a:pt x="3842" y="675"/>
                  </a:lnTo>
                  <a:lnTo>
                    <a:pt x="3854" y="682"/>
                  </a:lnTo>
                  <a:lnTo>
                    <a:pt x="3865" y="693"/>
                  </a:lnTo>
                  <a:lnTo>
                    <a:pt x="3870" y="702"/>
                  </a:lnTo>
                  <a:lnTo>
                    <a:pt x="3865" y="705"/>
                  </a:lnTo>
                  <a:lnTo>
                    <a:pt x="3860" y="710"/>
                  </a:lnTo>
                  <a:lnTo>
                    <a:pt x="3854" y="714"/>
                  </a:lnTo>
                  <a:lnTo>
                    <a:pt x="3847" y="717"/>
                  </a:lnTo>
                  <a:lnTo>
                    <a:pt x="3853" y="733"/>
                  </a:lnTo>
                  <a:lnTo>
                    <a:pt x="3860" y="745"/>
                  </a:lnTo>
                  <a:lnTo>
                    <a:pt x="3867" y="759"/>
                  </a:lnTo>
                  <a:lnTo>
                    <a:pt x="3861" y="761"/>
                  </a:lnTo>
                  <a:lnTo>
                    <a:pt x="3858" y="761"/>
                  </a:lnTo>
                  <a:lnTo>
                    <a:pt x="3856" y="761"/>
                  </a:lnTo>
                  <a:lnTo>
                    <a:pt x="3856" y="761"/>
                  </a:lnTo>
                  <a:lnTo>
                    <a:pt x="3854" y="763"/>
                  </a:lnTo>
                  <a:lnTo>
                    <a:pt x="3853" y="764"/>
                  </a:lnTo>
                  <a:lnTo>
                    <a:pt x="3851" y="768"/>
                  </a:lnTo>
                  <a:lnTo>
                    <a:pt x="3842" y="784"/>
                  </a:lnTo>
                  <a:lnTo>
                    <a:pt x="3837" y="803"/>
                  </a:lnTo>
                  <a:lnTo>
                    <a:pt x="3828" y="820"/>
                  </a:lnTo>
                  <a:lnTo>
                    <a:pt x="3823" y="824"/>
                  </a:lnTo>
                  <a:lnTo>
                    <a:pt x="3818" y="824"/>
                  </a:lnTo>
                  <a:lnTo>
                    <a:pt x="3812" y="825"/>
                  </a:lnTo>
                  <a:lnTo>
                    <a:pt x="3806" y="825"/>
                  </a:lnTo>
                  <a:lnTo>
                    <a:pt x="3795" y="819"/>
                  </a:lnTo>
                  <a:lnTo>
                    <a:pt x="3785" y="817"/>
                  </a:lnTo>
                  <a:lnTo>
                    <a:pt x="3772" y="817"/>
                  </a:lnTo>
                  <a:lnTo>
                    <a:pt x="3760" y="815"/>
                  </a:lnTo>
                  <a:lnTo>
                    <a:pt x="3748" y="810"/>
                  </a:lnTo>
                  <a:lnTo>
                    <a:pt x="3736" y="794"/>
                  </a:lnTo>
                  <a:lnTo>
                    <a:pt x="3727" y="773"/>
                  </a:lnTo>
                  <a:lnTo>
                    <a:pt x="3725" y="749"/>
                  </a:lnTo>
                  <a:lnTo>
                    <a:pt x="3734" y="745"/>
                  </a:lnTo>
                  <a:lnTo>
                    <a:pt x="3741" y="745"/>
                  </a:lnTo>
                  <a:lnTo>
                    <a:pt x="3748" y="747"/>
                  </a:lnTo>
                  <a:lnTo>
                    <a:pt x="3755" y="743"/>
                  </a:lnTo>
                  <a:lnTo>
                    <a:pt x="3764" y="729"/>
                  </a:lnTo>
                  <a:lnTo>
                    <a:pt x="3786" y="726"/>
                  </a:lnTo>
                  <a:lnTo>
                    <a:pt x="3790" y="723"/>
                  </a:lnTo>
                  <a:lnTo>
                    <a:pt x="3793" y="719"/>
                  </a:lnTo>
                  <a:lnTo>
                    <a:pt x="3793" y="717"/>
                  </a:lnTo>
                  <a:lnTo>
                    <a:pt x="3795" y="716"/>
                  </a:lnTo>
                  <a:lnTo>
                    <a:pt x="3795" y="714"/>
                  </a:lnTo>
                  <a:lnTo>
                    <a:pt x="3795" y="712"/>
                  </a:lnTo>
                  <a:lnTo>
                    <a:pt x="3797" y="710"/>
                  </a:lnTo>
                  <a:lnTo>
                    <a:pt x="3797" y="710"/>
                  </a:lnTo>
                  <a:lnTo>
                    <a:pt x="3800" y="710"/>
                  </a:lnTo>
                  <a:lnTo>
                    <a:pt x="3806" y="710"/>
                  </a:lnTo>
                  <a:lnTo>
                    <a:pt x="3812" y="710"/>
                  </a:lnTo>
                  <a:lnTo>
                    <a:pt x="3816" y="698"/>
                  </a:lnTo>
                  <a:lnTo>
                    <a:pt x="3821" y="689"/>
                  </a:lnTo>
                  <a:lnTo>
                    <a:pt x="3826" y="681"/>
                  </a:lnTo>
                  <a:lnTo>
                    <a:pt x="3832" y="672"/>
                  </a:lnTo>
                  <a:close/>
                  <a:moveTo>
                    <a:pt x="3329" y="649"/>
                  </a:moveTo>
                  <a:lnTo>
                    <a:pt x="3339" y="656"/>
                  </a:lnTo>
                  <a:lnTo>
                    <a:pt x="3345" y="668"/>
                  </a:lnTo>
                  <a:lnTo>
                    <a:pt x="3345" y="686"/>
                  </a:lnTo>
                  <a:lnTo>
                    <a:pt x="3345" y="688"/>
                  </a:lnTo>
                  <a:lnTo>
                    <a:pt x="3346" y="688"/>
                  </a:lnTo>
                  <a:lnTo>
                    <a:pt x="3348" y="689"/>
                  </a:lnTo>
                  <a:lnTo>
                    <a:pt x="3348" y="689"/>
                  </a:lnTo>
                  <a:lnTo>
                    <a:pt x="3348" y="691"/>
                  </a:lnTo>
                  <a:lnTo>
                    <a:pt x="3348" y="695"/>
                  </a:lnTo>
                  <a:lnTo>
                    <a:pt x="3345" y="695"/>
                  </a:lnTo>
                  <a:lnTo>
                    <a:pt x="3341" y="696"/>
                  </a:lnTo>
                  <a:lnTo>
                    <a:pt x="3339" y="700"/>
                  </a:lnTo>
                  <a:lnTo>
                    <a:pt x="3336" y="702"/>
                  </a:lnTo>
                  <a:lnTo>
                    <a:pt x="3334" y="702"/>
                  </a:lnTo>
                  <a:lnTo>
                    <a:pt x="3332" y="700"/>
                  </a:lnTo>
                  <a:lnTo>
                    <a:pt x="3331" y="700"/>
                  </a:lnTo>
                  <a:lnTo>
                    <a:pt x="3331" y="700"/>
                  </a:lnTo>
                  <a:lnTo>
                    <a:pt x="3329" y="698"/>
                  </a:lnTo>
                  <a:lnTo>
                    <a:pt x="3322" y="684"/>
                  </a:lnTo>
                  <a:lnTo>
                    <a:pt x="3322" y="663"/>
                  </a:lnTo>
                  <a:lnTo>
                    <a:pt x="3324" y="660"/>
                  </a:lnTo>
                  <a:lnTo>
                    <a:pt x="3326" y="658"/>
                  </a:lnTo>
                  <a:lnTo>
                    <a:pt x="3327" y="654"/>
                  </a:lnTo>
                  <a:lnTo>
                    <a:pt x="3329" y="649"/>
                  </a:lnTo>
                  <a:close/>
                  <a:moveTo>
                    <a:pt x="3956" y="628"/>
                  </a:moveTo>
                  <a:lnTo>
                    <a:pt x="3964" y="637"/>
                  </a:lnTo>
                  <a:lnTo>
                    <a:pt x="3970" y="647"/>
                  </a:lnTo>
                  <a:lnTo>
                    <a:pt x="3970" y="663"/>
                  </a:lnTo>
                  <a:lnTo>
                    <a:pt x="3971" y="667"/>
                  </a:lnTo>
                  <a:lnTo>
                    <a:pt x="3973" y="667"/>
                  </a:lnTo>
                  <a:lnTo>
                    <a:pt x="3973" y="668"/>
                  </a:lnTo>
                  <a:lnTo>
                    <a:pt x="3973" y="668"/>
                  </a:lnTo>
                  <a:lnTo>
                    <a:pt x="3971" y="668"/>
                  </a:lnTo>
                  <a:lnTo>
                    <a:pt x="3970" y="672"/>
                  </a:lnTo>
                  <a:lnTo>
                    <a:pt x="3970" y="675"/>
                  </a:lnTo>
                  <a:lnTo>
                    <a:pt x="3968" y="675"/>
                  </a:lnTo>
                  <a:lnTo>
                    <a:pt x="3968" y="677"/>
                  </a:lnTo>
                  <a:lnTo>
                    <a:pt x="3968" y="677"/>
                  </a:lnTo>
                  <a:lnTo>
                    <a:pt x="3968" y="677"/>
                  </a:lnTo>
                  <a:lnTo>
                    <a:pt x="3966" y="677"/>
                  </a:lnTo>
                  <a:lnTo>
                    <a:pt x="3963" y="679"/>
                  </a:lnTo>
                  <a:lnTo>
                    <a:pt x="3961" y="675"/>
                  </a:lnTo>
                  <a:lnTo>
                    <a:pt x="3961" y="674"/>
                  </a:lnTo>
                  <a:lnTo>
                    <a:pt x="3961" y="674"/>
                  </a:lnTo>
                  <a:lnTo>
                    <a:pt x="3961" y="674"/>
                  </a:lnTo>
                  <a:lnTo>
                    <a:pt x="3959" y="674"/>
                  </a:lnTo>
                  <a:lnTo>
                    <a:pt x="3957" y="674"/>
                  </a:lnTo>
                  <a:lnTo>
                    <a:pt x="3956" y="672"/>
                  </a:lnTo>
                  <a:lnTo>
                    <a:pt x="3956" y="675"/>
                  </a:lnTo>
                  <a:lnTo>
                    <a:pt x="3957" y="677"/>
                  </a:lnTo>
                  <a:lnTo>
                    <a:pt x="3959" y="679"/>
                  </a:lnTo>
                  <a:lnTo>
                    <a:pt x="3961" y="681"/>
                  </a:lnTo>
                  <a:lnTo>
                    <a:pt x="3961" y="681"/>
                  </a:lnTo>
                  <a:lnTo>
                    <a:pt x="3959" y="682"/>
                  </a:lnTo>
                  <a:lnTo>
                    <a:pt x="3959" y="684"/>
                  </a:lnTo>
                  <a:lnTo>
                    <a:pt x="3959" y="686"/>
                  </a:lnTo>
                  <a:lnTo>
                    <a:pt x="3959" y="691"/>
                  </a:lnTo>
                  <a:lnTo>
                    <a:pt x="3950" y="691"/>
                  </a:lnTo>
                  <a:lnTo>
                    <a:pt x="3950" y="686"/>
                  </a:lnTo>
                  <a:lnTo>
                    <a:pt x="3945" y="684"/>
                  </a:lnTo>
                  <a:lnTo>
                    <a:pt x="3940" y="681"/>
                  </a:lnTo>
                  <a:lnTo>
                    <a:pt x="3938" y="677"/>
                  </a:lnTo>
                  <a:lnTo>
                    <a:pt x="3936" y="672"/>
                  </a:lnTo>
                  <a:lnTo>
                    <a:pt x="3935" y="667"/>
                  </a:lnTo>
                  <a:lnTo>
                    <a:pt x="3931" y="660"/>
                  </a:lnTo>
                  <a:lnTo>
                    <a:pt x="3926" y="663"/>
                  </a:lnTo>
                  <a:lnTo>
                    <a:pt x="3919" y="667"/>
                  </a:lnTo>
                  <a:lnTo>
                    <a:pt x="3912" y="668"/>
                  </a:lnTo>
                  <a:lnTo>
                    <a:pt x="3905" y="672"/>
                  </a:lnTo>
                  <a:lnTo>
                    <a:pt x="3905" y="663"/>
                  </a:lnTo>
                  <a:lnTo>
                    <a:pt x="3907" y="661"/>
                  </a:lnTo>
                  <a:lnTo>
                    <a:pt x="3907" y="661"/>
                  </a:lnTo>
                  <a:lnTo>
                    <a:pt x="3907" y="660"/>
                  </a:lnTo>
                  <a:lnTo>
                    <a:pt x="3908" y="660"/>
                  </a:lnTo>
                  <a:lnTo>
                    <a:pt x="3908" y="656"/>
                  </a:lnTo>
                  <a:lnTo>
                    <a:pt x="3922" y="651"/>
                  </a:lnTo>
                  <a:lnTo>
                    <a:pt x="3935" y="647"/>
                  </a:lnTo>
                  <a:lnTo>
                    <a:pt x="3947" y="640"/>
                  </a:lnTo>
                  <a:lnTo>
                    <a:pt x="3956" y="628"/>
                  </a:lnTo>
                  <a:close/>
                  <a:moveTo>
                    <a:pt x="1243" y="628"/>
                  </a:moveTo>
                  <a:lnTo>
                    <a:pt x="1245" y="633"/>
                  </a:lnTo>
                  <a:lnTo>
                    <a:pt x="1245" y="635"/>
                  </a:lnTo>
                  <a:lnTo>
                    <a:pt x="1245" y="637"/>
                  </a:lnTo>
                  <a:lnTo>
                    <a:pt x="1245" y="637"/>
                  </a:lnTo>
                  <a:lnTo>
                    <a:pt x="1247" y="639"/>
                  </a:lnTo>
                  <a:lnTo>
                    <a:pt x="1248" y="639"/>
                  </a:lnTo>
                  <a:lnTo>
                    <a:pt x="1252" y="640"/>
                  </a:lnTo>
                  <a:lnTo>
                    <a:pt x="1252" y="633"/>
                  </a:lnTo>
                  <a:lnTo>
                    <a:pt x="1243" y="628"/>
                  </a:lnTo>
                  <a:close/>
                  <a:moveTo>
                    <a:pt x="3870" y="609"/>
                  </a:moveTo>
                  <a:lnTo>
                    <a:pt x="3874" y="613"/>
                  </a:lnTo>
                  <a:lnTo>
                    <a:pt x="3875" y="613"/>
                  </a:lnTo>
                  <a:lnTo>
                    <a:pt x="3877" y="613"/>
                  </a:lnTo>
                  <a:lnTo>
                    <a:pt x="3877" y="614"/>
                  </a:lnTo>
                  <a:lnTo>
                    <a:pt x="3877" y="614"/>
                  </a:lnTo>
                  <a:lnTo>
                    <a:pt x="3877" y="618"/>
                  </a:lnTo>
                  <a:lnTo>
                    <a:pt x="3879" y="621"/>
                  </a:lnTo>
                  <a:lnTo>
                    <a:pt x="3868" y="630"/>
                  </a:lnTo>
                  <a:lnTo>
                    <a:pt x="3861" y="639"/>
                  </a:lnTo>
                  <a:lnTo>
                    <a:pt x="3853" y="646"/>
                  </a:lnTo>
                  <a:lnTo>
                    <a:pt x="3840" y="653"/>
                  </a:lnTo>
                  <a:lnTo>
                    <a:pt x="3840" y="649"/>
                  </a:lnTo>
                  <a:lnTo>
                    <a:pt x="3851" y="637"/>
                  </a:lnTo>
                  <a:lnTo>
                    <a:pt x="3863" y="625"/>
                  </a:lnTo>
                  <a:lnTo>
                    <a:pt x="3870" y="609"/>
                  </a:lnTo>
                  <a:close/>
                  <a:moveTo>
                    <a:pt x="1371" y="517"/>
                  </a:moveTo>
                  <a:lnTo>
                    <a:pt x="1378" y="518"/>
                  </a:lnTo>
                  <a:lnTo>
                    <a:pt x="1386" y="522"/>
                  </a:lnTo>
                  <a:lnTo>
                    <a:pt x="1383" y="524"/>
                  </a:lnTo>
                  <a:lnTo>
                    <a:pt x="1381" y="527"/>
                  </a:lnTo>
                  <a:lnTo>
                    <a:pt x="1378" y="529"/>
                  </a:lnTo>
                  <a:lnTo>
                    <a:pt x="1372" y="529"/>
                  </a:lnTo>
                  <a:lnTo>
                    <a:pt x="1367" y="527"/>
                  </a:lnTo>
                  <a:lnTo>
                    <a:pt x="1362" y="527"/>
                  </a:lnTo>
                  <a:lnTo>
                    <a:pt x="1357" y="527"/>
                  </a:lnTo>
                  <a:lnTo>
                    <a:pt x="1351" y="529"/>
                  </a:lnTo>
                  <a:lnTo>
                    <a:pt x="1351" y="518"/>
                  </a:lnTo>
                  <a:lnTo>
                    <a:pt x="1364" y="517"/>
                  </a:lnTo>
                  <a:lnTo>
                    <a:pt x="1371" y="517"/>
                  </a:lnTo>
                  <a:close/>
                  <a:moveTo>
                    <a:pt x="3912" y="506"/>
                  </a:moveTo>
                  <a:lnTo>
                    <a:pt x="3912" y="524"/>
                  </a:lnTo>
                  <a:lnTo>
                    <a:pt x="3910" y="536"/>
                  </a:lnTo>
                  <a:lnTo>
                    <a:pt x="3907" y="546"/>
                  </a:lnTo>
                  <a:lnTo>
                    <a:pt x="3905" y="564"/>
                  </a:lnTo>
                  <a:lnTo>
                    <a:pt x="3908" y="564"/>
                  </a:lnTo>
                  <a:lnTo>
                    <a:pt x="3908" y="567"/>
                  </a:lnTo>
                  <a:lnTo>
                    <a:pt x="3915" y="567"/>
                  </a:lnTo>
                  <a:lnTo>
                    <a:pt x="3919" y="567"/>
                  </a:lnTo>
                  <a:lnTo>
                    <a:pt x="3922" y="567"/>
                  </a:lnTo>
                  <a:lnTo>
                    <a:pt x="3926" y="569"/>
                  </a:lnTo>
                  <a:lnTo>
                    <a:pt x="3929" y="571"/>
                  </a:lnTo>
                  <a:lnTo>
                    <a:pt x="3936" y="572"/>
                  </a:lnTo>
                  <a:lnTo>
                    <a:pt x="3940" y="585"/>
                  </a:lnTo>
                  <a:lnTo>
                    <a:pt x="3947" y="593"/>
                  </a:lnTo>
                  <a:lnTo>
                    <a:pt x="3956" y="602"/>
                  </a:lnTo>
                  <a:lnTo>
                    <a:pt x="3963" y="614"/>
                  </a:lnTo>
                  <a:lnTo>
                    <a:pt x="3957" y="616"/>
                  </a:lnTo>
                  <a:lnTo>
                    <a:pt x="3954" y="618"/>
                  </a:lnTo>
                  <a:lnTo>
                    <a:pt x="3952" y="618"/>
                  </a:lnTo>
                  <a:lnTo>
                    <a:pt x="3952" y="620"/>
                  </a:lnTo>
                  <a:lnTo>
                    <a:pt x="3952" y="621"/>
                  </a:lnTo>
                  <a:lnTo>
                    <a:pt x="3952" y="621"/>
                  </a:lnTo>
                  <a:lnTo>
                    <a:pt x="3952" y="623"/>
                  </a:lnTo>
                  <a:lnTo>
                    <a:pt x="3949" y="623"/>
                  </a:lnTo>
                  <a:lnTo>
                    <a:pt x="3943" y="625"/>
                  </a:lnTo>
                  <a:lnTo>
                    <a:pt x="3942" y="621"/>
                  </a:lnTo>
                  <a:lnTo>
                    <a:pt x="3942" y="621"/>
                  </a:lnTo>
                  <a:lnTo>
                    <a:pt x="3942" y="620"/>
                  </a:lnTo>
                  <a:lnTo>
                    <a:pt x="3942" y="620"/>
                  </a:lnTo>
                  <a:lnTo>
                    <a:pt x="3940" y="620"/>
                  </a:lnTo>
                  <a:lnTo>
                    <a:pt x="3938" y="620"/>
                  </a:lnTo>
                  <a:lnTo>
                    <a:pt x="3936" y="618"/>
                  </a:lnTo>
                  <a:lnTo>
                    <a:pt x="3933" y="625"/>
                  </a:lnTo>
                  <a:lnTo>
                    <a:pt x="3931" y="630"/>
                  </a:lnTo>
                  <a:lnTo>
                    <a:pt x="3928" y="635"/>
                  </a:lnTo>
                  <a:lnTo>
                    <a:pt x="3922" y="637"/>
                  </a:lnTo>
                  <a:lnTo>
                    <a:pt x="3917" y="640"/>
                  </a:lnTo>
                  <a:lnTo>
                    <a:pt x="3917" y="637"/>
                  </a:lnTo>
                  <a:lnTo>
                    <a:pt x="3914" y="633"/>
                  </a:lnTo>
                  <a:lnTo>
                    <a:pt x="3914" y="630"/>
                  </a:lnTo>
                  <a:lnTo>
                    <a:pt x="3914" y="628"/>
                  </a:lnTo>
                  <a:lnTo>
                    <a:pt x="3914" y="627"/>
                  </a:lnTo>
                  <a:lnTo>
                    <a:pt x="3914" y="627"/>
                  </a:lnTo>
                  <a:lnTo>
                    <a:pt x="3914" y="625"/>
                  </a:lnTo>
                  <a:lnTo>
                    <a:pt x="3912" y="623"/>
                  </a:lnTo>
                  <a:lnTo>
                    <a:pt x="3910" y="623"/>
                  </a:lnTo>
                  <a:lnTo>
                    <a:pt x="3905" y="621"/>
                  </a:lnTo>
                  <a:lnTo>
                    <a:pt x="3905" y="616"/>
                  </a:lnTo>
                  <a:lnTo>
                    <a:pt x="3905" y="611"/>
                  </a:lnTo>
                  <a:lnTo>
                    <a:pt x="3907" y="607"/>
                  </a:lnTo>
                  <a:lnTo>
                    <a:pt x="3907" y="606"/>
                  </a:lnTo>
                  <a:lnTo>
                    <a:pt x="3908" y="604"/>
                  </a:lnTo>
                  <a:lnTo>
                    <a:pt x="3912" y="604"/>
                  </a:lnTo>
                  <a:lnTo>
                    <a:pt x="3917" y="602"/>
                  </a:lnTo>
                  <a:lnTo>
                    <a:pt x="3924" y="602"/>
                  </a:lnTo>
                  <a:lnTo>
                    <a:pt x="3924" y="614"/>
                  </a:lnTo>
                  <a:lnTo>
                    <a:pt x="3936" y="614"/>
                  </a:lnTo>
                  <a:lnTo>
                    <a:pt x="3936" y="611"/>
                  </a:lnTo>
                  <a:lnTo>
                    <a:pt x="3938" y="607"/>
                  </a:lnTo>
                  <a:lnTo>
                    <a:pt x="3940" y="606"/>
                  </a:lnTo>
                  <a:lnTo>
                    <a:pt x="3940" y="604"/>
                  </a:lnTo>
                  <a:lnTo>
                    <a:pt x="3942" y="602"/>
                  </a:lnTo>
                  <a:lnTo>
                    <a:pt x="3943" y="599"/>
                  </a:lnTo>
                  <a:lnTo>
                    <a:pt x="3940" y="599"/>
                  </a:lnTo>
                  <a:lnTo>
                    <a:pt x="3922" y="585"/>
                  </a:lnTo>
                  <a:lnTo>
                    <a:pt x="3902" y="576"/>
                  </a:lnTo>
                  <a:lnTo>
                    <a:pt x="3902" y="583"/>
                  </a:lnTo>
                  <a:lnTo>
                    <a:pt x="3900" y="588"/>
                  </a:lnTo>
                  <a:lnTo>
                    <a:pt x="3898" y="593"/>
                  </a:lnTo>
                  <a:lnTo>
                    <a:pt x="3898" y="599"/>
                  </a:lnTo>
                  <a:lnTo>
                    <a:pt x="3896" y="597"/>
                  </a:lnTo>
                  <a:lnTo>
                    <a:pt x="3895" y="595"/>
                  </a:lnTo>
                  <a:lnTo>
                    <a:pt x="3895" y="595"/>
                  </a:lnTo>
                  <a:lnTo>
                    <a:pt x="3895" y="593"/>
                  </a:lnTo>
                  <a:lnTo>
                    <a:pt x="3893" y="592"/>
                  </a:lnTo>
                  <a:lnTo>
                    <a:pt x="3888" y="579"/>
                  </a:lnTo>
                  <a:lnTo>
                    <a:pt x="3882" y="564"/>
                  </a:lnTo>
                  <a:lnTo>
                    <a:pt x="3881" y="544"/>
                  </a:lnTo>
                  <a:lnTo>
                    <a:pt x="3882" y="527"/>
                  </a:lnTo>
                  <a:lnTo>
                    <a:pt x="3889" y="510"/>
                  </a:lnTo>
                  <a:lnTo>
                    <a:pt x="3895" y="508"/>
                  </a:lnTo>
                  <a:lnTo>
                    <a:pt x="3900" y="506"/>
                  </a:lnTo>
                  <a:lnTo>
                    <a:pt x="3905" y="506"/>
                  </a:lnTo>
                  <a:lnTo>
                    <a:pt x="3912" y="506"/>
                  </a:lnTo>
                  <a:close/>
                  <a:moveTo>
                    <a:pt x="1306" y="506"/>
                  </a:moveTo>
                  <a:lnTo>
                    <a:pt x="1313" y="506"/>
                  </a:lnTo>
                  <a:lnTo>
                    <a:pt x="1320" y="508"/>
                  </a:lnTo>
                  <a:lnTo>
                    <a:pt x="1327" y="508"/>
                  </a:lnTo>
                  <a:lnTo>
                    <a:pt x="1332" y="510"/>
                  </a:lnTo>
                  <a:lnTo>
                    <a:pt x="1332" y="518"/>
                  </a:lnTo>
                  <a:lnTo>
                    <a:pt x="1306" y="518"/>
                  </a:lnTo>
                  <a:lnTo>
                    <a:pt x="1306" y="506"/>
                  </a:lnTo>
                  <a:close/>
                  <a:moveTo>
                    <a:pt x="1159" y="506"/>
                  </a:moveTo>
                  <a:lnTo>
                    <a:pt x="1168" y="508"/>
                  </a:lnTo>
                  <a:lnTo>
                    <a:pt x="1173" y="511"/>
                  </a:lnTo>
                  <a:lnTo>
                    <a:pt x="1180" y="515"/>
                  </a:lnTo>
                  <a:lnTo>
                    <a:pt x="1186" y="518"/>
                  </a:lnTo>
                  <a:lnTo>
                    <a:pt x="1186" y="522"/>
                  </a:lnTo>
                  <a:lnTo>
                    <a:pt x="1179" y="522"/>
                  </a:lnTo>
                  <a:lnTo>
                    <a:pt x="1173" y="524"/>
                  </a:lnTo>
                  <a:lnTo>
                    <a:pt x="1168" y="525"/>
                  </a:lnTo>
                  <a:lnTo>
                    <a:pt x="1165" y="524"/>
                  </a:lnTo>
                  <a:lnTo>
                    <a:pt x="1158" y="524"/>
                  </a:lnTo>
                  <a:lnTo>
                    <a:pt x="1152" y="522"/>
                  </a:lnTo>
                  <a:lnTo>
                    <a:pt x="1152" y="510"/>
                  </a:lnTo>
                  <a:lnTo>
                    <a:pt x="1154" y="510"/>
                  </a:lnTo>
                  <a:lnTo>
                    <a:pt x="1156" y="508"/>
                  </a:lnTo>
                  <a:lnTo>
                    <a:pt x="1158" y="508"/>
                  </a:lnTo>
                  <a:lnTo>
                    <a:pt x="1158" y="508"/>
                  </a:lnTo>
                  <a:lnTo>
                    <a:pt x="1159" y="506"/>
                  </a:lnTo>
                  <a:close/>
                  <a:moveTo>
                    <a:pt x="1220" y="490"/>
                  </a:moveTo>
                  <a:lnTo>
                    <a:pt x="1241" y="492"/>
                  </a:lnTo>
                  <a:lnTo>
                    <a:pt x="1259" y="496"/>
                  </a:lnTo>
                  <a:lnTo>
                    <a:pt x="1273" y="501"/>
                  </a:lnTo>
                  <a:lnTo>
                    <a:pt x="1290" y="506"/>
                  </a:lnTo>
                  <a:lnTo>
                    <a:pt x="1290" y="515"/>
                  </a:lnTo>
                  <a:lnTo>
                    <a:pt x="1283" y="515"/>
                  </a:lnTo>
                  <a:lnTo>
                    <a:pt x="1280" y="517"/>
                  </a:lnTo>
                  <a:lnTo>
                    <a:pt x="1275" y="518"/>
                  </a:lnTo>
                  <a:lnTo>
                    <a:pt x="1271" y="520"/>
                  </a:lnTo>
                  <a:lnTo>
                    <a:pt x="1268" y="522"/>
                  </a:lnTo>
                  <a:lnTo>
                    <a:pt x="1262" y="522"/>
                  </a:lnTo>
                  <a:lnTo>
                    <a:pt x="1262" y="520"/>
                  </a:lnTo>
                  <a:lnTo>
                    <a:pt x="1262" y="518"/>
                  </a:lnTo>
                  <a:lnTo>
                    <a:pt x="1261" y="517"/>
                  </a:lnTo>
                  <a:lnTo>
                    <a:pt x="1259" y="515"/>
                  </a:lnTo>
                  <a:lnTo>
                    <a:pt x="1257" y="513"/>
                  </a:lnTo>
                  <a:lnTo>
                    <a:pt x="1255" y="515"/>
                  </a:lnTo>
                  <a:lnTo>
                    <a:pt x="1252" y="525"/>
                  </a:lnTo>
                  <a:lnTo>
                    <a:pt x="1247" y="525"/>
                  </a:lnTo>
                  <a:lnTo>
                    <a:pt x="1234" y="524"/>
                  </a:lnTo>
                  <a:lnTo>
                    <a:pt x="1220" y="522"/>
                  </a:lnTo>
                  <a:lnTo>
                    <a:pt x="1210" y="522"/>
                  </a:lnTo>
                  <a:lnTo>
                    <a:pt x="1205" y="510"/>
                  </a:lnTo>
                  <a:lnTo>
                    <a:pt x="1214" y="510"/>
                  </a:lnTo>
                  <a:lnTo>
                    <a:pt x="1220" y="510"/>
                  </a:lnTo>
                  <a:lnTo>
                    <a:pt x="1227" y="508"/>
                  </a:lnTo>
                  <a:lnTo>
                    <a:pt x="1233" y="506"/>
                  </a:lnTo>
                  <a:lnTo>
                    <a:pt x="1229" y="504"/>
                  </a:lnTo>
                  <a:lnTo>
                    <a:pt x="1226" y="501"/>
                  </a:lnTo>
                  <a:lnTo>
                    <a:pt x="1224" y="499"/>
                  </a:lnTo>
                  <a:lnTo>
                    <a:pt x="1222" y="496"/>
                  </a:lnTo>
                  <a:lnTo>
                    <a:pt x="1220" y="490"/>
                  </a:lnTo>
                  <a:close/>
                  <a:moveTo>
                    <a:pt x="100" y="452"/>
                  </a:moveTo>
                  <a:lnTo>
                    <a:pt x="116" y="457"/>
                  </a:lnTo>
                  <a:lnTo>
                    <a:pt x="128" y="464"/>
                  </a:lnTo>
                  <a:lnTo>
                    <a:pt x="142" y="471"/>
                  </a:lnTo>
                  <a:lnTo>
                    <a:pt x="142" y="475"/>
                  </a:lnTo>
                  <a:lnTo>
                    <a:pt x="138" y="475"/>
                  </a:lnTo>
                  <a:lnTo>
                    <a:pt x="126" y="483"/>
                  </a:lnTo>
                  <a:lnTo>
                    <a:pt x="114" y="485"/>
                  </a:lnTo>
                  <a:lnTo>
                    <a:pt x="103" y="487"/>
                  </a:lnTo>
                  <a:lnTo>
                    <a:pt x="91" y="490"/>
                  </a:lnTo>
                  <a:lnTo>
                    <a:pt x="91" y="487"/>
                  </a:lnTo>
                  <a:lnTo>
                    <a:pt x="88" y="487"/>
                  </a:lnTo>
                  <a:lnTo>
                    <a:pt x="91" y="478"/>
                  </a:lnTo>
                  <a:lnTo>
                    <a:pt x="91" y="469"/>
                  </a:lnTo>
                  <a:lnTo>
                    <a:pt x="91" y="457"/>
                  </a:lnTo>
                  <a:lnTo>
                    <a:pt x="95" y="455"/>
                  </a:lnTo>
                  <a:lnTo>
                    <a:pt x="96" y="455"/>
                  </a:lnTo>
                  <a:lnTo>
                    <a:pt x="96" y="454"/>
                  </a:lnTo>
                  <a:lnTo>
                    <a:pt x="98" y="454"/>
                  </a:lnTo>
                  <a:lnTo>
                    <a:pt x="100" y="452"/>
                  </a:lnTo>
                  <a:close/>
                  <a:moveTo>
                    <a:pt x="1098" y="441"/>
                  </a:moveTo>
                  <a:lnTo>
                    <a:pt x="1126" y="447"/>
                  </a:lnTo>
                  <a:lnTo>
                    <a:pt x="1151" y="455"/>
                  </a:lnTo>
                  <a:lnTo>
                    <a:pt x="1170" y="464"/>
                  </a:lnTo>
                  <a:lnTo>
                    <a:pt x="1189" y="473"/>
                  </a:lnTo>
                  <a:lnTo>
                    <a:pt x="1210" y="483"/>
                  </a:lnTo>
                  <a:lnTo>
                    <a:pt x="1210" y="490"/>
                  </a:lnTo>
                  <a:lnTo>
                    <a:pt x="1201" y="490"/>
                  </a:lnTo>
                  <a:lnTo>
                    <a:pt x="1191" y="494"/>
                  </a:lnTo>
                  <a:lnTo>
                    <a:pt x="1179" y="497"/>
                  </a:lnTo>
                  <a:lnTo>
                    <a:pt x="1166" y="499"/>
                  </a:lnTo>
                  <a:lnTo>
                    <a:pt x="1168" y="496"/>
                  </a:lnTo>
                  <a:lnTo>
                    <a:pt x="1168" y="492"/>
                  </a:lnTo>
                  <a:lnTo>
                    <a:pt x="1168" y="490"/>
                  </a:lnTo>
                  <a:lnTo>
                    <a:pt x="1168" y="489"/>
                  </a:lnTo>
                  <a:lnTo>
                    <a:pt x="1168" y="487"/>
                  </a:lnTo>
                  <a:lnTo>
                    <a:pt x="1166" y="483"/>
                  </a:lnTo>
                  <a:lnTo>
                    <a:pt x="1140" y="476"/>
                  </a:lnTo>
                  <a:lnTo>
                    <a:pt x="1116" y="464"/>
                  </a:lnTo>
                  <a:lnTo>
                    <a:pt x="1090" y="452"/>
                  </a:lnTo>
                  <a:lnTo>
                    <a:pt x="1084" y="457"/>
                  </a:lnTo>
                  <a:lnTo>
                    <a:pt x="1081" y="462"/>
                  </a:lnTo>
                  <a:lnTo>
                    <a:pt x="1076" y="468"/>
                  </a:lnTo>
                  <a:lnTo>
                    <a:pt x="1070" y="466"/>
                  </a:lnTo>
                  <a:lnTo>
                    <a:pt x="1063" y="462"/>
                  </a:lnTo>
                  <a:lnTo>
                    <a:pt x="1060" y="461"/>
                  </a:lnTo>
                  <a:lnTo>
                    <a:pt x="1067" y="461"/>
                  </a:lnTo>
                  <a:lnTo>
                    <a:pt x="1072" y="454"/>
                  </a:lnTo>
                  <a:lnTo>
                    <a:pt x="1077" y="450"/>
                  </a:lnTo>
                  <a:lnTo>
                    <a:pt x="1083" y="445"/>
                  </a:lnTo>
                  <a:lnTo>
                    <a:pt x="1088" y="445"/>
                  </a:lnTo>
                  <a:lnTo>
                    <a:pt x="1091" y="443"/>
                  </a:lnTo>
                  <a:lnTo>
                    <a:pt x="1095" y="443"/>
                  </a:lnTo>
                  <a:lnTo>
                    <a:pt x="1098" y="441"/>
                  </a:lnTo>
                  <a:close/>
                  <a:moveTo>
                    <a:pt x="77" y="433"/>
                  </a:moveTo>
                  <a:lnTo>
                    <a:pt x="91" y="438"/>
                  </a:lnTo>
                  <a:lnTo>
                    <a:pt x="91" y="441"/>
                  </a:lnTo>
                  <a:lnTo>
                    <a:pt x="88" y="441"/>
                  </a:lnTo>
                  <a:lnTo>
                    <a:pt x="77" y="445"/>
                  </a:lnTo>
                  <a:lnTo>
                    <a:pt x="67" y="445"/>
                  </a:lnTo>
                  <a:lnTo>
                    <a:pt x="58" y="445"/>
                  </a:lnTo>
                  <a:lnTo>
                    <a:pt x="58" y="438"/>
                  </a:lnTo>
                  <a:lnTo>
                    <a:pt x="63" y="436"/>
                  </a:lnTo>
                  <a:lnTo>
                    <a:pt x="68" y="436"/>
                  </a:lnTo>
                  <a:lnTo>
                    <a:pt x="72" y="435"/>
                  </a:lnTo>
                  <a:lnTo>
                    <a:pt x="77" y="433"/>
                  </a:lnTo>
                  <a:close/>
                  <a:moveTo>
                    <a:pt x="0" y="417"/>
                  </a:moveTo>
                  <a:lnTo>
                    <a:pt x="6" y="419"/>
                  </a:lnTo>
                  <a:lnTo>
                    <a:pt x="13" y="419"/>
                  </a:lnTo>
                  <a:lnTo>
                    <a:pt x="16" y="419"/>
                  </a:lnTo>
                  <a:lnTo>
                    <a:pt x="21" y="421"/>
                  </a:lnTo>
                  <a:lnTo>
                    <a:pt x="27" y="422"/>
                  </a:lnTo>
                  <a:lnTo>
                    <a:pt x="27" y="429"/>
                  </a:lnTo>
                  <a:lnTo>
                    <a:pt x="23" y="429"/>
                  </a:lnTo>
                  <a:lnTo>
                    <a:pt x="18" y="431"/>
                  </a:lnTo>
                  <a:lnTo>
                    <a:pt x="13" y="433"/>
                  </a:lnTo>
                  <a:lnTo>
                    <a:pt x="7" y="433"/>
                  </a:lnTo>
                  <a:lnTo>
                    <a:pt x="0" y="433"/>
                  </a:lnTo>
                  <a:lnTo>
                    <a:pt x="0" y="417"/>
                  </a:lnTo>
                  <a:close/>
                  <a:moveTo>
                    <a:pt x="1152" y="414"/>
                  </a:moveTo>
                  <a:lnTo>
                    <a:pt x="1158" y="417"/>
                  </a:lnTo>
                  <a:lnTo>
                    <a:pt x="1161" y="421"/>
                  </a:lnTo>
                  <a:lnTo>
                    <a:pt x="1165" y="424"/>
                  </a:lnTo>
                  <a:lnTo>
                    <a:pt x="1166" y="429"/>
                  </a:lnTo>
                  <a:lnTo>
                    <a:pt x="1166" y="438"/>
                  </a:lnTo>
                  <a:lnTo>
                    <a:pt x="1159" y="438"/>
                  </a:lnTo>
                  <a:lnTo>
                    <a:pt x="1158" y="433"/>
                  </a:lnTo>
                  <a:lnTo>
                    <a:pt x="1156" y="431"/>
                  </a:lnTo>
                  <a:lnTo>
                    <a:pt x="1154" y="428"/>
                  </a:lnTo>
                  <a:lnTo>
                    <a:pt x="1152" y="424"/>
                  </a:lnTo>
                  <a:lnTo>
                    <a:pt x="1152" y="421"/>
                  </a:lnTo>
                  <a:lnTo>
                    <a:pt x="1152" y="414"/>
                  </a:lnTo>
                  <a:close/>
                  <a:moveTo>
                    <a:pt x="3905" y="407"/>
                  </a:moveTo>
                  <a:lnTo>
                    <a:pt x="3908" y="410"/>
                  </a:lnTo>
                  <a:lnTo>
                    <a:pt x="3910" y="414"/>
                  </a:lnTo>
                  <a:lnTo>
                    <a:pt x="3912" y="417"/>
                  </a:lnTo>
                  <a:lnTo>
                    <a:pt x="3912" y="422"/>
                  </a:lnTo>
                  <a:lnTo>
                    <a:pt x="3912" y="429"/>
                  </a:lnTo>
                  <a:lnTo>
                    <a:pt x="3898" y="464"/>
                  </a:lnTo>
                  <a:lnTo>
                    <a:pt x="3891" y="455"/>
                  </a:lnTo>
                  <a:lnTo>
                    <a:pt x="3888" y="447"/>
                  </a:lnTo>
                  <a:lnTo>
                    <a:pt x="3886" y="433"/>
                  </a:lnTo>
                  <a:lnTo>
                    <a:pt x="3905" y="407"/>
                  </a:lnTo>
                  <a:close/>
                  <a:moveTo>
                    <a:pt x="1144" y="391"/>
                  </a:moveTo>
                  <a:lnTo>
                    <a:pt x="1166" y="391"/>
                  </a:lnTo>
                  <a:lnTo>
                    <a:pt x="1168" y="394"/>
                  </a:lnTo>
                  <a:lnTo>
                    <a:pt x="1172" y="396"/>
                  </a:lnTo>
                  <a:lnTo>
                    <a:pt x="1172" y="398"/>
                  </a:lnTo>
                  <a:lnTo>
                    <a:pt x="1173" y="400"/>
                  </a:lnTo>
                  <a:lnTo>
                    <a:pt x="1173" y="401"/>
                  </a:lnTo>
                  <a:lnTo>
                    <a:pt x="1172" y="403"/>
                  </a:lnTo>
                  <a:lnTo>
                    <a:pt x="1172" y="407"/>
                  </a:lnTo>
                  <a:lnTo>
                    <a:pt x="1166" y="403"/>
                  </a:lnTo>
                  <a:lnTo>
                    <a:pt x="1161" y="401"/>
                  </a:lnTo>
                  <a:lnTo>
                    <a:pt x="1156" y="401"/>
                  </a:lnTo>
                  <a:lnTo>
                    <a:pt x="1152" y="400"/>
                  </a:lnTo>
                  <a:lnTo>
                    <a:pt x="1149" y="400"/>
                  </a:lnTo>
                  <a:lnTo>
                    <a:pt x="1145" y="398"/>
                  </a:lnTo>
                  <a:lnTo>
                    <a:pt x="1144" y="394"/>
                  </a:lnTo>
                  <a:lnTo>
                    <a:pt x="1144" y="391"/>
                  </a:lnTo>
                  <a:close/>
                  <a:moveTo>
                    <a:pt x="4017" y="326"/>
                  </a:moveTo>
                  <a:lnTo>
                    <a:pt x="4020" y="328"/>
                  </a:lnTo>
                  <a:lnTo>
                    <a:pt x="4022" y="328"/>
                  </a:lnTo>
                  <a:lnTo>
                    <a:pt x="4022" y="328"/>
                  </a:lnTo>
                  <a:lnTo>
                    <a:pt x="4022" y="330"/>
                  </a:lnTo>
                  <a:lnTo>
                    <a:pt x="4022" y="330"/>
                  </a:lnTo>
                  <a:lnTo>
                    <a:pt x="4024" y="333"/>
                  </a:lnTo>
                  <a:lnTo>
                    <a:pt x="4024" y="337"/>
                  </a:lnTo>
                  <a:lnTo>
                    <a:pt x="4022" y="342"/>
                  </a:lnTo>
                  <a:lnTo>
                    <a:pt x="4018" y="347"/>
                  </a:lnTo>
                  <a:lnTo>
                    <a:pt x="4017" y="352"/>
                  </a:lnTo>
                  <a:lnTo>
                    <a:pt x="4008" y="352"/>
                  </a:lnTo>
                  <a:lnTo>
                    <a:pt x="4008" y="340"/>
                  </a:lnTo>
                  <a:lnTo>
                    <a:pt x="4011" y="339"/>
                  </a:lnTo>
                  <a:lnTo>
                    <a:pt x="4013" y="335"/>
                  </a:lnTo>
                  <a:lnTo>
                    <a:pt x="4015" y="332"/>
                  </a:lnTo>
                  <a:lnTo>
                    <a:pt x="4017" y="326"/>
                  </a:lnTo>
                  <a:close/>
                  <a:moveTo>
                    <a:pt x="3970" y="279"/>
                  </a:moveTo>
                  <a:lnTo>
                    <a:pt x="3982" y="279"/>
                  </a:lnTo>
                  <a:lnTo>
                    <a:pt x="3982" y="291"/>
                  </a:lnTo>
                  <a:lnTo>
                    <a:pt x="3966" y="291"/>
                  </a:lnTo>
                  <a:lnTo>
                    <a:pt x="3966" y="283"/>
                  </a:lnTo>
                  <a:lnTo>
                    <a:pt x="3970" y="283"/>
                  </a:lnTo>
                  <a:lnTo>
                    <a:pt x="3970" y="279"/>
                  </a:lnTo>
                  <a:close/>
                  <a:moveTo>
                    <a:pt x="2699" y="246"/>
                  </a:moveTo>
                  <a:lnTo>
                    <a:pt x="2708" y="246"/>
                  </a:lnTo>
                  <a:lnTo>
                    <a:pt x="2704" y="251"/>
                  </a:lnTo>
                  <a:lnTo>
                    <a:pt x="2701" y="255"/>
                  </a:lnTo>
                  <a:lnTo>
                    <a:pt x="2697" y="258"/>
                  </a:lnTo>
                  <a:lnTo>
                    <a:pt x="2694" y="262"/>
                  </a:lnTo>
                  <a:lnTo>
                    <a:pt x="2688" y="265"/>
                  </a:lnTo>
                  <a:lnTo>
                    <a:pt x="2685" y="265"/>
                  </a:lnTo>
                  <a:lnTo>
                    <a:pt x="2685" y="267"/>
                  </a:lnTo>
                  <a:lnTo>
                    <a:pt x="2683" y="267"/>
                  </a:lnTo>
                  <a:lnTo>
                    <a:pt x="2680" y="267"/>
                  </a:lnTo>
                  <a:lnTo>
                    <a:pt x="2676" y="269"/>
                  </a:lnTo>
                  <a:lnTo>
                    <a:pt x="2673" y="256"/>
                  </a:lnTo>
                  <a:lnTo>
                    <a:pt x="2680" y="255"/>
                  </a:lnTo>
                  <a:lnTo>
                    <a:pt x="2687" y="251"/>
                  </a:lnTo>
                  <a:lnTo>
                    <a:pt x="2694" y="249"/>
                  </a:lnTo>
                  <a:lnTo>
                    <a:pt x="2699" y="246"/>
                  </a:lnTo>
                  <a:close/>
                  <a:moveTo>
                    <a:pt x="2554" y="241"/>
                  </a:moveTo>
                  <a:lnTo>
                    <a:pt x="2563" y="244"/>
                  </a:lnTo>
                  <a:lnTo>
                    <a:pt x="2573" y="248"/>
                  </a:lnTo>
                  <a:lnTo>
                    <a:pt x="2585" y="251"/>
                  </a:lnTo>
                  <a:lnTo>
                    <a:pt x="2592" y="256"/>
                  </a:lnTo>
                  <a:lnTo>
                    <a:pt x="2564" y="256"/>
                  </a:lnTo>
                  <a:lnTo>
                    <a:pt x="2561" y="255"/>
                  </a:lnTo>
                  <a:lnTo>
                    <a:pt x="2559" y="255"/>
                  </a:lnTo>
                  <a:lnTo>
                    <a:pt x="2556" y="253"/>
                  </a:lnTo>
                  <a:lnTo>
                    <a:pt x="2549" y="253"/>
                  </a:lnTo>
                  <a:lnTo>
                    <a:pt x="2549" y="249"/>
                  </a:lnTo>
                  <a:lnTo>
                    <a:pt x="2551" y="248"/>
                  </a:lnTo>
                  <a:lnTo>
                    <a:pt x="2552" y="246"/>
                  </a:lnTo>
                  <a:lnTo>
                    <a:pt x="2552" y="246"/>
                  </a:lnTo>
                  <a:lnTo>
                    <a:pt x="2552" y="244"/>
                  </a:lnTo>
                  <a:lnTo>
                    <a:pt x="2554" y="241"/>
                  </a:lnTo>
                  <a:close/>
                  <a:moveTo>
                    <a:pt x="2242" y="173"/>
                  </a:moveTo>
                  <a:lnTo>
                    <a:pt x="2266" y="173"/>
                  </a:lnTo>
                  <a:lnTo>
                    <a:pt x="2266" y="176"/>
                  </a:lnTo>
                  <a:lnTo>
                    <a:pt x="2261" y="178"/>
                  </a:lnTo>
                  <a:lnTo>
                    <a:pt x="2259" y="180"/>
                  </a:lnTo>
                  <a:lnTo>
                    <a:pt x="2256" y="181"/>
                  </a:lnTo>
                  <a:lnTo>
                    <a:pt x="2252" y="183"/>
                  </a:lnTo>
                  <a:lnTo>
                    <a:pt x="2247" y="183"/>
                  </a:lnTo>
                  <a:lnTo>
                    <a:pt x="2242" y="173"/>
                  </a:lnTo>
                  <a:close/>
                  <a:moveTo>
                    <a:pt x="2612" y="153"/>
                  </a:moveTo>
                  <a:lnTo>
                    <a:pt x="2610" y="155"/>
                  </a:lnTo>
                  <a:lnTo>
                    <a:pt x="2608" y="157"/>
                  </a:lnTo>
                  <a:lnTo>
                    <a:pt x="2606" y="157"/>
                  </a:lnTo>
                  <a:lnTo>
                    <a:pt x="2606" y="159"/>
                  </a:lnTo>
                  <a:lnTo>
                    <a:pt x="2605" y="160"/>
                  </a:lnTo>
                  <a:lnTo>
                    <a:pt x="2603" y="164"/>
                  </a:lnTo>
                  <a:lnTo>
                    <a:pt x="2606" y="164"/>
                  </a:lnTo>
                  <a:lnTo>
                    <a:pt x="2612" y="162"/>
                  </a:lnTo>
                  <a:lnTo>
                    <a:pt x="2615" y="160"/>
                  </a:lnTo>
                  <a:lnTo>
                    <a:pt x="2619" y="159"/>
                  </a:lnTo>
                  <a:lnTo>
                    <a:pt x="2622" y="157"/>
                  </a:lnTo>
                  <a:lnTo>
                    <a:pt x="2626" y="153"/>
                  </a:lnTo>
                  <a:lnTo>
                    <a:pt x="2612" y="153"/>
                  </a:lnTo>
                  <a:close/>
                  <a:moveTo>
                    <a:pt x="2362" y="153"/>
                  </a:moveTo>
                  <a:lnTo>
                    <a:pt x="2364" y="169"/>
                  </a:lnTo>
                  <a:lnTo>
                    <a:pt x="2366" y="188"/>
                  </a:lnTo>
                  <a:lnTo>
                    <a:pt x="2357" y="188"/>
                  </a:lnTo>
                  <a:lnTo>
                    <a:pt x="2355" y="190"/>
                  </a:lnTo>
                  <a:lnTo>
                    <a:pt x="2352" y="190"/>
                  </a:lnTo>
                  <a:lnTo>
                    <a:pt x="2348" y="190"/>
                  </a:lnTo>
                  <a:lnTo>
                    <a:pt x="2343" y="192"/>
                  </a:lnTo>
                  <a:lnTo>
                    <a:pt x="2341" y="178"/>
                  </a:lnTo>
                  <a:lnTo>
                    <a:pt x="2341" y="164"/>
                  </a:lnTo>
                  <a:lnTo>
                    <a:pt x="2343" y="157"/>
                  </a:lnTo>
                  <a:lnTo>
                    <a:pt x="2346" y="155"/>
                  </a:lnTo>
                  <a:lnTo>
                    <a:pt x="2350" y="153"/>
                  </a:lnTo>
                  <a:lnTo>
                    <a:pt x="2355" y="153"/>
                  </a:lnTo>
                  <a:lnTo>
                    <a:pt x="2362" y="153"/>
                  </a:lnTo>
                  <a:close/>
                  <a:moveTo>
                    <a:pt x="2353" y="119"/>
                  </a:moveTo>
                  <a:lnTo>
                    <a:pt x="2362" y="119"/>
                  </a:lnTo>
                  <a:lnTo>
                    <a:pt x="2360" y="126"/>
                  </a:lnTo>
                  <a:lnTo>
                    <a:pt x="2360" y="131"/>
                  </a:lnTo>
                  <a:lnTo>
                    <a:pt x="2360" y="136"/>
                  </a:lnTo>
                  <a:lnTo>
                    <a:pt x="2359" y="140"/>
                  </a:lnTo>
                  <a:lnTo>
                    <a:pt x="2357" y="145"/>
                  </a:lnTo>
                  <a:lnTo>
                    <a:pt x="2350" y="145"/>
                  </a:lnTo>
                  <a:lnTo>
                    <a:pt x="2350" y="138"/>
                  </a:lnTo>
                  <a:lnTo>
                    <a:pt x="2352" y="131"/>
                  </a:lnTo>
                  <a:lnTo>
                    <a:pt x="2352" y="124"/>
                  </a:lnTo>
                  <a:lnTo>
                    <a:pt x="2353" y="119"/>
                  </a:lnTo>
                  <a:close/>
                  <a:moveTo>
                    <a:pt x="4193" y="71"/>
                  </a:moveTo>
                  <a:lnTo>
                    <a:pt x="4202" y="84"/>
                  </a:lnTo>
                  <a:lnTo>
                    <a:pt x="4210" y="91"/>
                  </a:lnTo>
                  <a:lnTo>
                    <a:pt x="4221" y="94"/>
                  </a:lnTo>
                  <a:lnTo>
                    <a:pt x="4228" y="98"/>
                  </a:lnTo>
                  <a:lnTo>
                    <a:pt x="4235" y="103"/>
                  </a:lnTo>
                  <a:lnTo>
                    <a:pt x="4237" y="106"/>
                  </a:lnTo>
                  <a:lnTo>
                    <a:pt x="4238" y="110"/>
                  </a:lnTo>
                  <a:lnTo>
                    <a:pt x="4238" y="113"/>
                  </a:lnTo>
                  <a:lnTo>
                    <a:pt x="4238" y="119"/>
                  </a:lnTo>
                  <a:lnTo>
                    <a:pt x="4226" y="122"/>
                  </a:lnTo>
                  <a:lnTo>
                    <a:pt x="4217" y="129"/>
                  </a:lnTo>
                  <a:lnTo>
                    <a:pt x="4210" y="136"/>
                  </a:lnTo>
                  <a:lnTo>
                    <a:pt x="4200" y="141"/>
                  </a:lnTo>
                  <a:lnTo>
                    <a:pt x="4196" y="136"/>
                  </a:lnTo>
                  <a:lnTo>
                    <a:pt x="4193" y="134"/>
                  </a:lnTo>
                  <a:lnTo>
                    <a:pt x="4190" y="133"/>
                  </a:lnTo>
                  <a:lnTo>
                    <a:pt x="4186" y="134"/>
                  </a:lnTo>
                  <a:lnTo>
                    <a:pt x="4183" y="136"/>
                  </a:lnTo>
                  <a:lnTo>
                    <a:pt x="4181" y="140"/>
                  </a:lnTo>
                  <a:lnTo>
                    <a:pt x="4177" y="141"/>
                  </a:lnTo>
                  <a:lnTo>
                    <a:pt x="4183" y="162"/>
                  </a:lnTo>
                  <a:lnTo>
                    <a:pt x="4184" y="178"/>
                  </a:lnTo>
                  <a:lnTo>
                    <a:pt x="4184" y="190"/>
                  </a:lnTo>
                  <a:lnTo>
                    <a:pt x="4183" y="202"/>
                  </a:lnTo>
                  <a:lnTo>
                    <a:pt x="4179" y="215"/>
                  </a:lnTo>
                  <a:lnTo>
                    <a:pt x="4176" y="232"/>
                  </a:lnTo>
                  <a:lnTo>
                    <a:pt x="4174" y="253"/>
                  </a:lnTo>
                  <a:lnTo>
                    <a:pt x="4151" y="265"/>
                  </a:lnTo>
                  <a:lnTo>
                    <a:pt x="4125" y="277"/>
                  </a:lnTo>
                  <a:lnTo>
                    <a:pt x="4100" y="288"/>
                  </a:lnTo>
                  <a:lnTo>
                    <a:pt x="4095" y="279"/>
                  </a:lnTo>
                  <a:lnTo>
                    <a:pt x="4090" y="272"/>
                  </a:lnTo>
                  <a:lnTo>
                    <a:pt x="4088" y="279"/>
                  </a:lnTo>
                  <a:lnTo>
                    <a:pt x="4088" y="283"/>
                  </a:lnTo>
                  <a:lnTo>
                    <a:pt x="4087" y="288"/>
                  </a:lnTo>
                  <a:lnTo>
                    <a:pt x="4085" y="291"/>
                  </a:lnTo>
                  <a:lnTo>
                    <a:pt x="4080" y="291"/>
                  </a:lnTo>
                  <a:lnTo>
                    <a:pt x="4076" y="291"/>
                  </a:lnTo>
                  <a:lnTo>
                    <a:pt x="4074" y="293"/>
                  </a:lnTo>
                  <a:lnTo>
                    <a:pt x="4073" y="293"/>
                  </a:lnTo>
                  <a:lnTo>
                    <a:pt x="4071" y="295"/>
                  </a:lnTo>
                  <a:lnTo>
                    <a:pt x="4069" y="297"/>
                  </a:lnTo>
                  <a:lnTo>
                    <a:pt x="4064" y="297"/>
                  </a:lnTo>
                  <a:lnTo>
                    <a:pt x="4059" y="298"/>
                  </a:lnTo>
                  <a:lnTo>
                    <a:pt x="4057" y="295"/>
                  </a:lnTo>
                  <a:lnTo>
                    <a:pt x="4057" y="290"/>
                  </a:lnTo>
                  <a:lnTo>
                    <a:pt x="4057" y="288"/>
                  </a:lnTo>
                  <a:lnTo>
                    <a:pt x="4057" y="284"/>
                  </a:lnTo>
                  <a:lnTo>
                    <a:pt x="4057" y="283"/>
                  </a:lnTo>
                  <a:lnTo>
                    <a:pt x="4053" y="283"/>
                  </a:lnTo>
                  <a:lnTo>
                    <a:pt x="4050" y="281"/>
                  </a:lnTo>
                  <a:lnTo>
                    <a:pt x="4043" y="279"/>
                  </a:lnTo>
                  <a:lnTo>
                    <a:pt x="4043" y="283"/>
                  </a:lnTo>
                  <a:lnTo>
                    <a:pt x="4046" y="288"/>
                  </a:lnTo>
                  <a:lnTo>
                    <a:pt x="4050" y="290"/>
                  </a:lnTo>
                  <a:lnTo>
                    <a:pt x="4050" y="293"/>
                  </a:lnTo>
                  <a:lnTo>
                    <a:pt x="4050" y="298"/>
                  </a:lnTo>
                  <a:lnTo>
                    <a:pt x="4052" y="307"/>
                  </a:lnTo>
                  <a:lnTo>
                    <a:pt x="4046" y="312"/>
                  </a:lnTo>
                  <a:lnTo>
                    <a:pt x="4043" y="319"/>
                  </a:lnTo>
                  <a:lnTo>
                    <a:pt x="4039" y="326"/>
                  </a:lnTo>
                  <a:lnTo>
                    <a:pt x="4027" y="326"/>
                  </a:lnTo>
                  <a:lnTo>
                    <a:pt x="4025" y="312"/>
                  </a:lnTo>
                  <a:lnTo>
                    <a:pt x="4024" y="305"/>
                  </a:lnTo>
                  <a:lnTo>
                    <a:pt x="4020" y="298"/>
                  </a:lnTo>
                  <a:lnTo>
                    <a:pt x="4017" y="288"/>
                  </a:lnTo>
                  <a:lnTo>
                    <a:pt x="4027" y="288"/>
                  </a:lnTo>
                  <a:lnTo>
                    <a:pt x="4039" y="272"/>
                  </a:lnTo>
                  <a:lnTo>
                    <a:pt x="4055" y="258"/>
                  </a:lnTo>
                  <a:lnTo>
                    <a:pt x="4074" y="249"/>
                  </a:lnTo>
                  <a:lnTo>
                    <a:pt x="4081" y="248"/>
                  </a:lnTo>
                  <a:lnTo>
                    <a:pt x="4088" y="248"/>
                  </a:lnTo>
                  <a:lnTo>
                    <a:pt x="4094" y="249"/>
                  </a:lnTo>
                  <a:lnTo>
                    <a:pt x="4097" y="249"/>
                  </a:lnTo>
                  <a:lnTo>
                    <a:pt x="4100" y="249"/>
                  </a:lnTo>
                  <a:lnTo>
                    <a:pt x="4104" y="244"/>
                  </a:lnTo>
                  <a:lnTo>
                    <a:pt x="4107" y="239"/>
                  </a:lnTo>
                  <a:lnTo>
                    <a:pt x="4109" y="234"/>
                  </a:lnTo>
                  <a:lnTo>
                    <a:pt x="4111" y="230"/>
                  </a:lnTo>
                  <a:lnTo>
                    <a:pt x="4114" y="225"/>
                  </a:lnTo>
                  <a:lnTo>
                    <a:pt x="4120" y="222"/>
                  </a:lnTo>
                  <a:lnTo>
                    <a:pt x="4121" y="225"/>
                  </a:lnTo>
                  <a:lnTo>
                    <a:pt x="4123" y="227"/>
                  </a:lnTo>
                  <a:lnTo>
                    <a:pt x="4125" y="227"/>
                  </a:lnTo>
                  <a:lnTo>
                    <a:pt x="4125" y="227"/>
                  </a:lnTo>
                  <a:lnTo>
                    <a:pt x="4127" y="227"/>
                  </a:lnTo>
                  <a:lnTo>
                    <a:pt x="4128" y="225"/>
                  </a:lnTo>
                  <a:lnTo>
                    <a:pt x="4142" y="213"/>
                  </a:lnTo>
                  <a:lnTo>
                    <a:pt x="4151" y="202"/>
                  </a:lnTo>
                  <a:lnTo>
                    <a:pt x="4155" y="190"/>
                  </a:lnTo>
                  <a:lnTo>
                    <a:pt x="4158" y="176"/>
                  </a:lnTo>
                  <a:lnTo>
                    <a:pt x="4163" y="164"/>
                  </a:lnTo>
                  <a:lnTo>
                    <a:pt x="4174" y="148"/>
                  </a:lnTo>
                  <a:lnTo>
                    <a:pt x="4167" y="148"/>
                  </a:lnTo>
                  <a:lnTo>
                    <a:pt x="4162" y="145"/>
                  </a:lnTo>
                  <a:lnTo>
                    <a:pt x="4160" y="141"/>
                  </a:lnTo>
                  <a:lnTo>
                    <a:pt x="4158" y="138"/>
                  </a:lnTo>
                  <a:lnTo>
                    <a:pt x="4158" y="131"/>
                  </a:lnTo>
                  <a:lnTo>
                    <a:pt x="4158" y="122"/>
                  </a:lnTo>
                  <a:lnTo>
                    <a:pt x="4160" y="120"/>
                  </a:lnTo>
                  <a:lnTo>
                    <a:pt x="4160" y="120"/>
                  </a:lnTo>
                  <a:lnTo>
                    <a:pt x="4162" y="119"/>
                  </a:lnTo>
                  <a:lnTo>
                    <a:pt x="4162" y="117"/>
                  </a:lnTo>
                  <a:lnTo>
                    <a:pt x="4162" y="115"/>
                  </a:lnTo>
                  <a:lnTo>
                    <a:pt x="4169" y="113"/>
                  </a:lnTo>
                  <a:lnTo>
                    <a:pt x="4174" y="113"/>
                  </a:lnTo>
                  <a:lnTo>
                    <a:pt x="4177" y="112"/>
                  </a:lnTo>
                  <a:lnTo>
                    <a:pt x="4181" y="112"/>
                  </a:lnTo>
                  <a:lnTo>
                    <a:pt x="4181" y="94"/>
                  </a:lnTo>
                  <a:lnTo>
                    <a:pt x="4184" y="80"/>
                  </a:lnTo>
                  <a:lnTo>
                    <a:pt x="4193" y="71"/>
                  </a:lnTo>
                  <a:close/>
                  <a:moveTo>
                    <a:pt x="2414" y="68"/>
                  </a:moveTo>
                  <a:lnTo>
                    <a:pt x="2413" y="70"/>
                  </a:lnTo>
                  <a:lnTo>
                    <a:pt x="2411" y="70"/>
                  </a:lnTo>
                  <a:lnTo>
                    <a:pt x="2409" y="70"/>
                  </a:lnTo>
                  <a:lnTo>
                    <a:pt x="2409" y="71"/>
                  </a:lnTo>
                  <a:lnTo>
                    <a:pt x="2407" y="71"/>
                  </a:lnTo>
                  <a:lnTo>
                    <a:pt x="2404" y="75"/>
                  </a:lnTo>
                  <a:lnTo>
                    <a:pt x="2400" y="77"/>
                  </a:lnTo>
                  <a:lnTo>
                    <a:pt x="2400" y="78"/>
                  </a:lnTo>
                  <a:lnTo>
                    <a:pt x="2400" y="82"/>
                  </a:lnTo>
                  <a:lnTo>
                    <a:pt x="2400" y="85"/>
                  </a:lnTo>
                  <a:lnTo>
                    <a:pt x="2400" y="91"/>
                  </a:lnTo>
                  <a:lnTo>
                    <a:pt x="2414" y="105"/>
                  </a:lnTo>
                  <a:lnTo>
                    <a:pt x="2427" y="120"/>
                  </a:lnTo>
                  <a:lnTo>
                    <a:pt x="2439" y="138"/>
                  </a:lnTo>
                  <a:lnTo>
                    <a:pt x="2453" y="138"/>
                  </a:lnTo>
                  <a:lnTo>
                    <a:pt x="2453" y="148"/>
                  </a:lnTo>
                  <a:lnTo>
                    <a:pt x="2467" y="153"/>
                  </a:lnTo>
                  <a:lnTo>
                    <a:pt x="2477" y="160"/>
                  </a:lnTo>
                  <a:lnTo>
                    <a:pt x="2488" y="169"/>
                  </a:lnTo>
                  <a:lnTo>
                    <a:pt x="2488" y="173"/>
                  </a:lnTo>
                  <a:lnTo>
                    <a:pt x="2484" y="173"/>
                  </a:lnTo>
                  <a:lnTo>
                    <a:pt x="2481" y="173"/>
                  </a:lnTo>
                  <a:lnTo>
                    <a:pt x="2477" y="173"/>
                  </a:lnTo>
                  <a:lnTo>
                    <a:pt x="2475" y="173"/>
                  </a:lnTo>
                  <a:lnTo>
                    <a:pt x="2472" y="171"/>
                  </a:lnTo>
                  <a:lnTo>
                    <a:pt x="2467" y="169"/>
                  </a:lnTo>
                  <a:lnTo>
                    <a:pt x="2462" y="169"/>
                  </a:lnTo>
                  <a:lnTo>
                    <a:pt x="2462" y="174"/>
                  </a:lnTo>
                  <a:lnTo>
                    <a:pt x="2463" y="178"/>
                  </a:lnTo>
                  <a:lnTo>
                    <a:pt x="2465" y="181"/>
                  </a:lnTo>
                  <a:lnTo>
                    <a:pt x="2465" y="183"/>
                  </a:lnTo>
                  <a:lnTo>
                    <a:pt x="2467" y="187"/>
                  </a:lnTo>
                  <a:lnTo>
                    <a:pt x="2468" y="192"/>
                  </a:lnTo>
                  <a:lnTo>
                    <a:pt x="2463" y="195"/>
                  </a:lnTo>
                  <a:lnTo>
                    <a:pt x="2460" y="199"/>
                  </a:lnTo>
                  <a:lnTo>
                    <a:pt x="2456" y="204"/>
                  </a:lnTo>
                  <a:lnTo>
                    <a:pt x="2453" y="211"/>
                  </a:lnTo>
                  <a:lnTo>
                    <a:pt x="2442" y="211"/>
                  </a:lnTo>
                  <a:lnTo>
                    <a:pt x="2442" y="234"/>
                  </a:lnTo>
                  <a:lnTo>
                    <a:pt x="2434" y="234"/>
                  </a:lnTo>
                  <a:lnTo>
                    <a:pt x="2425" y="227"/>
                  </a:lnTo>
                  <a:lnTo>
                    <a:pt x="2414" y="223"/>
                  </a:lnTo>
                  <a:lnTo>
                    <a:pt x="2406" y="218"/>
                  </a:lnTo>
                  <a:lnTo>
                    <a:pt x="2400" y="206"/>
                  </a:lnTo>
                  <a:lnTo>
                    <a:pt x="2414" y="208"/>
                  </a:lnTo>
                  <a:lnTo>
                    <a:pt x="2428" y="206"/>
                  </a:lnTo>
                  <a:lnTo>
                    <a:pt x="2439" y="202"/>
                  </a:lnTo>
                  <a:lnTo>
                    <a:pt x="2446" y="195"/>
                  </a:lnTo>
                  <a:lnTo>
                    <a:pt x="2448" y="194"/>
                  </a:lnTo>
                  <a:lnTo>
                    <a:pt x="2448" y="192"/>
                  </a:lnTo>
                  <a:lnTo>
                    <a:pt x="2449" y="190"/>
                  </a:lnTo>
                  <a:lnTo>
                    <a:pt x="2449" y="187"/>
                  </a:lnTo>
                  <a:lnTo>
                    <a:pt x="2449" y="183"/>
                  </a:lnTo>
                  <a:lnTo>
                    <a:pt x="2423" y="164"/>
                  </a:lnTo>
                  <a:lnTo>
                    <a:pt x="2395" y="145"/>
                  </a:lnTo>
                  <a:lnTo>
                    <a:pt x="2386" y="134"/>
                  </a:lnTo>
                  <a:lnTo>
                    <a:pt x="2378" y="124"/>
                  </a:lnTo>
                  <a:lnTo>
                    <a:pt x="2371" y="112"/>
                  </a:lnTo>
                  <a:lnTo>
                    <a:pt x="2360" y="101"/>
                  </a:lnTo>
                  <a:lnTo>
                    <a:pt x="2346" y="96"/>
                  </a:lnTo>
                  <a:lnTo>
                    <a:pt x="2334" y="106"/>
                  </a:lnTo>
                  <a:lnTo>
                    <a:pt x="2318" y="115"/>
                  </a:lnTo>
                  <a:lnTo>
                    <a:pt x="2299" y="119"/>
                  </a:lnTo>
                  <a:lnTo>
                    <a:pt x="2297" y="115"/>
                  </a:lnTo>
                  <a:lnTo>
                    <a:pt x="2296" y="112"/>
                  </a:lnTo>
                  <a:lnTo>
                    <a:pt x="2294" y="110"/>
                  </a:lnTo>
                  <a:lnTo>
                    <a:pt x="2290" y="110"/>
                  </a:lnTo>
                  <a:lnTo>
                    <a:pt x="2289" y="110"/>
                  </a:lnTo>
                  <a:lnTo>
                    <a:pt x="2285" y="112"/>
                  </a:lnTo>
                  <a:lnTo>
                    <a:pt x="2276" y="119"/>
                  </a:lnTo>
                  <a:lnTo>
                    <a:pt x="2273" y="129"/>
                  </a:lnTo>
                  <a:lnTo>
                    <a:pt x="2271" y="140"/>
                  </a:lnTo>
                  <a:lnTo>
                    <a:pt x="2266" y="148"/>
                  </a:lnTo>
                  <a:lnTo>
                    <a:pt x="2247" y="148"/>
                  </a:lnTo>
                  <a:lnTo>
                    <a:pt x="2240" y="157"/>
                  </a:lnTo>
                  <a:lnTo>
                    <a:pt x="2235" y="167"/>
                  </a:lnTo>
                  <a:lnTo>
                    <a:pt x="2231" y="180"/>
                  </a:lnTo>
                  <a:lnTo>
                    <a:pt x="2229" y="181"/>
                  </a:lnTo>
                  <a:lnTo>
                    <a:pt x="2229" y="185"/>
                  </a:lnTo>
                  <a:lnTo>
                    <a:pt x="2231" y="187"/>
                  </a:lnTo>
                  <a:lnTo>
                    <a:pt x="2233" y="188"/>
                  </a:lnTo>
                  <a:lnTo>
                    <a:pt x="2236" y="192"/>
                  </a:lnTo>
                  <a:lnTo>
                    <a:pt x="2238" y="195"/>
                  </a:lnTo>
                  <a:lnTo>
                    <a:pt x="2233" y="195"/>
                  </a:lnTo>
                  <a:lnTo>
                    <a:pt x="2231" y="197"/>
                  </a:lnTo>
                  <a:lnTo>
                    <a:pt x="2229" y="197"/>
                  </a:lnTo>
                  <a:lnTo>
                    <a:pt x="2228" y="199"/>
                  </a:lnTo>
                  <a:lnTo>
                    <a:pt x="2226" y="201"/>
                  </a:lnTo>
                  <a:lnTo>
                    <a:pt x="2222" y="202"/>
                  </a:lnTo>
                  <a:lnTo>
                    <a:pt x="2222" y="206"/>
                  </a:lnTo>
                  <a:lnTo>
                    <a:pt x="2222" y="206"/>
                  </a:lnTo>
                  <a:lnTo>
                    <a:pt x="2222" y="208"/>
                  </a:lnTo>
                  <a:lnTo>
                    <a:pt x="2222" y="208"/>
                  </a:lnTo>
                  <a:lnTo>
                    <a:pt x="2222" y="209"/>
                  </a:lnTo>
                  <a:lnTo>
                    <a:pt x="2222" y="215"/>
                  </a:lnTo>
                  <a:lnTo>
                    <a:pt x="2210" y="216"/>
                  </a:lnTo>
                  <a:lnTo>
                    <a:pt x="2205" y="220"/>
                  </a:lnTo>
                  <a:lnTo>
                    <a:pt x="2201" y="223"/>
                  </a:lnTo>
                  <a:lnTo>
                    <a:pt x="2198" y="229"/>
                  </a:lnTo>
                  <a:lnTo>
                    <a:pt x="2193" y="234"/>
                  </a:lnTo>
                  <a:lnTo>
                    <a:pt x="2187" y="236"/>
                  </a:lnTo>
                  <a:lnTo>
                    <a:pt x="2184" y="236"/>
                  </a:lnTo>
                  <a:lnTo>
                    <a:pt x="2179" y="234"/>
                  </a:lnTo>
                  <a:lnTo>
                    <a:pt x="2175" y="232"/>
                  </a:lnTo>
                  <a:lnTo>
                    <a:pt x="2172" y="230"/>
                  </a:lnTo>
                  <a:lnTo>
                    <a:pt x="2170" y="230"/>
                  </a:lnTo>
                  <a:lnTo>
                    <a:pt x="2167" y="232"/>
                  </a:lnTo>
                  <a:lnTo>
                    <a:pt x="2163" y="234"/>
                  </a:lnTo>
                  <a:lnTo>
                    <a:pt x="2160" y="236"/>
                  </a:lnTo>
                  <a:lnTo>
                    <a:pt x="2154" y="237"/>
                  </a:lnTo>
                  <a:lnTo>
                    <a:pt x="2154" y="246"/>
                  </a:lnTo>
                  <a:lnTo>
                    <a:pt x="2203" y="253"/>
                  </a:lnTo>
                  <a:lnTo>
                    <a:pt x="2217" y="246"/>
                  </a:lnTo>
                  <a:lnTo>
                    <a:pt x="2231" y="237"/>
                  </a:lnTo>
                  <a:lnTo>
                    <a:pt x="2242" y="230"/>
                  </a:lnTo>
                  <a:lnTo>
                    <a:pt x="2257" y="227"/>
                  </a:lnTo>
                  <a:lnTo>
                    <a:pt x="2280" y="223"/>
                  </a:lnTo>
                  <a:lnTo>
                    <a:pt x="2304" y="222"/>
                  </a:lnTo>
                  <a:lnTo>
                    <a:pt x="2331" y="222"/>
                  </a:lnTo>
                  <a:lnTo>
                    <a:pt x="2353" y="222"/>
                  </a:lnTo>
                  <a:lnTo>
                    <a:pt x="2372" y="223"/>
                  </a:lnTo>
                  <a:lnTo>
                    <a:pt x="2381" y="225"/>
                  </a:lnTo>
                  <a:lnTo>
                    <a:pt x="2385" y="225"/>
                  </a:lnTo>
                  <a:lnTo>
                    <a:pt x="2379" y="241"/>
                  </a:lnTo>
                  <a:lnTo>
                    <a:pt x="2376" y="258"/>
                  </a:lnTo>
                  <a:lnTo>
                    <a:pt x="2372" y="276"/>
                  </a:lnTo>
                  <a:lnTo>
                    <a:pt x="2378" y="279"/>
                  </a:lnTo>
                  <a:lnTo>
                    <a:pt x="2379" y="283"/>
                  </a:lnTo>
                  <a:lnTo>
                    <a:pt x="2383" y="286"/>
                  </a:lnTo>
                  <a:lnTo>
                    <a:pt x="2385" y="288"/>
                  </a:lnTo>
                  <a:lnTo>
                    <a:pt x="2388" y="291"/>
                  </a:lnTo>
                  <a:lnTo>
                    <a:pt x="2400" y="295"/>
                  </a:lnTo>
                  <a:lnTo>
                    <a:pt x="2414" y="295"/>
                  </a:lnTo>
                  <a:lnTo>
                    <a:pt x="2428" y="297"/>
                  </a:lnTo>
                  <a:lnTo>
                    <a:pt x="2442" y="304"/>
                  </a:lnTo>
                  <a:lnTo>
                    <a:pt x="2446" y="318"/>
                  </a:lnTo>
                  <a:lnTo>
                    <a:pt x="2453" y="321"/>
                  </a:lnTo>
                  <a:lnTo>
                    <a:pt x="2463" y="325"/>
                  </a:lnTo>
                  <a:lnTo>
                    <a:pt x="2477" y="328"/>
                  </a:lnTo>
                  <a:lnTo>
                    <a:pt x="2489" y="332"/>
                  </a:lnTo>
                  <a:lnTo>
                    <a:pt x="2496" y="333"/>
                  </a:lnTo>
                  <a:lnTo>
                    <a:pt x="2498" y="323"/>
                  </a:lnTo>
                  <a:lnTo>
                    <a:pt x="2502" y="314"/>
                  </a:lnTo>
                  <a:lnTo>
                    <a:pt x="2505" y="305"/>
                  </a:lnTo>
                  <a:lnTo>
                    <a:pt x="2516" y="298"/>
                  </a:lnTo>
                  <a:lnTo>
                    <a:pt x="2531" y="295"/>
                  </a:lnTo>
                  <a:lnTo>
                    <a:pt x="2545" y="298"/>
                  </a:lnTo>
                  <a:lnTo>
                    <a:pt x="2559" y="305"/>
                  </a:lnTo>
                  <a:lnTo>
                    <a:pt x="2573" y="311"/>
                  </a:lnTo>
                  <a:lnTo>
                    <a:pt x="2580" y="312"/>
                  </a:lnTo>
                  <a:lnTo>
                    <a:pt x="2594" y="314"/>
                  </a:lnTo>
                  <a:lnTo>
                    <a:pt x="2608" y="318"/>
                  </a:lnTo>
                  <a:lnTo>
                    <a:pt x="2622" y="319"/>
                  </a:lnTo>
                  <a:lnTo>
                    <a:pt x="2633" y="321"/>
                  </a:lnTo>
                  <a:lnTo>
                    <a:pt x="2638" y="323"/>
                  </a:lnTo>
                  <a:lnTo>
                    <a:pt x="2641" y="321"/>
                  </a:lnTo>
                  <a:lnTo>
                    <a:pt x="2643" y="318"/>
                  </a:lnTo>
                  <a:lnTo>
                    <a:pt x="2645" y="316"/>
                  </a:lnTo>
                  <a:lnTo>
                    <a:pt x="2648" y="312"/>
                  </a:lnTo>
                  <a:lnTo>
                    <a:pt x="2652" y="311"/>
                  </a:lnTo>
                  <a:lnTo>
                    <a:pt x="2655" y="311"/>
                  </a:lnTo>
                  <a:lnTo>
                    <a:pt x="2660" y="311"/>
                  </a:lnTo>
                  <a:lnTo>
                    <a:pt x="2673" y="314"/>
                  </a:lnTo>
                  <a:lnTo>
                    <a:pt x="2683" y="319"/>
                  </a:lnTo>
                  <a:lnTo>
                    <a:pt x="2695" y="318"/>
                  </a:lnTo>
                  <a:lnTo>
                    <a:pt x="2708" y="314"/>
                  </a:lnTo>
                  <a:lnTo>
                    <a:pt x="2709" y="300"/>
                  </a:lnTo>
                  <a:lnTo>
                    <a:pt x="2716" y="283"/>
                  </a:lnTo>
                  <a:lnTo>
                    <a:pt x="2722" y="267"/>
                  </a:lnTo>
                  <a:lnTo>
                    <a:pt x="2725" y="253"/>
                  </a:lnTo>
                  <a:lnTo>
                    <a:pt x="2722" y="241"/>
                  </a:lnTo>
                  <a:lnTo>
                    <a:pt x="2720" y="237"/>
                  </a:lnTo>
                  <a:lnTo>
                    <a:pt x="2720" y="234"/>
                  </a:lnTo>
                  <a:lnTo>
                    <a:pt x="2718" y="232"/>
                  </a:lnTo>
                  <a:lnTo>
                    <a:pt x="2716" y="230"/>
                  </a:lnTo>
                  <a:lnTo>
                    <a:pt x="2713" y="230"/>
                  </a:lnTo>
                  <a:lnTo>
                    <a:pt x="2709" y="230"/>
                  </a:lnTo>
                  <a:lnTo>
                    <a:pt x="2702" y="230"/>
                  </a:lnTo>
                  <a:lnTo>
                    <a:pt x="2694" y="237"/>
                  </a:lnTo>
                  <a:lnTo>
                    <a:pt x="2687" y="239"/>
                  </a:lnTo>
                  <a:lnTo>
                    <a:pt x="2680" y="237"/>
                  </a:lnTo>
                  <a:lnTo>
                    <a:pt x="2673" y="234"/>
                  </a:lnTo>
                  <a:lnTo>
                    <a:pt x="2664" y="230"/>
                  </a:lnTo>
                  <a:lnTo>
                    <a:pt x="2659" y="229"/>
                  </a:lnTo>
                  <a:lnTo>
                    <a:pt x="2655" y="230"/>
                  </a:lnTo>
                  <a:lnTo>
                    <a:pt x="2650" y="232"/>
                  </a:lnTo>
                  <a:lnTo>
                    <a:pt x="2648" y="236"/>
                  </a:lnTo>
                  <a:lnTo>
                    <a:pt x="2645" y="239"/>
                  </a:lnTo>
                  <a:lnTo>
                    <a:pt x="2641" y="241"/>
                  </a:lnTo>
                  <a:lnTo>
                    <a:pt x="2626" y="237"/>
                  </a:lnTo>
                  <a:lnTo>
                    <a:pt x="2610" y="227"/>
                  </a:lnTo>
                  <a:lnTo>
                    <a:pt x="2598" y="211"/>
                  </a:lnTo>
                  <a:lnTo>
                    <a:pt x="2592" y="195"/>
                  </a:lnTo>
                  <a:lnTo>
                    <a:pt x="2592" y="192"/>
                  </a:lnTo>
                  <a:lnTo>
                    <a:pt x="2592" y="188"/>
                  </a:lnTo>
                  <a:lnTo>
                    <a:pt x="2592" y="185"/>
                  </a:lnTo>
                  <a:lnTo>
                    <a:pt x="2592" y="181"/>
                  </a:lnTo>
                  <a:lnTo>
                    <a:pt x="2592" y="178"/>
                  </a:lnTo>
                  <a:lnTo>
                    <a:pt x="2594" y="174"/>
                  </a:lnTo>
                  <a:lnTo>
                    <a:pt x="2596" y="169"/>
                  </a:lnTo>
                  <a:lnTo>
                    <a:pt x="2592" y="166"/>
                  </a:lnTo>
                  <a:lnTo>
                    <a:pt x="2589" y="164"/>
                  </a:lnTo>
                  <a:lnTo>
                    <a:pt x="2587" y="162"/>
                  </a:lnTo>
                  <a:lnTo>
                    <a:pt x="2585" y="160"/>
                  </a:lnTo>
                  <a:lnTo>
                    <a:pt x="2582" y="159"/>
                  </a:lnTo>
                  <a:lnTo>
                    <a:pt x="2577" y="157"/>
                  </a:lnTo>
                  <a:lnTo>
                    <a:pt x="2575" y="155"/>
                  </a:lnTo>
                  <a:lnTo>
                    <a:pt x="2573" y="155"/>
                  </a:lnTo>
                  <a:lnTo>
                    <a:pt x="2571" y="153"/>
                  </a:lnTo>
                  <a:lnTo>
                    <a:pt x="2568" y="153"/>
                  </a:lnTo>
                  <a:lnTo>
                    <a:pt x="2564" y="153"/>
                  </a:lnTo>
                  <a:lnTo>
                    <a:pt x="2564" y="157"/>
                  </a:lnTo>
                  <a:lnTo>
                    <a:pt x="2561" y="157"/>
                  </a:lnTo>
                  <a:lnTo>
                    <a:pt x="2561" y="162"/>
                  </a:lnTo>
                  <a:lnTo>
                    <a:pt x="2563" y="166"/>
                  </a:lnTo>
                  <a:lnTo>
                    <a:pt x="2563" y="167"/>
                  </a:lnTo>
                  <a:lnTo>
                    <a:pt x="2563" y="169"/>
                  </a:lnTo>
                  <a:lnTo>
                    <a:pt x="2561" y="171"/>
                  </a:lnTo>
                  <a:lnTo>
                    <a:pt x="2559" y="171"/>
                  </a:lnTo>
                  <a:lnTo>
                    <a:pt x="2556" y="171"/>
                  </a:lnTo>
                  <a:lnTo>
                    <a:pt x="2549" y="173"/>
                  </a:lnTo>
                  <a:lnTo>
                    <a:pt x="2547" y="169"/>
                  </a:lnTo>
                  <a:lnTo>
                    <a:pt x="2545" y="167"/>
                  </a:lnTo>
                  <a:lnTo>
                    <a:pt x="2545" y="166"/>
                  </a:lnTo>
                  <a:lnTo>
                    <a:pt x="2542" y="164"/>
                  </a:lnTo>
                  <a:lnTo>
                    <a:pt x="2542" y="169"/>
                  </a:lnTo>
                  <a:lnTo>
                    <a:pt x="2551" y="180"/>
                  </a:lnTo>
                  <a:lnTo>
                    <a:pt x="2558" y="195"/>
                  </a:lnTo>
                  <a:lnTo>
                    <a:pt x="2561" y="211"/>
                  </a:lnTo>
                  <a:lnTo>
                    <a:pt x="2556" y="215"/>
                  </a:lnTo>
                  <a:lnTo>
                    <a:pt x="2552" y="216"/>
                  </a:lnTo>
                  <a:lnTo>
                    <a:pt x="2551" y="220"/>
                  </a:lnTo>
                  <a:lnTo>
                    <a:pt x="2549" y="223"/>
                  </a:lnTo>
                  <a:lnTo>
                    <a:pt x="2549" y="225"/>
                  </a:lnTo>
                  <a:lnTo>
                    <a:pt x="2547" y="229"/>
                  </a:lnTo>
                  <a:lnTo>
                    <a:pt x="2545" y="230"/>
                  </a:lnTo>
                  <a:lnTo>
                    <a:pt x="2540" y="232"/>
                  </a:lnTo>
                  <a:lnTo>
                    <a:pt x="2535" y="234"/>
                  </a:lnTo>
                  <a:lnTo>
                    <a:pt x="2533" y="232"/>
                  </a:lnTo>
                  <a:lnTo>
                    <a:pt x="2531" y="232"/>
                  </a:lnTo>
                  <a:lnTo>
                    <a:pt x="2531" y="232"/>
                  </a:lnTo>
                  <a:lnTo>
                    <a:pt x="2530" y="230"/>
                  </a:lnTo>
                  <a:lnTo>
                    <a:pt x="2526" y="230"/>
                  </a:lnTo>
                  <a:lnTo>
                    <a:pt x="2510" y="183"/>
                  </a:lnTo>
                  <a:lnTo>
                    <a:pt x="2507" y="181"/>
                  </a:lnTo>
                  <a:lnTo>
                    <a:pt x="2503" y="178"/>
                  </a:lnTo>
                  <a:lnTo>
                    <a:pt x="2498" y="174"/>
                  </a:lnTo>
                  <a:lnTo>
                    <a:pt x="2495" y="173"/>
                  </a:lnTo>
                  <a:lnTo>
                    <a:pt x="2491" y="169"/>
                  </a:lnTo>
                  <a:lnTo>
                    <a:pt x="2489" y="159"/>
                  </a:lnTo>
                  <a:lnTo>
                    <a:pt x="2491" y="150"/>
                  </a:lnTo>
                  <a:lnTo>
                    <a:pt x="2493" y="143"/>
                  </a:lnTo>
                  <a:lnTo>
                    <a:pt x="2493" y="136"/>
                  </a:lnTo>
                  <a:lnTo>
                    <a:pt x="2488" y="131"/>
                  </a:lnTo>
                  <a:lnTo>
                    <a:pt x="2475" y="122"/>
                  </a:lnTo>
                  <a:lnTo>
                    <a:pt x="2465" y="117"/>
                  </a:lnTo>
                  <a:lnTo>
                    <a:pt x="2456" y="115"/>
                  </a:lnTo>
                  <a:lnTo>
                    <a:pt x="2448" y="110"/>
                  </a:lnTo>
                  <a:lnTo>
                    <a:pt x="2441" y="99"/>
                  </a:lnTo>
                  <a:lnTo>
                    <a:pt x="2434" y="80"/>
                  </a:lnTo>
                  <a:lnTo>
                    <a:pt x="2420" y="84"/>
                  </a:lnTo>
                  <a:lnTo>
                    <a:pt x="2418" y="78"/>
                  </a:lnTo>
                  <a:lnTo>
                    <a:pt x="2418" y="75"/>
                  </a:lnTo>
                  <a:lnTo>
                    <a:pt x="2416" y="71"/>
                  </a:lnTo>
                  <a:lnTo>
                    <a:pt x="2414" y="68"/>
                  </a:lnTo>
                  <a:close/>
                  <a:moveTo>
                    <a:pt x="1217" y="64"/>
                  </a:moveTo>
                  <a:lnTo>
                    <a:pt x="1215" y="68"/>
                  </a:lnTo>
                  <a:lnTo>
                    <a:pt x="1212" y="71"/>
                  </a:lnTo>
                  <a:lnTo>
                    <a:pt x="1210" y="73"/>
                  </a:lnTo>
                  <a:lnTo>
                    <a:pt x="1208" y="75"/>
                  </a:lnTo>
                  <a:lnTo>
                    <a:pt x="1208" y="77"/>
                  </a:lnTo>
                  <a:lnTo>
                    <a:pt x="1210" y="78"/>
                  </a:lnTo>
                  <a:lnTo>
                    <a:pt x="1214" y="80"/>
                  </a:lnTo>
                  <a:lnTo>
                    <a:pt x="1215" y="75"/>
                  </a:lnTo>
                  <a:lnTo>
                    <a:pt x="1215" y="73"/>
                  </a:lnTo>
                  <a:lnTo>
                    <a:pt x="1217" y="70"/>
                  </a:lnTo>
                  <a:lnTo>
                    <a:pt x="1219" y="68"/>
                  </a:lnTo>
                  <a:lnTo>
                    <a:pt x="1220" y="64"/>
                  </a:lnTo>
                  <a:lnTo>
                    <a:pt x="1217" y="64"/>
                  </a:lnTo>
                  <a:close/>
                  <a:moveTo>
                    <a:pt x="2654" y="49"/>
                  </a:moveTo>
                  <a:lnTo>
                    <a:pt x="2650" y="57"/>
                  </a:lnTo>
                  <a:lnTo>
                    <a:pt x="2643" y="70"/>
                  </a:lnTo>
                  <a:lnTo>
                    <a:pt x="2634" y="84"/>
                  </a:lnTo>
                  <a:lnTo>
                    <a:pt x="2626" y="98"/>
                  </a:lnTo>
                  <a:lnTo>
                    <a:pt x="2619" y="110"/>
                  </a:lnTo>
                  <a:lnTo>
                    <a:pt x="2615" y="120"/>
                  </a:lnTo>
                  <a:lnTo>
                    <a:pt x="2615" y="126"/>
                  </a:lnTo>
                  <a:lnTo>
                    <a:pt x="2617" y="133"/>
                  </a:lnTo>
                  <a:lnTo>
                    <a:pt x="2617" y="136"/>
                  </a:lnTo>
                  <a:lnTo>
                    <a:pt x="2619" y="140"/>
                  </a:lnTo>
                  <a:lnTo>
                    <a:pt x="2622" y="141"/>
                  </a:lnTo>
                  <a:lnTo>
                    <a:pt x="2626" y="143"/>
                  </a:lnTo>
                  <a:lnTo>
                    <a:pt x="2631" y="145"/>
                  </a:lnTo>
                  <a:lnTo>
                    <a:pt x="2645" y="150"/>
                  </a:lnTo>
                  <a:lnTo>
                    <a:pt x="2659" y="148"/>
                  </a:lnTo>
                  <a:lnTo>
                    <a:pt x="2671" y="143"/>
                  </a:lnTo>
                  <a:lnTo>
                    <a:pt x="2685" y="136"/>
                  </a:lnTo>
                  <a:lnTo>
                    <a:pt x="2699" y="134"/>
                  </a:lnTo>
                  <a:lnTo>
                    <a:pt x="2713" y="134"/>
                  </a:lnTo>
                  <a:lnTo>
                    <a:pt x="2722" y="140"/>
                  </a:lnTo>
                  <a:lnTo>
                    <a:pt x="2729" y="145"/>
                  </a:lnTo>
                  <a:lnTo>
                    <a:pt x="2737" y="148"/>
                  </a:lnTo>
                  <a:lnTo>
                    <a:pt x="2758" y="152"/>
                  </a:lnTo>
                  <a:lnTo>
                    <a:pt x="2779" y="150"/>
                  </a:lnTo>
                  <a:lnTo>
                    <a:pt x="2798" y="145"/>
                  </a:lnTo>
                  <a:lnTo>
                    <a:pt x="2804" y="134"/>
                  </a:lnTo>
                  <a:lnTo>
                    <a:pt x="2798" y="134"/>
                  </a:lnTo>
                  <a:lnTo>
                    <a:pt x="2790" y="120"/>
                  </a:lnTo>
                  <a:lnTo>
                    <a:pt x="2776" y="108"/>
                  </a:lnTo>
                  <a:lnTo>
                    <a:pt x="2756" y="96"/>
                  </a:lnTo>
                  <a:lnTo>
                    <a:pt x="2737" y="85"/>
                  </a:lnTo>
                  <a:lnTo>
                    <a:pt x="2722" y="80"/>
                  </a:lnTo>
                  <a:lnTo>
                    <a:pt x="2713" y="87"/>
                  </a:lnTo>
                  <a:lnTo>
                    <a:pt x="2701" y="92"/>
                  </a:lnTo>
                  <a:lnTo>
                    <a:pt x="2692" y="91"/>
                  </a:lnTo>
                  <a:lnTo>
                    <a:pt x="2687" y="84"/>
                  </a:lnTo>
                  <a:lnTo>
                    <a:pt x="2680" y="77"/>
                  </a:lnTo>
                  <a:lnTo>
                    <a:pt x="2676" y="68"/>
                  </a:lnTo>
                  <a:lnTo>
                    <a:pt x="2688" y="64"/>
                  </a:lnTo>
                  <a:lnTo>
                    <a:pt x="2687" y="63"/>
                  </a:lnTo>
                  <a:lnTo>
                    <a:pt x="2685" y="63"/>
                  </a:lnTo>
                  <a:lnTo>
                    <a:pt x="2685" y="63"/>
                  </a:lnTo>
                  <a:lnTo>
                    <a:pt x="2683" y="63"/>
                  </a:lnTo>
                  <a:lnTo>
                    <a:pt x="2680" y="61"/>
                  </a:lnTo>
                  <a:lnTo>
                    <a:pt x="2674" y="56"/>
                  </a:lnTo>
                  <a:lnTo>
                    <a:pt x="2669" y="54"/>
                  </a:lnTo>
                  <a:lnTo>
                    <a:pt x="2662" y="51"/>
                  </a:lnTo>
                  <a:lnTo>
                    <a:pt x="2654" y="49"/>
                  </a:lnTo>
                  <a:close/>
                  <a:moveTo>
                    <a:pt x="2933" y="45"/>
                  </a:moveTo>
                  <a:lnTo>
                    <a:pt x="2922" y="54"/>
                  </a:lnTo>
                  <a:lnTo>
                    <a:pt x="2910" y="59"/>
                  </a:lnTo>
                  <a:lnTo>
                    <a:pt x="2898" y="64"/>
                  </a:lnTo>
                  <a:lnTo>
                    <a:pt x="2887" y="73"/>
                  </a:lnTo>
                  <a:lnTo>
                    <a:pt x="2880" y="84"/>
                  </a:lnTo>
                  <a:lnTo>
                    <a:pt x="2877" y="99"/>
                  </a:lnTo>
                  <a:lnTo>
                    <a:pt x="2882" y="115"/>
                  </a:lnTo>
                  <a:lnTo>
                    <a:pt x="2893" y="131"/>
                  </a:lnTo>
                  <a:lnTo>
                    <a:pt x="2903" y="147"/>
                  </a:lnTo>
                  <a:lnTo>
                    <a:pt x="2915" y="160"/>
                  </a:lnTo>
                  <a:lnTo>
                    <a:pt x="2922" y="173"/>
                  </a:lnTo>
                  <a:lnTo>
                    <a:pt x="2910" y="173"/>
                  </a:lnTo>
                  <a:lnTo>
                    <a:pt x="2910" y="195"/>
                  </a:lnTo>
                  <a:lnTo>
                    <a:pt x="2914" y="211"/>
                  </a:lnTo>
                  <a:lnTo>
                    <a:pt x="2924" y="220"/>
                  </a:lnTo>
                  <a:lnTo>
                    <a:pt x="2942" y="223"/>
                  </a:lnTo>
                  <a:lnTo>
                    <a:pt x="2968" y="222"/>
                  </a:lnTo>
                  <a:lnTo>
                    <a:pt x="2966" y="202"/>
                  </a:lnTo>
                  <a:lnTo>
                    <a:pt x="2962" y="190"/>
                  </a:lnTo>
                  <a:lnTo>
                    <a:pt x="2957" y="180"/>
                  </a:lnTo>
                  <a:lnTo>
                    <a:pt x="2955" y="169"/>
                  </a:lnTo>
                  <a:lnTo>
                    <a:pt x="2957" y="153"/>
                  </a:lnTo>
                  <a:lnTo>
                    <a:pt x="2961" y="155"/>
                  </a:lnTo>
                  <a:lnTo>
                    <a:pt x="2964" y="155"/>
                  </a:lnTo>
                  <a:lnTo>
                    <a:pt x="2968" y="155"/>
                  </a:lnTo>
                  <a:lnTo>
                    <a:pt x="2971" y="155"/>
                  </a:lnTo>
                  <a:lnTo>
                    <a:pt x="2976" y="153"/>
                  </a:lnTo>
                  <a:lnTo>
                    <a:pt x="2973" y="150"/>
                  </a:lnTo>
                  <a:lnTo>
                    <a:pt x="2969" y="148"/>
                  </a:lnTo>
                  <a:lnTo>
                    <a:pt x="2968" y="147"/>
                  </a:lnTo>
                  <a:lnTo>
                    <a:pt x="2964" y="143"/>
                  </a:lnTo>
                  <a:lnTo>
                    <a:pt x="2961" y="141"/>
                  </a:lnTo>
                  <a:lnTo>
                    <a:pt x="2959" y="143"/>
                  </a:lnTo>
                  <a:lnTo>
                    <a:pt x="2959" y="147"/>
                  </a:lnTo>
                  <a:lnTo>
                    <a:pt x="2957" y="150"/>
                  </a:lnTo>
                  <a:lnTo>
                    <a:pt x="2957" y="152"/>
                  </a:lnTo>
                  <a:lnTo>
                    <a:pt x="2955" y="153"/>
                  </a:lnTo>
                  <a:lnTo>
                    <a:pt x="2954" y="152"/>
                  </a:lnTo>
                  <a:lnTo>
                    <a:pt x="2952" y="148"/>
                  </a:lnTo>
                  <a:lnTo>
                    <a:pt x="2947" y="140"/>
                  </a:lnTo>
                  <a:lnTo>
                    <a:pt x="2942" y="131"/>
                  </a:lnTo>
                  <a:lnTo>
                    <a:pt x="2943" y="127"/>
                  </a:lnTo>
                  <a:lnTo>
                    <a:pt x="2945" y="127"/>
                  </a:lnTo>
                  <a:lnTo>
                    <a:pt x="2947" y="126"/>
                  </a:lnTo>
                  <a:lnTo>
                    <a:pt x="2948" y="122"/>
                  </a:lnTo>
                  <a:lnTo>
                    <a:pt x="2933" y="113"/>
                  </a:lnTo>
                  <a:lnTo>
                    <a:pt x="2921" y="99"/>
                  </a:lnTo>
                  <a:lnTo>
                    <a:pt x="2914" y="84"/>
                  </a:lnTo>
                  <a:lnTo>
                    <a:pt x="2933" y="82"/>
                  </a:lnTo>
                  <a:lnTo>
                    <a:pt x="2947" y="77"/>
                  </a:lnTo>
                  <a:lnTo>
                    <a:pt x="2954" y="64"/>
                  </a:lnTo>
                  <a:lnTo>
                    <a:pt x="2957" y="49"/>
                  </a:lnTo>
                  <a:lnTo>
                    <a:pt x="2952" y="47"/>
                  </a:lnTo>
                  <a:lnTo>
                    <a:pt x="2947" y="47"/>
                  </a:lnTo>
                  <a:lnTo>
                    <a:pt x="2942" y="45"/>
                  </a:lnTo>
                  <a:lnTo>
                    <a:pt x="2933" y="45"/>
                  </a:lnTo>
                  <a:close/>
                  <a:moveTo>
                    <a:pt x="2746" y="42"/>
                  </a:moveTo>
                  <a:lnTo>
                    <a:pt x="2732" y="49"/>
                  </a:lnTo>
                  <a:lnTo>
                    <a:pt x="2715" y="54"/>
                  </a:lnTo>
                  <a:lnTo>
                    <a:pt x="2715" y="68"/>
                  </a:lnTo>
                  <a:lnTo>
                    <a:pt x="2722" y="70"/>
                  </a:lnTo>
                  <a:lnTo>
                    <a:pt x="2730" y="71"/>
                  </a:lnTo>
                  <a:lnTo>
                    <a:pt x="2741" y="71"/>
                  </a:lnTo>
                  <a:lnTo>
                    <a:pt x="2741" y="64"/>
                  </a:lnTo>
                  <a:lnTo>
                    <a:pt x="2744" y="59"/>
                  </a:lnTo>
                  <a:lnTo>
                    <a:pt x="2746" y="54"/>
                  </a:lnTo>
                  <a:lnTo>
                    <a:pt x="2746" y="49"/>
                  </a:lnTo>
                  <a:lnTo>
                    <a:pt x="2746" y="45"/>
                  </a:lnTo>
                  <a:lnTo>
                    <a:pt x="2746" y="42"/>
                  </a:lnTo>
                  <a:close/>
                  <a:moveTo>
                    <a:pt x="1390" y="33"/>
                  </a:moveTo>
                  <a:lnTo>
                    <a:pt x="1393" y="42"/>
                  </a:lnTo>
                  <a:lnTo>
                    <a:pt x="1395" y="54"/>
                  </a:lnTo>
                  <a:lnTo>
                    <a:pt x="1397" y="64"/>
                  </a:lnTo>
                  <a:lnTo>
                    <a:pt x="1395" y="66"/>
                  </a:lnTo>
                  <a:lnTo>
                    <a:pt x="1393" y="66"/>
                  </a:lnTo>
                  <a:lnTo>
                    <a:pt x="1392" y="66"/>
                  </a:lnTo>
                  <a:lnTo>
                    <a:pt x="1392" y="68"/>
                  </a:lnTo>
                  <a:lnTo>
                    <a:pt x="1390" y="68"/>
                  </a:lnTo>
                  <a:lnTo>
                    <a:pt x="1383" y="68"/>
                  </a:lnTo>
                  <a:lnTo>
                    <a:pt x="1381" y="66"/>
                  </a:lnTo>
                  <a:lnTo>
                    <a:pt x="1381" y="64"/>
                  </a:lnTo>
                  <a:lnTo>
                    <a:pt x="1381" y="63"/>
                  </a:lnTo>
                  <a:lnTo>
                    <a:pt x="1379" y="63"/>
                  </a:lnTo>
                  <a:lnTo>
                    <a:pt x="1378" y="61"/>
                  </a:lnTo>
                  <a:lnTo>
                    <a:pt x="1390" y="33"/>
                  </a:lnTo>
                  <a:close/>
                  <a:moveTo>
                    <a:pt x="1002" y="0"/>
                  </a:moveTo>
                  <a:lnTo>
                    <a:pt x="994" y="12"/>
                  </a:lnTo>
                  <a:lnTo>
                    <a:pt x="985" y="23"/>
                  </a:lnTo>
                  <a:lnTo>
                    <a:pt x="980" y="38"/>
                  </a:lnTo>
                  <a:lnTo>
                    <a:pt x="990" y="37"/>
                  </a:lnTo>
                  <a:lnTo>
                    <a:pt x="997" y="40"/>
                  </a:lnTo>
                  <a:lnTo>
                    <a:pt x="1002" y="45"/>
                  </a:lnTo>
                  <a:lnTo>
                    <a:pt x="1009" y="54"/>
                  </a:lnTo>
                  <a:lnTo>
                    <a:pt x="1011" y="47"/>
                  </a:lnTo>
                  <a:lnTo>
                    <a:pt x="1011" y="42"/>
                  </a:lnTo>
                  <a:lnTo>
                    <a:pt x="1013" y="38"/>
                  </a:lnTo>
                  <a:lnTo>
                    <a:pt x="1013" y="33"/>
                  </a:lnTo>
                  <a:lnTo>
                    <a:pt x="1022" y="33"/>
                  </a:lnTo>
                  <a:lnTo>
                    <a:pt x="1027" y="45"/>
                  </a:lnTo>
                  <a:lnTo>
                    <a:pt x="1035" y="49"/>
                  </a:lnTo>
                  <a:lnTo>
                    <a:pt x="1042" y="52"/>
                  </a:lnTo>
                  <a:lnTo>
                    <a:pt x="1049" y="56"/>
                  </a:lnTo>
                  <a:lnTo>
                    <a:pt x="1056" y="64"/>
                  </a:lnTo>
                  <a:lnTo>
                    <a:pt x="1049" y="75"/>
                  </a:lnTo>
                  <a:lnTo>
                    <a:pt x="1041" y="87"/>
                  </a:lnTo>
                  <a:lnTo>
                    <a:pt x="1034" y="103"/>
                  </a:lnTo>
                  <a:lnTo>
                    <a:pt x="1028" y="117"/>
                  </a:lnTo>
                  <a:lnTo>
                    <a:pt x="1028" y="126"/>
                  </a:lnTo>
                  <a:lnTo>
                    <a:pt x="1030" y="131"/>
                  </a:lnTo>
                  <a:lnTo>
                    <a:pt x="1030" y="134"/>
                  </a:lnTo>
                  <a:lnTo>
                    <a:pt x="1032" y="136"/>
                  </a:lnTo>
                  <a:lnTo>
                    <a:pt x="1034" y="138"/>
                  </a:lnTo>
                  <a:lnTo>
                    <a:pt x="1035" y="140"/>
                  </a:lnTo>
                  <a:lnTo>
                    <a:pt x="1041" y="141"/>
                  </a:lnTo>
                  <a:lnTo>
                    <a:pt x="1041" y="138"/>
                  </a:lnTo>
                  <a:lnTo>
                    <a:pt x="1044" y="131"/>
                  </a:lnTo>
                  <a:lnTo>
                    <a:pt x="1049" y="120"/>
                  </a:lnTo>
                  <a:lnTo>
                    <a:pt x="1055" y="106"/>
                  </a:lnTo>
                  <a:lnTo>
                    <a:pt x="1060" y="94"/>
                  </a:lnTo>
                  <a:lnTo>
                    <a:pt x="1065" y="84"/>
                  </a:lnTo>
                  <a:lnTo>
                    <a:pt x="1067" y="77"/>
                  </a:lnTo>
                  <a:lnTo>
                    <a:pt x="1079" y="77"/>
                  </a:lnTo>
                  <a:lnTo>
                    <a:pt x="1081" y="96"/>
                  </a:lnTo>
                  <a:lnTo>
                    <a:pt x="1081" y="113"/>
                  </a:lnTo>
                  <a:lnTo>
                    <a:pt x="1081" y="134"/>
                  </a:lnTo>
                  <a:lnTo>
                    <a:pt x="1083" y="157"/>
                  </a:lnTo>
                  <a:lnTo>
                    <a:pt x="1105" y="160"/>
                  </a:lnTo>
                  <a:lnTo>
                    <a:pt x="1114" y="147"/>
                  </a:lnTo>
                  <a:lnTo>
                    <a:pt x="1130" y="138"/>
                  </a:lnTo>
                  <a:lnTo>
                    <a:pt x="1147" y="129"/>
                  </a:lnTo>
                  <a:lnTo>
                    <a:pt x="1165" y="122"/>
                  </a:lnTo>
                  <a:lnTo>
                    <a:pt x="1182" y="115"/>
                  </a:lnTo>
                  <a:lnTo>
                    <a:pt x="1198" y="106"/>
                  </a:lnTo>
                  <a:lnTo>
                    <a:pt x="1205" y="96"/>
                  </a:lnTo>
                  <a:lnTo>
                    <a:pt x="1201" y="96"/>
                  </a:lnTo>
                  <a:lnTo>
                    <a:pt x="1200" y="92"/>
                  </a:lnTo>
                  <a:lnTo>
                    <a:pt x="1200" y="91"/>
                  </a:lnTo>
                  <a:lnTo>
                    <a:pt x="1198" y="89"/>
                  </a:lnTo>
                  <a:lnTo>
                    <a:pt x="1198" y="89"/>
                  </a:lnTo>
                  <a:lnTo>
                    <a:pt x="1196" y="89"/>
                  </a:lnTo>
                  <a:lnTo>
                    <a:pt x="1194" y="89"/>
                  </a:lnTo>
                  <a:lnTo>
                    <a:pt x="1191" y="87"/>
                  </a:lnTo>
                  <a:lnTo>
                    <a:pt x="1184" y="92"/>
                  </a:lnTo>
                  <a:lnTo>
                    <a:pt x="1172" y="99"/>
                  </a:lnTo>
                  <a:lnTo>
                    <a:pt x="1158" y="110"/>
                  </a:lnTo>
                  <a:lnTo>
                    <a:pt x="1140" y="119"/>
                  </a:lnTo>
                  <a:lnTo>
                    <a:pt x="1124" y="129"/>
                  </a:lnTo>
                  <a:lnTo>
                    <a:pt x="1109" y="136"/>
                  </a:lnTo>
                  <a:lnTo>
                    <a:pt x="1098" y="140"/>
                  </a:lnTo>
                  <a:lnTo>
                    <a:pt x="1095" y="141"/>
                  </a:lnTo>
                  <a:lnTo>
                    <a:pt x="1093" y="140"/>
                  </a:lnTo>
                  <a:lnTo>
                    <a:pt x="1091" y="138"/>
                  </a:lnTo>
                  <a:lnTo>
                    <a:pt x="1091" y="136"/>
                  </a:lnTo>
                  <a:lnTo>
                    <a:pt x="1091" y="134"/>
                  </a:lnTo>
                  <a:lnTo>
                    <a:pt x="1090" y="131"/>
                  </a:lnTo>
                  <a:lnTo>
                    <a:pt x="1095" y="122"/>
                  </a:lnTo>
                  <a:lnTo>
                    <a:pt x="1095" y="115"/>
                  </a:lnTo>
                  <a:lnTo>
                    <a:pt x="1093" y="110"/>
                  </a:lnTo>
                  <a:lnTo>
                    <a:pt x="1091" y="101"/>
                  </a:lnTo>
                  <a:lnTo>
                    <a:pt x="1095" y="91"/>
                  </a:lnTo>
                  <a:lnTo>
                    <a:pt x="1097" y="89"/>
                  </a:lnTo>
                  <a:lnTo>
                    <a:pt x="1098" y="87"/>
                  </a:lnTo>
                  <a:lnTo>
                    <a:pt x="1100" y="85"/>
                  </a:lnTo>
                  <a:lnTo>
                    <a:pt x="1102" y="85"/>
                  </a:lnTo>
                  <a:lnTo>
                    <a:pt x="1104" y="85"/>
                  </a:lnTo>
                  <a:lnTo>
                    <a:pt x="1105" y="84"/>
                  </a:lnTo>
                  <a:lnTo>
                    <a:pt x="1107" y="82"/>
                  </a:lnTo>
                  <a:lnTo>
                    <a:pt x="1107" y="78"/>
                  </a:lnTo>
                  <a:lnTo>
                    <a:pt x="1109" y="73"/>
                  </a:lnTo>
                  <a:lnTo>
                    <a:pt x="1109" y="64"/>
                  </a:lnTo>
                  <a:lnTo>
                    <a:pt x="1100" y="59"/>
                  </a:lnTo>
                  <a:lnTo>
                    <a:pt x="1091" y="57"/>
                  </a:lnTo>
                  <a:lnTo>
                    <a:pt x="1084" y="57"/>
                  </a:lnTo>
                  <a:lnTo>
                    <a:pt x="1076" y="54"/>
                  </a:lnTo>
                  <a:lnTo>
                    <a:pt x="1063" y="45"/>
                  </a:lnTo>
                  <a:lnTo>
                    <a:pt x="1055" y="37"/>
                  </a:lnTo>
                  <a:lnTo>
                    <a:pt x="1049" y="26"/>
                  </a:lnTo>
                  <a:lnTo>
                    <a:pt x="1042" y="16"/>
                  </a:lnTo>
                  <a:lnTo>
                    <a:pt x="1034" y="9"/>
                  </a:lnTo>
                  <a:lnTo>
                    <a:pt x="1020" y="2"/>
                  </a:lnTo>
                  <a:lnTo>
                    <a:pt x="1002" y="0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" name="Freeform 9">
              <a:extLst>
                <a:ext uri="{FF2B5EF4-FFF2-40B4-BE49-F238E27FC236}">
                  <a16:creationId xmlns:a16="http://schemas.microsoft.com/office/drawing/2014/main" id="{D065A4F6-478E-40E5-A51B-4481357A69C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5000" y="2108200"/>
              <a:ext cx="7697788" cy="3846513"/>
            </a:xfrm>
            <a:custGeom>
              <a:avLst/>
              <a:gdLst>
                <a:gd name="T0" fmla="*/ 1599 w 4849"/>
                <a:gd name="T1" fmla="*/ 786 h 2423"/>
                <a:gd name="T2" fmla="*/ 1536 w 4849"/>
                <a:gd name="T3" fmla="*/ 779 h 2423"/>
                <a:gd name="T4" fmla="*/ 529 w 4849"/>
                <a:gd name="T5" fmla="*/ 651 h 2423"/>
                <a:gd name="T6" fmla="*/ 4301 w 4849"/>
                <a:gd name="T7" fmla="*/ 791 h 2423"/>
                <a:gd name="T8" fmla="*/ 2510 w 4849"/>
                <a:gd name="T9" fmla="*/ 575 h 2423"/>
                <a:gd name="T10" fmla="*/ 2579 w 4849"/>
                <a:gd name="T11" fmla="*/ 552 h 2423"/>
                <a:gd name="T12" fmla="*/ 2649 w 4849"/>
                <a:gd name="T13" fmla="*/ 522 h 2423"/>
                <a:gd name="T14" fmla="*/ 2347 w 4849"/>
                <a:gd name="T15" fmla="*/ 611 h 2423"/>
                <a:gd name="T16" fmla="*/ 2304 w 4849"/>
                <a:gd name="T17" fmla="*/ 615 h 2423"/>
                <a:gd name="T18" fmla="*/ 2269 w 4849"/>
                <a:gd name="T19" fmla="*/ 580 h 2423"/>
                <a:gd name="T20" fmla="*/ 1234 w 4849"/>
                <a:gd name="T21" fmla="*/ 424 h 2423"/>
                <a:gd name="T22" fmla="*/ 1297 w 4849"/>
                <a:gd name="T23" fmla="*/ 367 h 2423"/>
                <a:gd name="T24" fmla="*/ 1178 w 4849"/>
                <a:gd name="T25" fmla="*/ 307 h 2423"/>
                <a:gd name="T26" fmla="*/ 1171 w 4849"/>
                <a:gd name="T27" fmla="*/ 369 h 2423"/>
                <a:gd name="T28" fmla="*/ 2044 w 4849"/>
                <a:gd name="T29" fmla="*/ 365 h 2423"/>
                <a:gd name="T30" fmla="*/ 2082 w 4849"/>
                <a:gd name="T31" fmla="*/ 288 h 2423"/>
                <a:gd name="T32" fmla="*/ 1297 w 4849"/>
                <a:gd name="T33" fmla="*/ 215 h 2423"/>
                <a:gd name="T34" fmla="*/ 2979 w 4849"/>
                <a:gd name="T35" fmla="*/ 177 h 2423"/>
                <a:gd name="T36" fmla="*/ 4833 w 4849"/>
                <a:gd name="T37" fmla="*/ 109 h 2423"/>
                <a:gd name="T38" fmla="*/ 1082 w 4849"/>
                <a:gd name="T39" fmla="*/ 131 h 2423"/>
                <a:gd name="T40" fmla="*/ 1167 w 4849"/>
                <a:gd name="T41" fmla="*/ 154 h 2423"/>
                <a:gd name="T42" fmla="*/ 1197 w 4849"/>
                <a:gd name="T43" fmla="*/ 273 h 2423"/>
                <a:gd name="T44" fmla="*/ 1078 w 4849"/>
                <a:gd name="T45" fmla="*/ 379 h 2423"/>
                <a:gd name="T46" fmla="*/ 1164 w 4849"/>
                <a:gd name="T47" fmla="*/ 582 h 2423"/>
                <a:gd name="T48" fmla="*/ 1281 w 4849"/>
                <a:gd name="T49" fmla="*/ 575 h 2423"/>
                <a:gd name="T50" fmla="*/ 1386 w 4849"/>
                <a:gd name="T51" fmla="*/ 484 h 2423"/>
                <a:gd name="T52" fmla="*/ 1501 w 4849"/>
                <a:gd name="T53" fmla="*/ 564 h 2423"/>
                <a:gd name="T54" fmla="*/ 1396 w 4849"/>
                <a:gd name="T55" fmla="*/ 721 h 2423"/>
                <a:gd name="T56" fmla="*/ 1459 w 4849"/>
                <a:gd name="T57" fmla="*/ 798 h 2423"/>
                <a:gd name="T58" fmla="*/ 1298 w 4849"/>
                <a:gd name="T59" fmla="*/ 955 h 2423"/>
                <a:gd name="T60" fmla="*/ 1124 w 4849"/>
                <a:gd name="T61" fmla="*/ 1077 h 2423"/>
                <a:gd name="T62" fmla="*/ 1085 w 4849"/>
                <a:gd name="T63" fmla="*/ 1234 h 2423"/>
                <a:gd name="T64" fmla="*/ 1194 w 4849"/>
                <a:gd name="T65" fmla="*/ 1320 h 2423"/>
                <a:gd name="T66" fmla="*/ 1361 w 4849"/>
                <a:gd name="T67" fmla="*/ 1344 h 2423"/>
                <a:gd name="T68" fmla="*/ 1616 w 4849"/>
                <a:gd name="T69" fmla="*/ 1421 h 2423"/>
                <a:gd name="T70" fmla="*/ 1866 w 4849"/>
                <a:gd name="T71" fmla="*/ 1604 h 2423"/>
                <a:gd name="T72" fmla="*/ 1647 w 4849"/>
                <a:gd name="T73" fmla="*/ 1966 h 2423"/>
                <a:gd name="T74" fmla="*/ 1496 w 4849"/>
                <a:gd name="T75" fmla="*/ 2105 h 2423"/>
                <a:gd name="T76" fmla="*/ 1431 w 4849"/>
                <a:gd name="T77" fmla="*/ 2215 h 2423"/>
                <a:gd name="T78" fmla="*/ 1396 w 4849"/>
                <a:gd name="T79" fmla="*/ 2371 h 2423"/>
                <a:gd name="T80" fmla="*/ 1302 w 4849"/>
                <a:gd name="T81" fmla="*/ 2315 h 2423"/>
                <a:gd name="T82" fmla="*/ 1270 w 4849"/>
                <a:gd name="T83" fmla="*/ 1667 h 2423"/>
                <a:gd name="T84" fmla="*/ 1269 w 4849"/>
                <a:gd name="T85" fmla="*/ 1400 h 2423"/>
                <a:gd name="T86" fmla="*/ 1056 w 4849"/>
                <a:gd name="T87" fmla="*/ 1288 h 2423"/>
                <a:gd name="T88" fmla="*/ 813 w 4849"/>
                <a:gd name="T89" fmla="*/ 1102 h 2423"/>
                <a:gd name="T90" fmla="*/ 818 w 4849"/>
                <a:gd name="T91" fmla="*/ 1171 h 2423"/>
                <a:gd name="T92" fmla="*/ 642 w 4849"/>
                <a:gd name="T93" fmla="*/ 939 h 2423"/>
                <a:gd name="T94" fmla="*/ 639 w 4849"/>
                <a:gd name="T95" fmla="*/ 739 h 2423"/>
                <a:gd name="T96" fmla="*/ 490 w 4849"/>
                <a:gd name="T97" fmla="*/ 522 h 2423"/>
                <a:gd name="T98" fmla="*/ 141 w 4849"/>
                <a:gd name="T99" fmla="*/ 576 h 2423"/>
                <a:gd name="T100" fmla="*/ 115 w 4849"/>
                <a:gd name="T101" fmla="*/ 482 h 2423"/>
                <a:gd name="T102" fmla="*/ 85 w 4849"/>
                <a:gd name="T103" fmla="*/ 334 h 2423"/>
                <a:gd name="T104" fmla="*/ 110 w 4849"/>
                <a:gd name="T105" fmla="*/ 255 h 2423"/>
                <a:gd name="T106" fmla="*/ 234 w 4849"/>
                <a:gd name="T107" fmla="*/ 107 h 2423"/>
                <a:gd name="T108" fmla="*/ 499 w 4849"/>
                <a:gd name="T109" fmla="*/ 136 h 2423"/>
                <a:gd name="T110" fmla="*/ 632 w 4849"/>
                <a:gd name="T111" fmla="*/ 149 h 2423"/>
                <a:gd name="T112" fmla="*/ 771 w 4849"/>
                <a:gd name="T113" fmla="*/ 218 h 2423"/>
                <a:gd name="T114" fmla="*/ 979 w 4849"/>
                <a:gd name="T115" fmla="*/ 222 h 2423"/>
                <a:gd name="T116" fmla="*/ 918 w 4849"/>
                <a:gd name="T117" fmla="*/ 131 h 2423"/>
                <a:gd name="T118" fmla="*/ 733 w 4849"/>
                <a:gd name="T119" fmla="*/ 157 h 2423"/>
                <a:gd name="T120" fmla="*/ 776 w 4849"/>
                <a:gd name="T121" fmla="*/ 42 h 2423"/>
                <a:gd name="T122" fmla="*/ 902 w 4849"/>
                <a:gd name="T123" fmla="*/ 28 h 2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849" h="2423">
                  <a:moveTo>
                    <a:pt x="1469" y="711"/>
                  </a:moveTo>
                  <a:lnTo>
                    <a:pt x="1482" y="712"/>
                  </a:lnTo>
                  <a:lnTo>
                    <a:pt x="1490" y="714"/>
                  </a:lnTo>
                  <a:lnTo>
                    <a:pt x="1501" y="718"/>
                  </a:lnTo>
                  <a:lnTo>
                    <a:pt x="1501" y="726"/>
                  </a:lnTo>
                  <a:lnTo>
                    <a:pt x="1497" y="726"/>
                  </a:lnTo>
                  <a:lnTo>
                    <a:pt x="1494" y="728"/>
                  </a:lnTo>
                  <a:lnTo>
                    <a:pt x="1490" y="728"/>
                  </a:lnTo>
                  <a:lnTo>
                    <a:pt x="1487" y="728"/>
                  </a:lnTo>
                  <a:lnTo>
                    <a:pt x="1482" y="730"/>
                  </a:lnTo>
                  <a:lnTo>
                    <a:pt x="1478" y="725"/>
                  </a:lnTo>
                  <a:lnTo>
                    <a:pt x="1476" y="723"/>
                  </a:lnTo>
                  <a:lnTo>
                    <a:pt x="1475" y="719"/>
                  </a:lnTo>
                  <a:lnTo>
                    <a:pt x="1473" y="716"/>
                  </a:lnTo>
                  <a:lnTo>
                    <a:pt x="1469" y="711"/>
                  </a:lnTo>
                  <a:close/>
                  <a:moveTo>
                    <a:pt x="1551" y="691"/>
                  </a:moveTo>
                  <a:lnTo>
                    <a:pt x="1562" y="691"/>
                  </a:lnTo>
                  <a:lnTo>
                    <a:pt x="1562" y="705"/>
                  </a:lnTo>
                  <a:lnTo>
                    <a:pt x="1562" y="718"/>
                  </a:lnTo>
                  <a:lnTo>
                    <a:pt x="1564" y="728"/>
                  </a:lnTo>
                  <a:lnTo>
                    <a:pt x="1565" y="740"/>
                  </a:lnTo>
                  <a:lnTo>
                    <a:pt x="1585" y="740"/>
                  </a:lnTo>
                  <a:lnTo>
                    <a:pt x="1585" y="760"/>
                  </a:lnTo>
                  <a:lnTo>
                    <a:pt x="1593" y="760"/>
                  </a:lnTo>
                  <a:lnTo>
                    <a:pt x="1595" y="761"/>
                  </a:lnTo>
                  <a:lnTo>
                    <a:pt x="1597" y="761"/>
                  </a:lnTo>
                  <a:lnTo>
                    <a:pt x="1599" y="761"/>
                  </a:lnTo>
                  <a:lnTo>
                    <a:pt x="1600" y="761"/>
                  </a:lnTo>
                  <a:lnTo>
                    <a:pt x="1602" y="761"/>
                  </a:lnTo>
                  <a:lnTo>
                    <a:pt x="1604" y="763"/>
                  </a:lnTo>
                  <a:lnTo>
                    <a:pt x="1602" y="774"/>
                  </a:lnTo>
                  <a:lnTo>
                    <a:pt x="1599" y="786"/>
                  </a:lnTo>
                  <a:lnTo>
                    <a:pt x="1597" y="798"/>
                  </a:lnTo>
                  <a:lnTo>
                    <a:pt x="1593" y="798"/>
                  </a:lnTo>
                  <a:lnTo>
                    <a:pt x="1592" y="794"/>
                  </a:lnTo>
                  <a:lnTo>
                    <a:pt x="1592" y="793"/>
                  </a:lnTo>
                  <a:lnTo>
                    <a:pt x="1592" y="791"/>
                  </a:lnTo>
                  <a:lnTo>
                    <a:pt x="1590" y="789"/>
                  </a:lnTo>
                  <a:lnTo>
                    <a:pt x="1590" y="787"/>
                  </a:lnTo>
                  <a:lnTo>
                    <a:pt x="1588" y="791"/>
                  </a:lnTo>
                  <a:lnTo>
                    <a:pt x="1586" y="791"/>
                  </a:lnTo>
                  <a:lnTo>
                    <a:pt x="1586" y="793"/>
                  </a:lnTo>
                  <a:lnTo>
                    <a:pt x="1586" y="793"/>
                  </a:lnTo>
                  <a:lnTo>
                    <a:pt x="1586" y="793"/>
                  </a:lnTo>
                  <a:lnTo>
                    <a:pt x="1585" y="793"/>
                  </a:lnTo>
                  <a:lnTo>
                    <a:pt x="1581" y="794"/>
                  </a:lnTo>
                  <a:lnTo>
                    <a:pt x="1581" y="787"/>
                  </a:lnTo>
                  <a:lnTo>
                    <a:pt x="1583" y="786"/>
                  </a:lnTo>
                  <a:lnTo>
                    <a:pt x="1583" y="784"/>
                  </a:lnTo>
                  <a:lnTo>
                    <a:pt x="1585" y="782"/>
                  </a:lnTo>
                  <a:lnTo>
                    <a:pt x="1585" y="779"/>
                  </a:lnTo>
                  <a:lnTo>
                    <a:pt x="1585" y="775"/>
                  </a:lnTo>
                  <a:lnTo>
                    <a:pt x="1581" y="775"/>
                  </a:lnTo>
                  <a:lnTo>
                    <a:pt x="1574" y="782"/>
                  </a:lnTo>
                  <a:lnTo>
                    <a:pt x="1567" y="789"/>
                  </a:lnTo>
                  <a:lnTo>
                    <a:pt x="1558" y="794"/>
                  </a:lnTo>
                  <a:lnTo>
                    <a:pt x="1558" y="789"/>
                  </a:lnTo>
                  <a:lnTo>
                    <a:pt x="1558" y="784"/>
                  </a:lnTo>
                  <a:lnTo>
                    <a:pt x="1558" y="782"/>
                  </a:lnTo>
                  <a:lnTo>
                    <a:pt x="1557" y="781"/>
                  </a:lnTo>
                  <a:lnTo>
                    <a:pt x="1553" y="779"/>
                  </a:lnTo>
                  <a:lnTo>
                    <a:pt x="1548" y="779"/>
                  </a:lnTo>
                  <a:lnTo>
                    <a:pt x="1539" y="779"/>
                  </a:lnTo>
                  <a:lnTo>
                    <a:pt x="1536" y="779"/>
                  </a:lnTo>
                  <a:lnTo>
                    <a:pt x="1532" y="779"/>
                  </a:lnTo>
                  <a:lnTo>
                    <a:pt x="1527" y="777"/>
                  </a:lnTo>
                  <a:lnTo>
                    <a:pt x="1522" y="777"/>
                  </a:lnTo>
                  <a:lnTo>
                    <a:pt x="1517" y="775"/>
                  </a:lnTo>
                  <a:lnTo>
                    <a:pt x="1513" y="772"/>
                  </a:lnTo>
                  <a:lnTo>
                    <a:pt x="1523" y="758"/>
                  </a:lnTo>
                  <a:lnTo>
                    <a:pt x="1534" y="737"/>
                  </a:lnTo>
                  <a:lnTo>
                    <a:pt x="1541" y="714"/>
                  </a:lnTo>
                  <a:lnTo>
                    <a:pt x="1551" y="691"/>
                  </a:lnTo>
                  <a:close/>
                  <a:moveTo>
                    <a:pt x="1220" y="630"/>
                  </a:moveTo>
                  <a:lnTo>
                    <a:pt x="1235" y="630"/>
                  </a:lnTo>
                  <a:lnTo>
                    <a:pt x="1235" y="637"/>
                  </a:lnTo>
                  <a:lnTo>
                    <a:pt x="1232" y="637"/>
                  </a:lnTo>
                  <a:lnTo>
                    <a:pt x="1230" y="639"/>
                  </a:lnTo>
                  <a:lnTo>
                    <a:pt x="1229" y="639"/>
                  </a:lnTo>
                  <a:lnTo>
                    <a:pt x="1227" y="639"/>
                  </a:lnTo>
                  <a:lnTo>
                    <a:pt x="1225" y="641"/>
                  </a:lnTo>
                  <a:lnTo>
                    <a:pt x="1220" y="641"/>
                  </a:lnTo>
                  <a:lnTo>
                    <a:pt x="1220" y="630"/>
                  </a:lnTo>
                  <a:close/>
                  <a:moveTo>
                    <a:pt x="515" y="622"/>
                  </a:moveTo>
                  <a:lnTo>
                    <a:pt x="522" y="622"/>
                  </a:lnTo>
                  <a:lnTo>
                    <a:pt x="525" y="623"/>
                  </a:lnTo>
                  <a:lnTo>
                    <a:pt x="529" y="625"/>
                  </a:lnTo>
                  <a:lnTo>
                    <a:pt x="534" y="625"/>
                  </a:lnTo>
                  <a:lnTo>
                    <a:pt x="541" y="625"/>
                  </a:lnTo>
                  <a:lnTo>
                    <a:pt x="543" y="639"/>
                  </a:lnTo>
                  <a:lnTo>
                    <a:pt x="546" y="650"/>
                  </a:lnTo>
                  <a:lnTo>
                    <a:pt x="548" y="664"/>
                  </a:lnTo>
                  <a:lnTo>
                    <a:pt x="541" y="664"/>
                  </a:lnTo>
                  <a:lnTo>
                    <a:pt x="537" y="658"/>
                  </a:lnTo>
                  <a:lnTo>
                    <a:pt x="534" y="655"/>
                  </a:lnTo>
                  <a:lnTo>
                    <a:pt x="529" y="651"/>
                  </a:lnTo>
                  <a:lnTo>
                    <a:pt x="525" y="648"/>
                  </a:lnTo>
                  <a:lnTo>
                    <a:pt x="522" y="643"/>
                  </a:lnTo>
                  <a:lnTo>
                    <a:pt x="518" y="637"/>
                  </a:lnTo>
                  <a:lnTo>
                    <a:pt x="516" y="634"/>
                  </a:lnTo>
                  <a:lnTo>
                    <a:pt x="515" y="630"/>
                  </a:lnTo>
                  <a:lnTo>
                    <a:pt x="515" y="627"/>
                  </a:lnTo>
                  <a:lnTo>
                    <a:pt x="515" y="622"/>
                  </a:lnTo>
                  <a:close/>
                  <a:moveTo>
                    <a:pt x="4304" y="609"/>
                  </a:moveTo>
                  <a:lnTo>
                    <a:pt x="4306" y="611"/>
                  </a:lnTo>
                  <a:lnTo>
                    <a:pt x="4306" y="611"/>
                  </a:lnTo>
                  <a:lnTo>
                    <a:pt x="4306" y="611"/>
                  </a:lnTo>
                  <a:lnTo>
                    <a:pt x="4306" y="613"/>
                  </a:lnTo>
                  <a:lnTo>
                    <a:pt x="4307" y="613"/>
                  </a:lnTo>
                  <a:lnTo>
                    <a:pt x="4307" y="615"/>
                  </a:lnTo>
                  <a:lnTo>
                    <a:pt x="4313" y="627"/>
                  </a:lnTo>
                  <a:lnTo>
                    <a:pt x="4313" y="643"/>
                  </a:lnTo>
                  <a:lnTo>
                    <a:pt x="4313" y="658"/>
                  </a:lnTo>
                  <a:lnTo>
                    <a:pt x="4316" y="676"/>
                  </a:lnTo>
                  <a:lnTo>
                    <a:pt x="4321" y="693"/>
                  </a:lnTo>
                  <a:lnTo>
                    <a:pt x="4330" y="712"/>
                  </a:lnTo>
                  <a:lnTo>
                    <a:pt x="4335" y="733"/>
                  </a:lnTo>
                  <a:lnTo>
                    <a:pt x="4311" y="730"/>
                  </a:lnTo>
                  <a:lnTo>
                    <a:pt x="4311" y="746"/>
                  </a:lnTo>
                  <a:lnTo>
                    <a:pt x="4314" y="758"/>
                  </a:lnTo>
                  <a:lnTo>
                    <a:pt x="4316" y="770"/>
                  </a:lnTo>
                  <a:lnTo>
                    <a:pt x="4320" y="787"/>
                  </a:lnTo>
                  <a:lnTo>
                    <a:pt x="4314" y="787"/>
                  </a:lnTo>
                  <a:lnTo>
                    <a:pt x="4311" y="787"/>
                  </a:lnTo>
                  <a:lnTo>
                    <a:pt x="4306" y="789"/>
                  </a:lnTo>
                  <a:lnTo>
                    <a:pt x="4304" y="789"/>
                  </a:lnTo>
                  <a:lnTo>
                    <a:pt x="4301" y="791"/>
                  </a:lnTo>
                  <a:lnTo>
                    <a:pt x="4301" y="791"/>
                  </a:lnTo>
                  <a:lnTo>
                    <a:pt x="4297" y="781"/>
                  </a:lnTo>
                  <a:lnTo>
                    <a:pt x="4295" y="761"/>
                  </a:lnTo>
                  <a:lnTo>
                    <a:pt x="4295" y="739"/>
                  </a:lnTo>
                  <a:lnTo>
                    <a:pt x="4295" y="714"/>
                  </a:lnTo>
                  <a:lnTo>
                    <a:pt x="4295" y="691"/>
                  </a:lnTo>
                  <a:lnTo>
                    <a:pt x="4292" y="676"/>
                  </a:lnTo>
                  <a:lnTo>
                    <a:pt x="4292" y="637"/>
                  </a:lnTo>
                  <a:lnTo>
                    <a:pt x="4295" y="632"/>
                  </a:lnTo>
                  <a:lnTo>
                    <a:pt x="4297" y="629"/>
                  </a:lnTo>
                  <a:lnTo>
                    <a:pt x="4299" y="625"/>
                  </a:lnTo>
                  <a:lnTo>
                    <a:pt x="4301" y="622"/>
                  </a:lnTo>
                  <a:lnTo>
                    <a:pt x="4302" y="616"/>
                  </a:lnTo>
                  <a:lnTo>
                    <a:pt x="4304" y="609"/>
                  </a:lnTo>
                  <a:close/>
                  <a:moveTo>
                    <a:pt x="2253" y="595"/>
                  </a:moveTo>
                  <a:lnTo>
                    <a:pt x="2257" y="616"/>
                  </a:lnTo>
                  <a:lnTo>
                    <a:pt x="2255" y="637"/>
                  </a:lnTo>
                  <a:lnTo>
                    <a:pt x="2250" y="660"/>
                  </a:lnTo>
                  <a:lnTo>
                    <a:pt x="2236" y="667"/>
                  </a:lnTo>
                  <a:lnTo>
                    <a:pt x="2223" y="671"/>
                  </a:lnTo>
                  <a:lnTo>
                    <a:pt x="2204" y="672"/>
                  </a:lnTo>
                  <a:lnTo>
                    <a:pt x="2204" y="664"/>
                  </a:lnTo>
                  <a:lnTo>
                    <a:pt x="2209" y="651"/>
                  </a:lnTo>
                  <a:lnTo>
                    <a:pt x="2209" y="636"/>
                  </a:lnTo>
                  <a:lnTo>
                    <a:pt x="2208" y="618"/>
                  </a:lnTo>
                  <a:lnTo>
                    <a:pt x="2218" y="609"/>
                  </a:lnTo>
                  <a:lnTo>
                    <a:pt x="2227" y="602"/>
                  </a:lnTo>
                  <a:lnTo>
                    <a:pt x="2237" y="597"/>
                  </a:lnTo>
                  <a:lnTo>
                    <a:pt x="2253" y="595"/>
                  </a:lnTo>
                  <a:close/>
                  <a:moveTo>
                    <a:pt x="2503" y="568"/>
                  </a:moveTo>
                  <a:lnTo>
                    <a:pt x="2506" y="571"/>
                  </a:lnTo>
                  <a:lnTo>
                    <a:pt x="2508" y="573"/>
                  </a:lnTo>
                  <a:lnTo>
                    <a:pt x="2510" y="575"/>
                  </a:lnTo>
                  <a:lnTo>
                    <a:pt x="2510" y="578"/>
                  </a:lnTo>
                  <a:lnTo>
                    <a:pt x="2510" y="582"/>
                  </a:lnTo>
                  <a:lnTo>
                    <a:pt x="2511" y="587"/>
                  </a:lnTo>
                  <a:lnTo>
                    <a:pt x="2510" y="590"/>
                  </a:lnTo>
                  <a:lnTo>
                    <a:pt x="2508" y="592"/>
                  </a:lnTo>
                  <a:lnTo>
                    <a:pt x="2508" y="594"/>
                  </a:lnTo>
                  <a:lnTo>
                    <a:pt x="2508" y="595"/>
                  </a:lnTo>
                  <a:lnTo>
                    <a:pt x="2508" y="597"/>
                  </a:lnTo>
                  <a:lnTo>
                    <a:pt x="2506" y="599"/>
                  </a:lnTo>
                  <a:lnTo>
                    <a:pt x="2504" y="601"/>
                  </a:lnTo>
                  <a:lnTo>
                    <a:pt x="2503" y="601"/>
                  </a:lnTo>
                  <a:lnTo>
                    <a:pt x="2501" y="601"/>
                  </a:lnTo>
                  <a:lnTo>
                    <a:pt x="2499" y="602"/>
                  </a:lnTo>
                  <a:lnTo>
                    <a:pt x="2496" y="602"/>
                  </a:lnTo>
                  <a:lnTo>
                    <a:pt x="2490" y="590"/>
                  </a:lnTo>
                  <a:lnTo>
                    <a:pt x="2487" y="585"/>
                  </a:lnTo>
                  <a:lnTo>
                    <a:pt x="2487" y="583"/>
                  </a:lnTo>
                  <a:lnTo>
                    <a:pt x="2489" y="582"/>
                  </a:lnTo>
                  <a:lnTo>
                    <a:pt x="2496" y="578"/>
                  </a:lnTo>
                  <a:lnTo>
                    <a:pt x="2503" y="568"/>
                  </a:lnTo>
                  <a:close/>
                  <a:moveTo>
                    <a:pt x="2583" y="529"/>
                  </a:moveTo>
                  <a:lnTo>
                    <a:pt x="2588" y="531"/>
                  </a:lnTo>
                  <a:lnTo>
                    <a:pt x="2590" y="531"/>
                  </a:lnTo>
                  <a:lnTo>
                    <a:pt x="2592" y="531"/>
                  </a:lnTo>
                  <a:lnTo>
                    <a:pt x="2593" y="533"/>
                  </a:lnTo>
                  <a:lnTo>
                    <a:pt x="2595" y="533"/>
                  </a:lnTo>
                  <a:lnTo>
                    <a:pt x="2592" y="538"/>
                  </a:lnTo>
                  <a:lnTo>
                    <a:pt x="2590" y="543"/>
                  </a:lnTo>
                  <a:lnTo>
                    <a:pt x="2588" y="548"/>
                  </a:lnTo>
                  <a:lnTo>
                    <a:pt x="2585" y="554"/>
                  </a:lnTo>
                  <a:lnTo>
                    <a:pt x="2579" y="557"/>
                  </a:lnTo>
                  <a:lnTo>
                    <a:pt x="2579" y="552"/>
                  </a:lnTo>
                  <a:lnTo>
                    <a:pt x="2578" y="552"/>
                  </a:lnTo>
                  <a:lnTo>
                    <a:pt x="2578" y="550"/>
                  </a:lnTo>
                  <a:lnTo>
                    <a:pt x="2578" y="550"/>
                  </a:lnTo>
                  <a:lnTo>
                    <a:pt x="2578" y="548"/>
                  </a:lnTo>
                  <a:lnTo>
                    <a:pt x="2576" y="545"/>
                  </a:lnTo>
                  <a:lnTo>
                    <a:pt x="2579" y="541"/>
                  </a:lnTo>
                  <a:lnTo>
                    <a:pt x="2581" y="538"/>
                  </a:lnTo>
                  <a:lnTo>
                    <a:pt x="2583" y="534"/>
                  </a:lnTo>
                  <a:lnTo>
                    <a:pt x="2583" y="529"/>
                  </a:lnTo>
                  <a:close/>
                  <a:moveTo>
                    <a:pt x="246" y="526"/>
                  </a:moveTo>
                  <a:lnTo>
                    <a:pt x="251" y="534"/>
                  </a:lnTo>
                  <a:lnTo>
                    <a:pt x="251" y="541"/>
                  </a:lnTo>
                  <a:lnTo>
                    <a:pt x="246" y="550"/>
                  </a:lnTo>
                  <a:lnTo>
                    <a:pt x="239" y="555"/>
                  </a:lnTo>
                  <a:lnTo>
                    <a:pt x="232" y="559"/>
                  </a:lnTo>
                  <a:lnTo>
                    <a:pt x="230" y="561"/>
                  </a:lnTo>
                  <a:lnTo>
                    <a:pt x="227" y="557"/>
                  </a:lnTo>
                  <a:lnTo>
                    <a:pt x="225" y="554"/>
                  </a:lnTo>
                  <a:lnTo>
                    <a:pt x="223" y="548"/>
                  </a:lnTo>
                  <a:lnTo>
                    <a:pt x="223" y="543"/>
                  </a:lnTo>
                  <a:lnTo>
                    <a:pt x="221" y="538"/>
                  </a:lnTo>
                  <a:lnTo>
                    <a:pt x="234" y="533"/>
                  </a:lnTo>
                  <a:lnTo>
                    <a:pt x="237" y="531"/>
                  </a:lnTo>
                  <a:lnTo>
                    <a:pt x="242" y="529"/>
                  </a:lnTo>
                  <a:lnTo>
                    <a:pt x="246" y="526"/>
                  </a:lnTo>
                  <a:close/>
                  <a:moveTo>
                    <a:pt x="2646" y="503"/>
                  </a:moveTo>
                  <a:lnTo>
                    <a:pt x="2660" y="510"/>
                  </a:lnTo>
                  <a:lnTo>
                    <a:pt x="2660" y="515"/>
                  </a:lnTo>
                  <a:lnTo>
                    <a:pt x="2656" y="515"/>
                  </a:lnTo>
                  <a:lnTo>
                    <a:pt x="2655" y="517"/>
                  </a:lnTo>
                  <a:lnTo>
                    <a:pt x="2651" y="519"/>
                  </a:lnTo>
                  <a:lnTo>
                    <a:pt x="2649" y="522"/>
                  </a:lnTo>
                  <a:lnTo>
                    <a:pt x="2646" y="520"/>
                  </a:lnTo>
                  <a:lnTo>
                    <a:pt x="2644" y="520"/>
                  </a:lnTo>
                  <a:lnTo>
                    <a:pt x="2644" y="520"/>
                  </a:lnTo>
                  <a:lnTo>
                    <a:pt x="2642" y="519"/>
                  </a:lnTo>
                  <a:lnTo>
                    <a:pt x="2641" y="519"/>
                  </a:lnTo>
                  <a:lnTo>
                    <a:pt x="2641" y="515"/>
                  </a:lnTo>
                  <a:lnTo>
                    <a:pt x="2641" y="512"/>
                  </a:lnTo>
                  <a:lnTo>
                    <a:pt x="2641" y="510"/>
                  </a:lnTo>
                  <a:lnTo>
                    <a:pt x="2641" y="510"/>
                  </a:lnTo>
                  <a:lnTo>
                    <a:pt x="2642" y="506"/>
                  </a:lnTo>
                  <a:lnTo>
                    <a:pt x="2646" y="503"/>
                  </a:lnTo>
                  <a:close/>
                  <a:moveTo>
                    <a:pt x="2272" y="494"/>
                  </a:moveTo>
                  <a:lnTo>
                    <a:pt x="2290" y="496"/>
                  </a:lnTo>
                  <a:lnTo>
                    <a:pt x="2304" y="499"/>
                  </a:lnTo>
                  <a:lnTo>
                    <a:pt x="2300" y="506"/>
                  </a:lnTo>
                  <a:lnTo>
                    <a:pt x="2298" y="512"/>
                  </a:lnTo>
                  <a:lnTo>
                    <a:pt x="2295" y="517"/>
                  </a:lnTo>
                  <a:lnTo>
                    <a:pt x="2291" y="522"/>
                  </a:lnTo>
                  <a:lnTo>
                    <a:pt x="2300" y="522"/>
                  </a:lnTo>
                  <a:lnTo>
                    <a:pt x="2304" y="519"/>
                  </a:lnTo>
                  <a:lnTo>
                    <a:pt x="2305" y="517"/>
                  </a:lnTo>
                  <a:lnTo>
                    <a:pt x="2309" y="515"/>
                  </a:lnTo>
                  <a:lnTo>
                    <a:pt x="2314" y="515"/>
                  </a:lnTo>
                  <a:lnTo>
                    <a:pt x="2314" y="522"/>
                  </a:lnTo>
                  <a:lnTo>
                    <a:pt x="2319" y="534"/>
                  </a:lnTo>
                  <a:lnTo>
                    <a:pt x="2316" y="545"/>
                  </a:lnTo>
                  <a:lnTo>
                    <a:pt x="2311" y="554"/>
                  </a:lnTo>
                  <a:lnTo>
                    <a:pt x="2307" y="561"/>
                  </a:lnTo>
                  <a:lnTo>
                    <a:pt x="2316" y="569"/>
                  </a:lnTo>
                  <a:lnTo>
                    <a:pt x="2325" y="582"/>
                  </a:lnTo>
                  <a:lnTo>
                    <a:pt x="2337" y="595"/>
                  </a:lnTo>
                  <a:lnTo>
                    <a:pt x="2347" y="611"/>
                  </a:lnTo>
                  <a:lnTo>
                    <a:pt x="2356" y="629"/>
                  </a:lnTo>
                  <a:lnTo>
                    <a:pt x="2363" y="644"/>
                  </a:lnTo>
                  <a:lnTo>
                    <a:pt x="2365" y="657"/>
                  </a:lnTo>
                  <a:lnTo>
                    <a:pt x="2361" y="669"/>
                  </a:lnTo>
                  <a:lnTo>
                    <a:pt x="2353" y="676"/>
                  </a:lnTo>
                  <a:lnTo>
                    <a:pt x="2342" y="683"/>
                  </a:lnTo>
                  <a:lnTo>
                    <a:pt x="2325" y="690"/>
                  </a:lnTo>
                  <a:lnTo>
                    <a:pt x="2304" y="695"/>
                  </a:lnTo>
                  <a:lnTo>
                    <a:pt x="2285" y="700"/>
                  </a:lnTo>
                  <a:lnTo>
                    <a:pt x="2269" y="702"/>
                  </a:lnTo>
                  <a:lnTo>
                    <a:pt x="2269" y="698"/>
                  </a:lnTo>
                  <a:lnTo>
                    <a:pt x="2279" y="683"/>
                  </a:lnTo>
                  <a:lnTo>
                    <a:pt x="2288" y="667"/>
                  </a:lnTo>
                  <a:lnTo>
                    <a:pt x="2283" y="667"/>
                  </a:lnTo>
                  <a:lnTo>
                    <a:pt x="2279" y="667"/>
                  </a:lnTo>
                  <a:lnTo>
                    <a:pt x="2276" y="665"/>
                  </a:lnTo>
                  <a:lnTo>
                    <a:pt x="2276" y="664"/>
                  </a:lnTo>
                  <a:lnTo>
                    <a:pt x="2274" y="662"/>
                  </a:lnTo>
                  <a:lnTo>
                    <a:pt x="2274" y="658"/>
                  </a:lnTo>
                  <a:lnTo>
                    <a:pt x="2272" y="653"/>
                  </a:lnTo>
                  <a:lnTo>
                    <a:pt x="2285" y="650"/>
                  </a:lnTo>
                  <a:lnTo>
                    <a:pt x="2281" y="646"/>
                  </a:lnTo>
                  <a:lnTo>
                    <a:pt x="2281" y="644"/>
                  </a:lnTo>
                  <a:lnTo>
                    <a:pt x="2279" y="643"/>
                  </a:lnTo>
                  <a:lnTo>
                    <a:pt x="2279" y="643"/>
                  </a:lnTo>
                  <a:lnTo>
                    <a:pt x="2279" y="641"/>
                  </a:lnTo>
                  <a:lnTo>
                    <a:pt x="2281" y="637"/>
                  </a:lnTo>
                  <a:lnTo>
                    <a:pt x="2283" y="630"/>
                  </a:lnTo>
                  <a:lnTo>
                    <a:pt x="2288" y="625"/>
                  </a:lnTo>
                  <a:lnTo>
                    <a:pt x="2291" y="622"/>
                  </a:lnTo>
                  <a:lnTo>
                    <a:pt x="2298" y="618"/>
                  </a:lnTo>
                  <a:lnTo>
                    <a:pt x="2304" y="615"/>
                  </a:lnTo>
                  <a:lnTo>
                    <a:pt x="2302" y="611"/>
                  </a:lnTo>
                  <a:lnTo>
                    <a:pt x="2302" y="609"/>
                  </a:lnTo>
                  <a:lnTo>
                    <a:pt x="2302" y="609"/>
                  </a:lnTo>
                  <a:lnTo>
                    <a:pt x="2300" y="608"/>
                  </a:lnTo>
                  <a:lnTo>
                    <a:pt x="2300" y="606"/>
                  </a:lnTo>
                  <a:lnTo>
                    <a:pt x="2298" y="602"/>
                  </a:lnTo>
                  <a:lnTo>
                    <a:pt x="2297" y="602"/>
                  </a:lnTo>
                  <a:lnTo>
                    <a:pt x="2297" y="601"/>
                  </a:lnTo>
                  <a:lnTo>
                    <a:pt x="2297" y="601"/>
                  </a:lnTo>
                  <a:lnTo>
                    <a:pt x="2297" y="601"/>
                  </a:lnTo>
                  <a:lnTo>
                    <a:pt x="2295" y="601"/>
                  </a:lnTo>
                  <a:lnTo>
                    <a:pt x="2291" y="599"/>
                  </a:lnTo>
                  <a:lnTo>
                    <a:pt x="2288" y="597"/>
                  </a:lnTo>
                  <a:lnTo>
                    <a:pt x="2286" y="597"/>
                  </a:lnTo>
                  <a:lnTo>
                    <a:pt x="2283" y="597"/>
                  </a:lnTo>
                  <a:lnTo>
                    <a:pt x="2279" y="595"/>
                  </a:lnTo>
                  <a:lnTo>
                    <a:pt x="2276" y="595"/>
                  </a:lnTo>
                  <a:lnTo>
                    <a:pt x="2276" y="594"/>
                  </a:lnTo>
                  <a:lnTo>
                    <a:pt x="2274" y="592"/>
                  </a:lnTo>
                  <a:lnTo>
                    <a:pt x="2274" y="590"/>
                  </a:lnTo>
                  <a:lnTo>
                    <a:pt x="2274" y="587"/>
                  </a:lnTo>
                  <a:lnTo>
                    <a:pt x="2272" y="583"/>
                  </a:lnTo>
                  <a:lnTo>
                    <a:pt x="2274" y="582"/>
                  </a:lnTo>
                  <a:lnTo>
                    <a:pt x="2274" y="580"/>
                  </a:lnTo>
                  <a:lnTo>
                    <a:pt x="2276" y="578"/>
                  </a:lnTo>
                  <a:lnTo>
                    <a:pt x="2276" y="576"/>
                  </a:lnTo>
                  <a:lnTo>
                    <a:pt x="2276" y="573"/>
                  </a:lnTo>
                  <a:lnTo>
                    <a:pt x="2272" y="573"/>
                  </a:lnTo>
                  <a:lnTo>
                    <a:pt x="2271" y="576"/>
                  </a:lnTo>
                  <a:lnTo>
                    <a:pt x="2271" y="578"/>
                  </a:lnTo>
                  <a:lnTo>
                    <a:pt x="2271" y="580"/>
                  </a:lnTo>
                  <a:lnTo>
                    <a:pt x="2269" y="580"/>
                  </a:lnTo>
                  <a:lnTo>
                    <a:pt x="2267" y="582"/>
                  </a:lnTo>
                  <a:lnTo>
                    <a:pt x="2265" y="583"/>
                  </a:lnTo>
                  <a:lnTo>
                    <a:pt x="2262" y="566"/>
                  </a:lnTo>
                  <a:lnTo>
                    <a:pt x="2258" y="550"/>
                  </a:lnTo>
                  <a:lnTo>
                    <a:pt x="2257" y="538"/>
                  </a:lnTo>
                  <a:lnTo>
                    <a:pt x="2260" y="529"/>
                  </a:lnTo>
                  <a:lnTo>
                    <a:pt x="2265" y="520"/>
                  </a:lnTo>
                  <a:lnTo>
                    <a:pt x="2271" y="510"/>
                  </a:lnTo>
                  <a:lnTo>
                    <a:pt x="2272" y="494"/>
                  </a:lnTo>
                  <a:close/>
                  <a:moveTo>
                    <a:pt x="29" y="458"/>
                  </a:moveTo>
                  <a:lnTo>
                    <a:pt x="49" y="458"/>
                  </a:lnTo>
                  <a:lnTo>
                    <a:pt x="49" y="465"/>
                  </a:lnTo>
                  <a:lnTo>
                    <a:pt x="45" y="465"/>
                  </a:lnTo>
                  <a:lnTo>
                    <a:pt x="45" y="468"/>
                  </a:lnTo>
                  <a:lnTo>
                    <a:pt x="40" y="466"/>
                  </a:lnTo>
                  <a:lnTo>
                    <a:pt x="36" y="463"/>
                  </a:lnTo>
                  <a:lnTo>
                    <a:pt x="33" y="461"/>
                  </a:lnTo>
                  <a:lnTo>
                    <a:pt x="29" y="458"/>
                  </a:lnTo>
                  <a:close/>
                  <a:moveTo>
                    <a:pt x="1239" y="403"/>
                  </a:moveTo>
                  <a:lnTo>
                    <a:pt x="1244" y="407"/>
                  </a:lnTo>
                  <a:lnTo>
                    <a:pt x="1249" y="412"/>
                  </a:lnTo>
                  <a:lnTo>
                    <a:pt x="1253" y="419"/>
                  </a:lnTo>
                  <a:lnTo>
                    <a:pt x="1255" y="426"/>
                  </a:lnTo>
                  <a:lnTo>
                    <a:pt x="1251" y="426"/>
                  </a:lnTo>
                  <a:lnTo>
                    <a:pt x="1248" y="428"/>
                  </a:lnTo>
                  <a:lnTo>
                    <a:pt x="1246" y="428"/>
                  </a:lnTo>
                  <a:lnTo>
                    <a:pt x="1241" y="430"/>
                  </a:lnTo>
                  <a:lnTo>
                    <a:pt x="1235" y="430"/>
                  </a:lnTo>
                  <a:lnTo>
                    <a:pt x="1235" y="426"/>
                  </a:lnTo>
                  <a:lnTo>
                    <a:pt x="1234" y="426"/>
                  </a:lnTo>
                  <a:lnTo>
                    <a:pt x="1234" y="424"/>
                  </a:lnTo>
                  <a:lnTo>
                    <a:pt x="1234" y="424"/>
                  </a:lnTo>
                  <a:lnTo>
                    <a:pt x="1232" y="423"/>
                  </a:lnTo>
                  <a:lnTo>
                    <a:pt x="1234" y="419"/>
                  </a:lnTo>
                  <a:lnTo>
                    <a:pt x="1234" y="417"/>
                  </a:lnTo>
                  <a:lnTo>
                    <a:pt x="1234" y="417"/>
                  </a:lnTo>
                  <a:lnTo>
                    <a:pt x="1234" y="416"/>
                  </a:lnTo>
                  <a:lnTo>
                    <a:pt x="1235" y="414"/>
                  </a:lnTo>
                  <a:lnTo>
                    <a:pt x="1239" y="403"/>
                  </a:lnTo>
                  <a:close/>
                  <a:moveTo>
                    <a:pt x="1209" y="391"/>
                  </a:moveTo>
                  <a:lnTo>
                    <a:pt x="1213" y="395"/>
                  </a:lnTo>
                  <a:lnTo>
                    <a:pt x="1215" y="397"/>
                  </a:lnTo>
                  <a:lnTo>
                    <a:pt x="1215" y="398"/>
                  </a:lnTo>
                  <a:lnTo>
                    <a:pt x="1216" y="402"/>
                  </a:lnTo>
                  <a:lnTo>
                    <a:pt x="1216" y="405"/>
                  </a:lnTo>
                  <a:lnTo>
                    <a:pt x="1216" y="410"/>
                  </a:lnTo>
                  <a:lnTo>
                    <a:pt x="1213" y="410"/>
                  </a:lnTo>
                  <a:lnTo>
                    <a:pt x="1213" y="414"/>
                  </a:lnTo>
                  <a:lnTo>
                    <a:pt x="1206" y="412"/>
                  </a:lnTo>
                  <a:lnTo>
                    <a:pt x="1199" y="410"/>
                  </a:lnTo>
                  <a:lnTo>
                    <a:pt x="1194" y="407"/>
                  </a:lnTo>
                  <a:lnTo>
                    <a:pt x="1190" y="407"/>
                  </a:lnTo>
                  <a:lnTo>
                    <a:pt x="1190" y="403"/>
                  </a:lnTo>
                  <a:lnTo>
                    <a:pt x="1197" y="400"/>
                  </a:lnTo>
                  <a:lnTo>
                    <a:pt x="1204" y="397"/>
                  </a:lnTo>
                  <a:lnTo>
                    <a:pt x="1209" y="391"/>
                  </a:lnTo>
                  <a:close/>
                  <a:moveTo>
                    <a:pt x="1286" y="360"/>
                  </a:moveTo>
                  <a:lnTo>
                    <a:pt x="1290" y="362"/>
                  </a:lnTo>
                  <a:lnTo>
                    <a:pt x="1290" y="362"/>
                  </a:lnTo>
                  <a:lnTo>
                    <a:pt x="1291" y="363"/>
                  </a:lnTo>
                  <a:lnTo>
                    <a:pt x="1291" y="363"/>
                  </a:lnTo>
                  <a:lnTo>
                    <a:pt x="1293" y="365"/>
                  </a:lnTo>
                  <a:lnTo>
                    <a:pt x="1297" y="365"/>
                  </a:lnTo>
                  <a:lnTo>
                    <a:pt x="1297" y="367"/>
                  </a:lnTo>
                  <a:lnTo>
                    <a:pt x="1297" y="369"/>
                  </a:lnTo>
                  <a:lnTo>
                    <a:pt x="1295" y="370"/>
                  </a:lnTo>
                  <a:lnTo>
                    <a:pt x="1295" y="370"/>
                  </a:lnTo>
                  <a:lnTo>
                    <a:pt x="1293" y="372"/>
                  </a:lnTo>
                  <a:lnTo>
                    <a:pt x="1291" y="374"/>
                  </a:lnTo>
                  <a:lnTo>
                    <a:pt x="1290" y="374"/>
                  </a:lnTo>
                  <a:lnTo>
                    <a:pt x="1288" y="376"/>
                  </a:lnTo>
                  <a:lnTo>
                    <a:pt x="1286" y="376"/>
                  </a:lnTo>
                  <a:lnTo>
                    <a:pt x="1283" y="376"/>
                  </a:lnTo>
                  <a:lnTo>
                    <a:pt x="1283" y="370"/>
                  </a:lnTo>
                  <a:lnTo>
                    <a:pt x="1283" y="367"/>
                  </a:lnTo>
                  <a:lnTo>
                    <a:pt x="1284" y="365"/>
                  </a:lnTo>
                  <a:lnTo>
                    <a:pt x="1286" y="360"/>
                  </a:lnTo>
                  <a:close/>
                  <a:moveTo>
                    <a:pt x="0" y="341"/>
                  </a:moveTo>
                  <a:lnTo>
                    <a:pt x="17" y="344"/>
                  </a:lnTo>
                  <a:lnTo>
                    <a:pt x="29" y="349"/>
                  </a:lnTo>
                  <a:lnTo>
                    <a:pt x="38" y="360"/>
                  </a:lnTo>
                  <a:lnTo>
                    <a:pt x="35" y="363"/>
                  </a:lnTo>
                  <a:lnTo>
                    <a:pt x="31" y="363"/>
                  </a:lnTo>
                  <a:lnTo>
                    <a:pt x="29" y="365"/>
                  </a:lnTo>
                  <a:lnTo>
                    <a:pt x="28" y="367"/>
                  </a:lnTo>
                  <a:lnTo>
                    <a:pt x="22" y="369"/>
                  </a:lnTo>
                  <a:lnTo>
                    <a:pt x="19" y="365"/>
                  </a:lnTo>
                  <a:lnTo>
                    <a:pt x="14" y="362"/>
                  </a:lnTo>
                  <a:lnTo>
                    <a:pt x="10" y="358"/>
                  </a:lnTo>
                  <a:lnTo>
                    <a:pt x="5" y="356"/>
                  </a:lnTo>
                  <a:lnTo>
                    <a:pt x="3" y="355"/>
                  </a:lnTo>
                  <a:lnTo>
                    <a:pt x="0" y="351"/>
                  </a:lnTo>
                  <a:lnTo>
                    <a:pt x="0" y="348"/>
                  </a:lnTo>
                  <a:lnTo>
                    <a:pt x="0" y="341"/>
                  </a:lnTo>
                  <a:close/>
                  <a:moveTo>
                    <a:pt x="1178" y="299"/>
                  </a:moveTo>
                  <a:lnTo>
                    <a:pt x="1178" y="307"/>
                  </a:lnTo>
                  <a:lnTo>
                    <a:pt x="1180" y="311"/>
                  </a:lnTo>
                  <a:lnTo>
                    <a:pt x="1181" y="314"/>
                  </a:lnTo>
                  <a:lnTo>
                    <a:pt x="1181" y="320"/>
                  </a:lnTo>
                  <a:lnTo>
                    <a:pt x="1181" y="327"/>
                  </a:lnTo>
                  <a:lnTo>
                    <a:pt x="1201" y="327"/>
                  </a:lnTo>
                  <a:lnTo>
                    <a:pt x="1218" y="346"/>
                  </a:lnTo>
                  <a:lnTo>
                    <a:pt x="1235" y="365"/>
                  </a:lnTo>
                  <a:lnTo>
                    <a:pt x="1235" y="367"/>
                  </a:lnTo>
                  <a:lnTo>
                    <a:pt x="1234" y="369"/>
                  </a:lnTo>
                  <a:lnTo>
                    <a:pt x="1234" y="370"/>
                  </a:lnTo>
                  <a:lnTo>
                    <a:pt x="1234" y="370"/>
                  </a:lnTo>
                  <a:lnTo>
                    <a:pt x="1232" y="372"/>
                  </a:lnTo>
                  <a:lnTo>
                    <a:pt x="1229" y="376"/>
                  </a:lnTo>
                  <a:lnTo>
                    <a:pt x="1227" y="377"/>
                  </a:lnTo>
                  <a:lnTo>
                    <a:pt x="1225" y="379"/>
                  </a:lnTo>
                  <a:lnTo>
                    <a:pt x="1223" y="379"/>
                  </a:lnTo>
                  <a:lnTo>
                    <a:pt x="1218" y="379"/>
                  </a:lnTo>
                  <a:lnTo>
                    <a:pt x="1213" y="381"/>
                  </a:lnTo>
                  <a:lnTo>
                    <a:pt x="1213" y="376"/>
                  </a:lnTo>
                  <a:lnTo>
                    <a:pt x="1213" y="370"/>
                  </a:lnTo>
                  <a:lnTo>
                    <a:pt x="1213" y="367"/>
                  </a:lnTo>
                  <a:lnTo>
                    <a:pt x="1213" y="365"/>
                  </a:lnTo>
                  <a:lnTo>
                    <a:pt x="1209" y="362"/>
                  </a:lnTo>
                  <a:lnTo>
                    <a:pt x="1206" y="360"/>
                  </a:lnTo>
                  <a:lnTo>
                    <a:pt x="1201" y="356"/>
                  </a:lnTo>
                  <a:lnTo>
                    <a:pt x="1195" y="370"/>
                  </a:lnTo>
                  <a:lnTo>
                    <a:pt x="1185" y="379"/>
                  </a:lnTo>
                  <a:lnTo>
                    <a:pt x="1171" y="384"/>
                  </a:lnTo>
                  <a:lnTo>
                    <a:pt x="1171" y="379"/>
                  </a:lnTo>
                  <a:lnTo>
                    <a:pt x="1171" y="376"/>
                  </a:lnTo>
                  <a:lnTo>
                    <a:pt x="1173" y="372"/>
                  </a:lnTo>
                  <a:lnTo>
                    <a:pt x="1171" y="369"/>
                  </a:lnTo>
                  <a:lnTo>
                    <a:pt x="1169" y="365"/>
                  </a:lnTo>
                  <a:lnTo>
                    <a:pt x="1167" y="360"/>
                  </a:lnTo>
                  <a:lnTo>
                    <a:pt x="1162" y="358"/>
                  </a:lnTo>
                  <a:lnTo>
                    <a:pt x="1159" y="356"/>
                  </a:lnTo>
                  <a:lnTo>
                    <a:pt x="1155" y="356"/>
                  </a:lnTo>
                  <a:lnTo>
                    <a:pt x="1152" y="355"/>
                  </a:lnTo>
                  <a:lnTo>
                    <a:pt x="1150" y="355"/>
                  </a:lnTo>
                  <a:lnTo>
                    <a:pt x="1146" y="353"/>
                  </a:lnTo>
                  <a:lnTo>
                    <a:pt x="1143" y="349"/>
                  </a:lnTo>
                  <a:lnTo>
                    <a:pt x="1153" y="337"/>
                  </a:lnTo>
                  <a:lnTo>
                    <a:pt x="1160" y="323"/>
                  </a:lnTo>
                  <a:lnTo>
                    <a:pt x="1167" y="309"/>
                  </a:lnTo>
                  <a:lnTo>
                    <a:pt x="1178" y="299"/>
                  </a:lnTo>
                  <a:close/>
                  <a:moveTo>
                    <a:pt x="2150" y="269"/>
                  </a:moveTo>
                  <a:lnTo>
                    <a:pt x="2152" y="273"/>
                  </a:lnTo>
                  <a:lnTo>
                    <a:pt x="2154" y="276"/>
                  </a:lnTo>
                  <a:lnTo>
                    <a:pt x="2155" y="278"/>
                  </a:lnTo>
                  <a:lnTo>
                    <a:pt x="2155" y="281"/>
                  </a:lnTo>
                  <a:lnTo>
                    <a:pt x="2157" y="285"/>
                  </a:lnTo>
                  <a:lnTo>
                    <a:pt x="2157" y="292"/>
                  </a:lnTo>
                  <a:lnTo>
                    <a:pt x="2157" y="297"/>
                  </a:lnTo>
                  <a:lnTo>
                    <a:pt x="2159" y="311"/>
                  </a:lnTo>
                  <a:lnTo>
                    <a:pt x="2161" y="327"/>
                  </a:lnTo>
                  <a:lnTo>
                    <a:pt x="2161" y="341"/>
                  </a:lnTo>
                  <a:lnTo>
                    <a:pt x="2141" y="351"/>
                  </a:lnTo>
                  <a:lnTo>
                    <a:pt x="2119" y="360"/>
                  </a:lnTo>
                  <a:lnTo>
                    <a:pt x="2098" y="370"/>
                  </a:lnTo>
                  <a:lnTo>
                    <a:pt x="2080" y="384"/>
                  </a:lnTo>
                  <a:lnTo>
                    <a:pt x="2075" y="381"/>
                  </a:lnTo>
                  <a:lnTo>
                    <a:pt x="2066" y="377"/>
                  </a:lnTo>
                  <a:lnTo>
                    <a:pt x="2054" y="370"/>
                  </a:lnTo>
                  <a:lnTo>
                    <a:pt x="2044" y="365"/>
                  </a:lnTo>
                  <a:lnTo>
                    <a:pt x="2035" y="360"/>
                  </a:lnTo>
                  <a:lnTo>
                    <a:pt x="2031" y="356"/>
                  </a:lnTo>
                  <a:lnTo>
                    <a:pt x="2033" y="355"/>
                  </a:lnTo>
                  <a:lnTo>
                    <a:pt x="2035" y="353"/>
                  </a:lnTo>
                  <a:lnTo>
                    <a:pt x="2035" y="353"/>
                  </a:lnTo>
                  <a:lnTo>
                    <a:pt x="2037" y="351"/>
                  </a:lnTo>
                  <a:lnTo>
                    <a:pt x="2037" y="349"/>
                  </a:lnTo>
                  <a:lnTo>
                    <a:pt x="2038" y="346"/>
                  </a:lnTo>
                  <a:lnTo>
                    <a:pt x="2033" y="342"/>
                  </a:lnTo>
                  <a:lnTo>
                    <a:pt x="2026" y="341"/>
                  </a:lnTo>
                  <a:lnTo>
                    <a:pt x="2021" y="337"/>
                  </a:lnTo>
                  <a:lnTo>
                    <a:pt x="2016" y="334"/>
                  </a:lnTo>
                  <a:lnTo>
                    <a:pt x="2019" y="334"/>
                  </a:lnTo>
                  <a:lnTo>
                    <a:pt x="2023" y="330"/>
                  </a:lnTo>
                  <a:lnTo>
                    <a:pt x="2024" y="328"/>
                  </a:lnTo>
                  <a:lnTo>
                    <a:pt x="2026" y="328"/>
                  </a:lnTo>
                  <a:lnTo>
                    <a:pt x="2028" y="327"/>
                  </a:lnTo>
                  <a:lnTo>
                    <a:pt x="2033" y="327"/>
                  </a:lnTo>
                  <a:lnTo>
                    <a:pt x="2038" y="327"/>
                  </a:lnTo>
                  <a:lnTo>
                    <a:pt x="2038" y="314"/>
                  </a:lnTo>
                  <a:lnTo>
                    <a:pt x="2012" y="314"/>
                  </a:lnTo>
                  <a:lnTo>
                    <a:pt x="2007" y="304"/>
                  </a:lnTo>
                  <a:lnTo>
                    <a:pt x="2016" y="297"/>
                  </a:lnTo>
                  <a:lnTo>
                    <a:pt x="2023" y="290"/>
                  </a:lnTo>
                  <a:lnTo>
                    <a:pt x="2031" y="287"/>
                  </a:lnTo>
                  <a:lnTo>
                    <a:pt x="2045" y="283"/>
                  </a:lnTo>
                  <a:lnTo>
                    <a:pt x="2051" y="288"/>
                  </a:lnTo>
                  <a:lnTo>
                    <a:pt x="2054" y="294"/>
                  </a:lnTo>
                  <a:lnTo>
                    <a:pt x="2058" y="297"/>
                  </a:lnTo>
                  <a:lnTo>
                    <a:pt x="2061" y="304"/>
                  </a:lnTo>
                  <a:lnTo>
                    <a:pt x="2072" y="295"/>
                  </a:lnTo>
                  <a:lnTo>
                    <a:pt x="2082" y="288"/>
                  </a:lnTo>
                  <a:lnTo>
                    <a:pt x="2096" y="283"/>
                  </a:lnTo>
                  <a:lnTo>
                    <a:pt x="2098" y="288"/>
                  </a:lnTo>
                  <a:lnTo>
                    <a:pt x="2101" y="290"/>
                  </a:lnTo>
                  <a:lnTo>
                    <a:pt x="2101" y="292"/>
                  </a:lnTo>
                  <a:lnTo>
                    <a:pt x="2103" y="292"/>
                  </a:lnTo>
                  <a:lnTo>
                    <a:pt x="2105" y="292"/>
                  </a:lnTo>
                  <a:lnTo>
                    <a:pt x="2108" y="292"/>
                  </a:lnTo>
                  <a:lnTo>
                    <a:pt x="2117" y="287"/>
                  </a:lnTo>
                  <a:lnTo>
                    <a:pt x="2122" y="281"/>
                  </a:lnTo>
                  <a:lnTo>
                    <a:pt x="2129" y="276"/>
                  </a:lnTo>
                  <a:lnTo>
                    <a:pt x="2136" y="271"/>
                  </a:lnTo>
                  <a:lnTo>
                    <a:pt x="2150" y="269"/>
                  </a:lnTo>
                  <a:close/>
                  <a:moveTo>
                    <a:pt x="1302" y="206"/>
                  </a:moveTo>
                  <a:lnTo>
                    <a:pt x="1305" y="208"/>
                  </a:lnTo>
                  <a:lnTo>
                    <a:pt x="1307" y="210"/>
                  </a:lnTo>
                  <a:lnTo>
                    <a:pt x="1309" y="210"/>
                  </a:lnTo>
                  <a:lnTo>
                    <a:pt x="1311" y="211"/>
                  </a:lnTo>
                  <a:lnTo>
                    <a:pt x="1311" y="213"/>
                  </a:lnTo>
                  <a:lnTo>
                    <a:pt x="1311" y="215"/>
                  </a:lnTo>
                  <a:lnTo>
                    <a:pt x="1312" y="218"/>
                  </a:lnTo>
                  <a:lnTo>
                    <a:pt x="1316" y="224"/>
                  </a:lnTo>
                  <a:lnTo>
                    <a:pt x="1318" y="229"/>
                  </a:lnTo>
                  <a:lnTo>
                    <a:pt x="1319" y="234"/>
                  </a:lnTo>
                  <a:lnTo>
                    <a:pt x="1321" y="241"/>
                  </a:lnTo>
                  <a:lnTo>
                    <a:pt x="1316" y="243"/>
                  </a:lnTo>
                  <a:lnTo>
                    <a:pt x="1311" y="245"/>
                  </a:lnTo>
                  <a:lnTo>
                    <a:pt x="1305" y="245"/>
                  </a:lnTo>
                  <a:lnTo>
                    <a:pt x="1297" y="246"/>
                  </a:lnTo>
                  <a:lnTo>
                    <a:pt x="1295" y="238"/>
                  </a:lnTo>
                  <a:lnTo>
                    <a:pt x="1293" y="229"/>
                  </a:lnTo>
                  <a:lnTo>
                    <a:pt x="1293" y="218"/>
                  </a:lnTo>
                  <a:lnTo>
                    <a:pt x="1297" y="215"/>
                  </a:lnTo>
                  <a:lnTo>
                    <a:pt x="1298" y="211"/>
                  </a:lnTo>
                  <a:lnTo>
                    <a:pt x="1302" y="206"/>
                  </a:lnTo>
                  <a:close/>
                  <a:moveTo>
                    <a:pt x="1604" y="177"/>
                  </a:moveTo>
                  <a:lnTo>
                    <a:pt x="1611" y="180"/>
                  </a:lnTo>
                  <a:lnTo>
                    <a:pt x="1618" y="184"/>
                  </a:lnTo>
                  <a:lnTo>
                    <a:pt x="1621" y="187"/>
                  </a:lnTo>
                  <a:lnTo>
                    <a:pt x="1626" y="191"/>
                  </a:lnTo>
                  <a:lnTo>
                    <a:pt x="1632" y="196"/>
                  </a:lnTo>
                  <a:lnTo>
                    <a:pt x="1630" y="199"/>
                  </a:lnTo>
                  <a:lnTo>
                    <a:pt x="1630" y="199"/>
                  </a:lnTo>
                  <a:lnTo>
                    <a:pt x="1630" y="201"/>
                  </a:lnTo>
                  <a:lnTo>
                    <a:pt x="1628" y="201"/>
                  </a:lnTo>
                  <a:lnTo>
                    <a:pt x="1628" y="203"/>
                  </a:lnTo>
                  <a:lnTo>
                    <a:pt x="1625" y="206"/>
                  </a:lnTo>
                  <a:lnTo>
                    <a:pt x="1625" y="208"/>
                  </a:lnTo>
                  <a:lnTo>
                    <a:pt x="1623" y="208"/>
                  </a:lnTo>
                  <a:lnTo>
                    <a:pt x="1621" y="208"/>
                  </a:lnTo>
                  <a:lnTo>
                    <a:pt x="1619" y="210"/>
                  </a:lnTo>
                  <a:lnTo>
                    <a:pt x="1616" y="211"/>
                  </a:lnTo>
                  <a:lnTo>
                    <a:pt x="1611" y="206"/>
                  </a:lnTo>
                  <a:lnTo>
                    <a:pt x="1606" y="201"/>
                  </a:lnTo>
                  <a:lnTo>
                    <a:pt x="1599" y="196"/>
                  </a:lnTo>
                  <a:lnTo>
                    <a:pt x="1593" y="192"/>
                  </a:lnTo>
                  <a:lnTo>
                    <a:pt x="1597" y="180"/>
                  </a:lnTo>
                  <a:lnTo>
                    <a:pt x="1600" y="180"/>
                  </a:lnTo>
                  <a:lnTo>
                    <a:pt x="1602" y="178"/>
                  </a:lnTo>
                  <a:lnTo>
                    <a:pt x="1602" y="178"/>
                  </a:lnTo>
                  <a:lnTo>
                    <a:pt x="1602" y="178"/>
                  </a:lnTo>
                  <a:lnTo>
                    <a:pt x="1604" y="177"/>
                  </a:lnTo>
                  <a:close/>
                  <a:moveTo>
                    <a:pt x="2963" y="170"/>
                  </a:moveTo>
                  <a:lnTo>
                    <a:pt x="2979" y="170"/>
                  </a:lnTo>
                  <a:lnTo>
                    <a:pt x="2979" y="177"/>
                  </a:lnTo>
                  <a:lnTo>
                    <a:pt x="2976" y="177"/>
                  </a:lnTo>
                  <a:lnTo>
                    <a:pt x="2972" y="180"/>
                  </a:lnTo>
                  <a:lnTo>
                    <a:pt x="2970" y="180"/>
                  </a:lnTo>
                  <a:lnTo>
                    <a:pt x="2967" y="180"/>
                  </a:lnTo>
                  <a:lnTo>
                    <a:pt x="2967" y="178"/>
                  </a:lnTo>
                  <a:lnTo>
                    <a:pt x="2965" y="175"/>
                  </a:lnTo>
                  <a:lnTo>
                    <a:pt x="2965" y="173"/>
                  </a:lnTo>
                  <a:lnTo>
                    <a:pt x="2963" y="171"/>
                  </a:lnTo>
                  <a:lnTo>
                    <a:pt x="2963" y="170"/>
                  </a:lnTo>
                  <a:close/>
                  <a:moveTo>
                    <a:pt x="989" y="149"/>
                  </a:moveTo>
                  <a:lnTo>
                    <a:pt x="1005" y="159"/>
                  </a:lnTo>
                  <a:lnTo>
                    <a:pt x="1019" y="171"/>
                  </a:lnTo>
                  <a:lnTo>
                    <a:pt x="1033" y="184"/>
                  </a:lnTo>
                  <a:lnTo>
                    <a:pt x="1028" y="184"/>
                  </a:lnTo>
                  <a:lnTo>
                    <a:pt x="1024" y="189"/>
                  </a:lnTo>
                  <a:lnTo>
                    <a:pt x="1021" y="191"/>
                  </a:lnTo>
                  <a:lnTo>
                    <a:pt x="1016" y="191"/>
                  </a:lnTo>
                  <a:lnTo>
                    <a:pt x="1010" y="192"/>
                  </a:lnTo>
                  <a:lnTo>
                    <a:pt x="1002" y="192"/>
                  </a:lnTo>
                  <a:lnTo>
                    <a:pt x="995" y="185"/>
                  </a:lnTo>
                  <a:lnTo>
                    <a:pt x="988" y="180"/>
                  </a:lnTo>
                  <a:lnTo>
                    <a:pt x="979" y="177"/>
                  </a:lnTo>
                  <a:lnTo>
                    <a:pt x="979" y="173"/>
                  </a:lnTo>
                  <a:lnTo>
                    <a:pt x="995" y="164"/>
                  </a:lnTo>
                  <a:lnTo>
                    <a:pt x="993" y="161"/>
                  </a:lnTo>
                  <a:lnTo>
                    <a:pt x="991" y="159"/>
                  </a:lnTo>
                  <a:lnTo>
                    <a:pt x="991" y="156"/>
                  </a:lnTo>
                  <a:lnTo>
                    <a:pt x="989" y="149"/>
                  </a:lnTo>
                  <a:close/>
                  <a:moveTo>
                    <a:pt x="4822" y="100"/>
                  </a:moveTo>
                  <a:lnTo>
                    <a:pt x="4826" y="105"/>
                  </a:lnTo>
                  <a:lnTo>
                    <a:pt x="4829" y="109"/>
                  </a:lnTo>
                  <a:lnTo>
                    <a:pt x="4833" y="109"/>
                  </a:lnTo>
                  <a:lnTo>
                    <a:pt x="4835" y="110"/>
                  </a:lnTo>
                  <a:lnTo>
                    <a:pt x="4836" y="110"/>
                  </a:lnTo>
                  <a:lnTo>
                    <a:pt x="4840" y="110"/>
                  </a:lnTo>
                  <a:lnTo>
                    <a:pt x="4842" y="110"/>
                  </a:lnTo>
                  <a:lnTo>
                    <a:pt x="4843" y="110"/>
                  </a:lnTo>
                  <a:lnTo>
                    <a:pt x="4847" y="112"/>
                  </a:lnTo>
                  <a:lnTo>
                    <a:pt x="4849" y="115"/>
                  </a:lnTo>
                  <a:lnTo>
                    <a:pt x="4842" y="121"/>
                  </a:lnTo>
                  <a:lnTo>
                    <a:pt x="4835" y="126"/>
                  </a:lnTo>
                  <a:lnTo>
                    <a:pt x="4800" y="129"/>
                  </a:lnTo>
                  <a:lnTo>
                    <a:pt x="4800" y="115"/>
                  </a:lnTo>
                  <a:lnTo>
                    <a:pt x="4805" y="110"/>
                  </a:lnTo>
                  <a:lnTo>
                    <a:pt x="4810" y="107"/>
                  </a:lnTo>
                  <a:lnTo>
                    <a:pt x="4815" y="103"/>
                  </a:lnTo>
                  <a:lnTo>
                    <a:pt x="4822" y="100"/>
                  </a:lnTo>
                  <a:close/>
                  <a:moveTo>
                    <a:pt x="1063" y="72"/>
                  </a:moveTo>
                  <a:lnTo>
                    <a:pt x="1064" y="79"/>
                  </a:lnTo>
                  <a:lnTo>
                    <a:pt x="1064" y="84"/>
                  </a:lnTo>
                  <a:lnTo>
                    <a:pt x="1066" y="86"/>
                  </a:lnTo>
                  <a:lnTo>
                    <a:pt x="1068" y="88"/>
                  </a:lnTo>
                  <a:lnTo>
                    <a:pt x="1070" y="89"/>
                  </a:lnTo>
                  <a:lnTo>
                    <a:pt x="1073" y="93"/>
                  </a:lnTo>
                  <a:lnTo>
                    <a:pt x="1075" y="96"/>
                  </a:lnTo>
                  <a:lnTo>
                    <a:pt x="1073" y="100"/>
                  </a:lnTo>
                  <a:lnTo>
                    <a:pt x="1071" y="105"/>
                  </a:lnTo>
                  <a:lnTo>
                    <a:pt x="1070" y="109"/>
                  </a:lnTo>
                  <a:lnTo>
                    <a:pt x="1068" y="112"/>
                  </a:lnTo>
                  <a:lnTo>
                    <a:pt x="1066" y="119"/>
                  </a:lnTo>
                  <a:lnTo>
                    <a:pt x="1073" y="121"/>
                  </a:lnTo>
                  <a:lnTo>
                    <a:pt x="1077" y="124"/>
                  </a:lnTo>
                  <a:lnTo>
                    <a:pt x="1080" y="128"/>
                  </a:lnTo>
                  <a:lnTo>
                    <a:pt x="1082" y="131"/>
                  </a:lnTo>
                  <a:lnTo>
                    <a:pt x="1082" y="138"/>
                  </a:lnTo>
                  <a:lnTo>
                    <a:pt x="1082" y="145"/>
                  </a:lnTo>
                  <a:lnTo>
                    <a:pt x="1077" y="149"/>
                  </a:lnTo>
                  <a:lnTo>
                    <a:pt x="1073" y="152"/>
                  </a:lnTo>
                  <a:lnTo>
                    <a:pt x="1071" y="157"/>
                  </a:lnTo>
                  <a:lnTo>
                    <a:pt x="1070" y="163"/>
                  </a:lnTo>
                  <a:lnTo>
                    <a:pt x="1066" y="170"/>
                  </a:lnTo>
                  <a:lnTo>
                    <a:pt x="1091" y="170"/>
                  </a:lnTo>
                  <a:lnTo>
                    <a:pt x="1091" y="185"/>
                  </a:lnTo>
                  <a:lnTo>
                    <a:pt x="1094" y="199"/>
                  </a:lnTo>
                  <a:lnTo>
                    <a:pt x="1105" y="199"/>
                  </a:lnTo>
                  <a:lnTo>
                    <a:pt x="1110" y="194"/>
                  </a:lnTo>
                  <a:lnTo>
                    <a:pt x="1115" y="189"/>
                  </a:lnTo>
                  <a:lnTo>
                    <a:pt x="1120" y="184"/>
                  </a:lnTo>
                  <a:lnTo>
                    <a:pt x="1129" y="180"/>
                  </a:lnTo>
                  <a:lnTo>
                    <a:pt x="1129" y="191"/>
                  </a:lnTo>
                  <a:lnTo>
                    <a:pt x="1127" y="205"/>
                  </a:lnTo>
                  <a:lnTo>
                    <a:pt x="1126" y="217"/>
                  </a:lnTo>
                  <a:lnTo>
                    <a:pt x="1126" y="225"/>
                  </a:lnTo>
                  <a:lnTo>
                    <a:pt x="1124" y="231"/>
                  </a:lnTo>
                  <a:lnTo>
                    <a:pt x="1127" y="234"/>
                  </a:lnTo>
                  <a:lnTo>
                    <a:pt x="1129" y="236"/>
                  </a:lnTo>
                  <a:lnTo>
                    <a:pt x="1131" y="238"/>
                  </a:lnTo>
                  <a:lnTo>
                    <a:pt x="1134" y="239"/>
                  </a:lnTo>
                  <a:lnTo>
                    <a:pt x="1139" y="241"/>
                  </a:lnTo>
                  <a:lnTo>
                    <a:pt x="1148" y="227"/>
                  </a:lnTo>
                  <a:lnTo>
                    <a:pt x="1155" y="211"/>
                  </a:lnTo>
                  <a:lnTo>
                    <a:pt x="1155" y="199"/>
                  </a:lnTo>
                  <a:lnTo>
                    <a:pt x="1153" y="187"/>
                  </a:lnTo>
                  <a:lnTo>
                    <a:pt x="1153" y="175"/>
                  </a:lnTo>
                  <a:lnTo>
                    <a:pt x="1157" y="163"/>
                  </a:lnTo>
                  <a:lnTo>
                    <a:pt x="1167" y="154"/>
                  </a:lnTo>
                  <a:lnTo>
                    <a:pt x="1171" y="150"/>
                  </a:lnTo>
                  <a:lnTo>
                    <a:pt x="1174" y="150"/>
                  </a:lnTo>
                  <a:lnTo>
                    <a:pt x="1178" y="152"/>
                  </a:lnTo>
                  <a:lnTo>
                    <a:pt x="1181" y="154"/>
                  </a:lnTo>
                  <a:lnTo>
                    <a:pt x="1183" y="157"/>
                  </a:lnTo>
                  <a:lnTo>
                    <a:pt x="1187" y="161"/>
                  </a:lnTo>
                  <a:lnTo>
                    <a:pt x="1188" y="164"/>
                  </a:lnTo>
                  <a:lnTo>
                    <a:pt x="1192" y="166"/>
                  </a:lnTo>
                  <a:lnTo>
                    <a:pt x="1194" y="170"/>
                  </a:lnTo>
                  <a:lnTo>
                    <a:pt x="1201" y="170"/>
                  </a:lnTo>
                  <a:lnTo>
                    <a:pt x="1209" y="166"/>
                  </a:lnTo>
                  <a:lnTo>
                    <a:pt x="1218" y="164"/>
                  </a:lnTo>
                  <a:lnTo>
                    <a:pt x="1225" y="170"/>
                  </a:lnTo>
                  <a:lnTo>
                    <a:pt x="1225" y="184"/>
                  </a:lnTo>
                  <a:lnTo>
                    <a:pt x="1225" y="191"/>
                  </a:lnTo>
                  <a:lnTo>
                    <a:pt x="1223" y="203"/>
                  </a:lnTo>
                  <a:lnTo>
                    <a:pt x="1222" y="218"/>
                  </a:lnTo>
                  <a:lnTo>
                    <a:pt x="1218" y="236"/>
                  </a:lnTo>
                  <a:lnTo>
                    <a:pt x="1215" y="250"/>
                  </a:lnTo>
                  <a:lnTo>
                    <a:pt x="1213" y="260"/>
                  </a:lnTo>
                  <a:lnTo>
                    <a:pt x="1206" y="260"/>
                  </a:lnTo>
                  <a:lnTo>
                    <a:pt x="1202" y="259"/>
                  </a:lnTo>
                  <a:lnTo>
                    <a:pt x="1199" y="257"/>
                  </a:lnTo>
                  <a:lnTo>
                    <a:pt x="1195" y="255"/>
                  </a:lnTo>
                  <a:lnTo>
                    <a:pt x="1190" y="253"/>
                  </a:lnTo>
                  <a:lnTo>
                    <a:pt x="1190" y="257"/>
                  </a:lnTo>
                  <a:lnTo>
                    <a:pt x="1192" y="259"/>
                  </a:lnTo>
                  <a:lnTo>
                    <a:pt x="1194" y="260"/>
                  </a:lnTo>
                  <a:lnTo>
                    <a:pt x="1195" y="262"/>
                  </a:lnTo>
                  <a:lnTo>
                    <a:pt x="1195" y="264"/>
                  </a:lnTo>
                  <a:lnTo>
                    <a:pt x="1197" y="267"/>
                  </a:lnTo>
                  <a:lnTo>
                    <a:pt x="1197" y="273"/>
                  </a:lnTo>
                  <a:lnTo>
                    <a:pt x="1148" y="276"/>
                  </a:lnTo>
                  <a:lnTo>
                    <a:pt x="1148" y="280"/>
                  </a:lnTo>
                  <a:lnTo>
                    <a:pt x="1152" y="290"/>
                  </a:lnTo>
                  <a:lnTo>
                    <a:pt x="1150" y="301"/>
                  </a:lnTo>
                  <a:lnTo>
                    <a:pt x="1148" y="318"/>
                  </a:lnTo>
                  <a:lnTo>
                    <a:pt x="1139" y="318"/>
                  </a:lnTo>
                  <a:lnTo>
                    <a:pt x="1127" y="311"/>
                  </a:lnTo>
                  <a:lnTo>
                    <a:pt x="1110" y="307"/>
                  </a:lnTo>
                  <a:lnTo>
                    <a:pt x="1110" y="311"/>
                  </a:lnTo>
                  <a:lnTo>
                    <a:pt x="1113" y="311"/>
                  </a:lnTo>
                  <a:lnTo>
                    <a:pt x="1117" y="314"/>
                  </a:lnTo>
                  <a:lnTo>
                    <a:pt x="1119" y="316"/>
                  </a:lnTo>
                  <a:lnTo>
                    <a:pt x="1120" y="318"/>
                  </a:lnTo>
                  <a:lnTo>
                    <a:pt x="1122" y="320"/>
                  </a:lnTo>
                  <a:lnTo>
                    <a:pt x="1124" y="325"/>
                  </a:lnTo>
                  <a:lnTo>
                    <a:pt x="1124" y="330"/>
                  </a:lnTo>
                  <a:lnTo>
                    <a:pt x="1122" y="334"/>
                  </a:lnTo>
                  <a:lnTo>
                    <a:pt x="1119" y="337"/>
                  </a:lnTo>
                  <a:lnTo>
                    <a:pt x="1117" y="341"/>
                  </a:lnTo>
                  <a:lnTo>
                    <a:pt x="1108" y="348"/>
                  </a:lnTo>
                  <a:lnTo>
                    <a:pt x="1101" y="355"/>
                  </a:lnTo>
                  <a:lnTo>
                    <a:pt x="1098" y="363"/>
                  </a:lnTo>
                  <a:lnTo>
                    <a:pt x="1094" y="376"/>
                  </a:lnTo>
                  <a:lnTo>
                    <a:pt x="1087" y="376"/>
                  </a:lnTo>
                  <a:lnTo>
                    <a:pt x="1082" y="374"/>
                  </a:lnTo>
                  <a:lnTo>
                    <a:pt x="1077" y="372"/>
                  </a:lnTo>
                  <a:lnTo>
                    <a:pt x="1073" y="370"/>
                  </a:lnTo>
                  <a:lnTo>
                    <a:pt x="1066" y="369"/>
                  </a:lnTo>
                  <a:lnTo>
                    <a:pt x="1066" y="372"/>
                  </a:lnTo>
                  <a:lnTo>
                    <a:pt x="1075" y="372"/>
                  </a:lnTo>
                  <a:lnTo>
                    <a:pt x="1077" y="376"/>
                  </a:lnTo>
                  <a:lnTo>
                    <a:pt x="1078" y="379"/>
                  </a:lnTo>
                  <a:lnTo>
                    <a:pt x="1080" y="381"/>
                  </a:lnTo>
                  <a:lnTo>
                    <a:pt x="1080" y="384"/>
                  </a:lnTo>
                  <a:lnTo>
                    <a:pt x="1082" y="390"/>
                  </a:lnTo>
                  <a:lnTo>
                    <a:pt x="1082" y="395"/>
                  </a:lnTo>
                  <a:lnTo>
                    <a:pt x="1066" y="400"/>
                  </a:lnTo>
                  <a:lnTo>
                    <a:pt x="1052" y="409"/>
                  </a:lnTo>
                  <a:lnTo>
                    <a:pt x="1043" y="419"/>
                  </a:lnTo>
                  <a:lnTo>
                    <a:pt x="1037" y="435"/>
                  </a:lnTo>
                  <a:lnTo>
                    <a:pt x="1037" y="458"/>
                  </a:lnTo>
                  <a:lnTo>
                    <a:pt x="1043" y="472"/>
                  </a:lnTo>
                  <a:lnTo>
                    <a:pt x="1047" y="491"/>
                  </a:lnTo>
                  <a:lnTo>
                    <a:pt x="1047" y="510"/>
                  </a:lnTo>
                  <a:lnTo>
                    <a:pt x="1066" y="510"/>
                  </a:lnTo>
                  <a:lnTo>
                    <a:pt x="1066" y="519"/>
                  </a:lnTo>
                  <a:lnTo>
                    <a:pt x="1070" y="522"/>
                  </a:lnTo>
                  <a:lnTo>
                    <a:pt x="1070" y="526"/>
                  </a:lnTo>
                  <a:lnTo>
                    <a:pt x="1070" y="529"/>
                  </a:lnTo>
                  <a:lnTo>
                    <a:pt x="1070" y="531"/>
                  </a:lnTo>
                  <a:lnTo>
                    <a:pt x="1070" y="533"/>
                  </a:lnTo>
                  <a:lnTo>
                    <a:pt x="1070" y="534"/>
                  </a:lnTo>
                  <a:lnTo>
                    <a:pt x="1071" y="536"/>
                  </a:lnTo>
                  <a:lnTo>
                    <a:pt x="1077" y="536"/>
                  </a:lnTo>
                  <a:lnTo>
                    <a:pt x="1082" y="538"/>
                  </a:lnTo>
                  <a:lnTo>
                    <a:pt x="1094" y="536"/>
                  </a:lnTo>
                  <a:lnTo>
                    <a:pt x="1106" y="541"/>
                  </a:lnTo>
                  <a:lnTo>
                    <a:pt x="1119" y="550"/>
                  </a:lnTo>
                  <a:lnTo>
                    <a:pt x="1131" y="562"/>
                  </a:lnTo>
                  <a:lnTo>
                    <a:pt x="1141" y="573"/>
                  </a:lnTo>
                  <a:lnTo>
                    <a:pt x="1152" y="580"/>
                  </a:lnTo>
                  <a:lnTo>
                    <a:pt x="1157" y="582"/>
                  </a:lnTo>
                  <a:lnTo>
                    <a:pt x="1160" y="583"/>
                  </a:lnTo>
                  <a:lnTo>
                    <a:pt x="1164" y="582"/>
                  </a:lnTo>
                  <a:lnTo>
                    <a:pt x="1167" y="582"/>
                  </a:lnTo>
                  <a:lnTo>
                    <a:pt x="1169" y="580"/>
                  </a:lnTo>
                  <a:lnTo>
                    <a:pt x="1173" y="578"/>
                  </a:lnTo>
                  <a:lnTo>
                    <a:pt x="1174" y="576"/>
                  </a:lnTo>
                  <a:lnTo>
                    <a:pt x="1178" y="576"/>
                  </a:lnTo>
                  <a:lnTo>
                    <a:pt x="1206" y="583"/>
                  </a:lnTo>
                  <a:lnTo>
                    <a:pt x="1209" y="602"/>
                  </a:lnTo>
                  <a:lnTo>
                    <a:pt x="1213" y="616"/>
                  </a:lnTo>
                  <a:lnTo>
                    <a:pt x="1215" y="627"/>
                  </a:lnTo>
                  <a:lnTo>
                    <a:pt x="1216" y="637"/>
                  </a:lnTo>
                  <a:lnTo>
                    <a:pt x="1220" y="648"/>
                  </a:lnTo>
                  <a:lnTo>
                    <a:pt x="1229" y="660"/>
                  </a:lnTo>
                  <a:lnTo>
                    <a:pt x="1239" y="676"/>
                  </a:lnTo>
                  <a:lnTo>
                    <a:pt x="1242" y="674"/>
                  </a:lnTo>
                  <a:lnTo>
                    <a:pt x="1244" y="674"/>
                  </a:lnTo>
                  <a:lnTo>
                    <a:pt x="1244" y="674"/>
                  </a:lnTo>
                  <a:lnTo>
                    <a:pt x="1246" y="672"/>
                  </a:lnTo>
                  <a:lnTo>
                    <a:pt x="1248" y="672"/>
                  </a:lnTo>
                  <a:lnTo>
                    <a:pt x="1251" y="671"/>
                  </a:lnTo>
                  <a:lnTo>
                    <a:pt x="1253" y="671"/>
                  </a:lnTo>
                  <a:lnTo>
                    <a:pt x="1253" y="669"/>
                  </a:lnTo>
                  <a:lnTo>
                    <a:pt x="1253" y="669"/>
                  </a:lnTo>
                  <a:lnTo>
                    <a:pt x="1253" y="669"/>
                  </a:lnTo>
                  <a:lnTo>
                    <a:pt x="1253" y="667"/>
                  </a:lnTo>
                  <a:lnTo>
                    <a:pt x="1255" y="664"/>
                  </a:lnTo>
                  <a:lnTo>
                    <a:pt x="1255" y="653"/>
                  </a:lnTo>
                  <a:lnTo>
                    <a:pt x="1253" y="639"/>
                  </a:lnTo>
                  <a:lnTo>
                    <a:pt x="1249" y="622"/>
                  </a:lnTo>
                  <a:lnTo>
                    <a:pt x="1244" y="606"/>
                  </a:lnTo>
                  <a:lnTo>
                    <a:pt x="1258" y="599"/>
                  </a:lnTo>
                  <a:lnTo>
                    <a:pt x="1272" y="589"/>
                  </a:lnTo>
                  <a:lnTo>
                    <a:pt x="1281" y="575"/>
                  </a:lnTo>
                  <a:lnTo>
                    <a:pt x="1286" y="557"/>
                  </a:lnTo>
                  <a:lnTo>
                    <a:pt x="1288" y="547"/>
                  </a:lnTo>
                  <a:lnTo>
                    <a:pt x="1286" y="531"/>
                  </a:lnTo>
                  <a:lnTo>
                    <a:pt x="1286" y="515"/>
                  </a:lnTo>
                  <a:lnTo>
                    <a:pt x="1279" y="512"/>
                  </a:lnTo>
                  <a:lnTo>
                    <a:pt x="1276" y="510"/>
                  </a:lnTo>
                  <a:lnTo>
                    <a:pt x="1272" y="508"/>
                  </a:lnTo>
                  <a:lnTo>
                    <a:pt x="1269" y="505"/>
                  </a:lnTo>
                  <a:lnTo>
                    <a:pt x="1267" y="499"/>
                  </a:lnTo>
                  <a:lnTo>
                    <a:pt x="1274" y="487"/>
                  </a:lnTo>
                  <a:lnTo>
                    <a:pt x="1277" y="473"/>
                  </a:lnTo>
                  <a:lnTo>
                    <a:pt x="1274" y="458"/>
                  </a:lnTo>
                  <a:lnTo>
                    <a:pt x="1270" y="442"/>
                  </a:lnTo>
                  <a:lnTo>
                    <a:pt x="1265" y="424"/>
                  </a:lnTo>
                  <a:lnTo>
                    <a:pt x="1263" y="407"/>
                  </a:lnTo>
                  <a:lnTo>
                    <a:pt x="1267" y="407"/>
                  </a:lnTo>
                  <a:lnTo>
                    <a:pt x="1267" y="403"/>
                  </a:lnTo>
                  <a:lnTo>
                    <a:pt x="1291" y="407"/>
                  </a:lnTo>
                  <a:lnTo>
                    <a:pt x="1312" y="407"/>
                  </a:lnTo>
                  <a:lnTo>
                    <a:pt x="1335" y="403"/>
                  </a:lnTo>
                  <a:lnTo>
                    <a:pt x="1340" y="412"/>
                  </a:lnTo>
                  <a:lnTo>
                    <a:pt x="1345" y="424"/>
                  </a:lnTo>
                  <a:lnTo>
                    <a:pt x="1351" y="433"/>
                  </a:lnTo>
                  <a:lnTo>
                    <a:pt x="1356" y="437"/>
                  </a:lnTo>
                  <a:lnTo>
                    <a:pt x="1359" y="438"/>
                  </a:lnTo>
                  <a:lnTo>
                    <a:pt x="1365" y="438"/>
                  </a:lnTo>
                  <a:lnTo>
                    <a:pt x="1370" y="440"/>
                  </a:lnTo>
                  <a:lnTo>
                    <a:pt x="1375" y="442"/>
                  </a:lnTo>
                  <a:lnTo>
                    <a:pt x="1379" y="445"/>
                  </a:lnTo>
                  <a:lnTo>
                    <a:pt x="1380" y="454"/>
                  </a:lnTo>
                  <a:lnTo>
                    <a:pt x="1384" y="470"/>
                  </a:lnTo>
                  <a:lnTo>
                    <a:pt x="1386" y="484"/>
                  </a:lnTo>
                  <a:lnTo>
                    <a:pt x="1389" y="494"/>
                  </a:lnTo>
                  <a:lnTo>
                    <a:pt x="1391" y="496"/>
                  </a:lnTo>
                  <a:lnTo>
                    <a:pt x="1394" y="499"/>
                  </a:lnTo>
                  <a:lnTo>
                    <a:pt x="1398" y="501"/>
                  </a:lnTo>
                  <a:lnTo>
                    <a:pt x="1401" y="505"/>
                  </a:lnTo>
                  <a:lnTo>
                    <a:pt x="1407" y="506"/>
                  </a:lnTo>
                  <a:lnTo>
                    <a:pt x="1408" y="510"/>
                  </a:lnTo>
                  <a:lnTo>
                    <a:pt x="1422" y="499"/>
                  </a:lnTo>
                  <a:lnTo>
                    <a:pt x="1433" y="486"/>
                  </a:lnTo>
                  <a:lnTo>
                    <a:pt x="1441" y="472"/>
                  </a:lnTo>
                  <a:lnTo>
                    <a:pt x="1455" y="461"/>
                  </a:lnTo>
                  <a:lnTo>
                    <a:pt x="1457" y="473"/>
                  </a:lnTo>
                  <a:lnTo>
                    <a:pt x="1462" y="480"/>
                  </a:lnTo>
                  <a:lnTo>
                    <a:pt x="1469" y="487"/>
                  </a:lnTo>
                  <a:lnTo>
                    <a:pt x="1476" y="494"/>
                  </a:lnTo>
                  <a:lnTo>
                    <a:pt x="1482" y="503"/>
                  </a:lnTo>
                  <a:lnTo>
                    <a:pt x="1482" y="506"/>
                  </a:lnTo>
                  <a:lnTo>
                    <a:pt x="1482" y="510"/>
                  </a:lnTo>
                  <a:lnTo>
                    <a:pt x="1480" y="512"/>
                  </a:lnTo>
                  <a:lnTo>
                    <a:pt x="1480" y="515"/>
                  </a:lnTo>
                  <a:lnTo>
                    <a:pt x="1478" y="519"/>
                  </a:lnTo>
                  <a:lnTo>
                    <a:pt x="1480" y="522"/>
                  </a:lnTo>
                  <a:lnTo>
                    <a:pt x="1482" y="526"/>
                  </a:lnTo>
                  <a:lnTo>
                    <a:pt x="1483" y="527"/>
                  </a:lnTo>
                  <a:lnTo>
                    <a:pt x="1487" y="527"/>
                  </a:lnTo>
                  <a:lnTo>
                    <a:pt x="1490" y="527"/>
                  </a:lnTo>
                  <a:lnTo>
                    <a:pt x="1492" y="527"/>
                  </a:lnTo>
                  <a:lnTo>
                    <a:pt x="1496" y="527"/>
                  </a:lnTo>
                  <a:lnTo>
                    <a:pt x="1497" y="529"/>
                  </a:lnTo>
                  <a:lnTo>
                    <a:pt x="1503" y="543"/>
                  </a:lnTo>
                  <a:lnTo>
                    <a:pt x="1503" y="554"/>
                  </a:lnTo>
                  <a:lnTo>
                    <a:pt x="1501" y="564"/>
                  </a:lnTo>
                  <a:lnTo>
                    <a:pt x="1504" y="573"/>
                  </a:lnTo>
                  <a:lnTo>
                    <a:pt x="1517" y="583"/>
                  </a:lnTo>
                  <a:lnTo>
                    <a:pt x="1506" y="604"/>
                  </a:lnTo>
                  <a:lnTo>
                    <a:pt x="1494" y="622"/>
                  </a:lnTo>
                  <a:lnTo>
                    <a:pt x="1497" y="622"/>
                  </a:lnTo>
                  <a:lnTo>
                    <a:pt x="1508" y="611"/>
                  </a:lnTo>
                  <a:lnTo>
                    <a:pt x="1518" y="602"/>
                  </a:lnTo>
                  <a:lnTo>
                    <a:pt x="1527" y="592"/>
                  </a:lnTo>
                  <a:lnTo>
                    <a:pt x="1539" y="595"/>
                  </a:lnTo>
                  <a:lnTo>
                    <a:pt x="1546" y="602"/>
                  </a:lnTo>
                  <a:lnTo>
                    <a:pt x="1553" y="611"/>
                  </a:lnTo>
                  <a:lnTo>
                    <a:pt x="1555" y="625"/>
                  </a:lnTo>
                  <a:lnTo>
                    <a:pt x="1571" y="625"/>
                  </a:lnTo>
                  <a:lnTo>
                    <a:pt x="1571" y="630"/>
                  </a:lnTo>
                  <a:lnTo>
                    <a:pt x="1572" y="634"/>
                  </a:lnTo>
                  <a:lnTo>
                    <a:pt x="1572" y="639"/>
                  </a:lnTo>
                  <a:lnTo>
                    <a:pt x="1574" y="644"/>
                  </a:lnTo>
                  <a:lnTo>
                    <a:pt x="1572" y="650"/>
                  </a:lnTo>
                  <a:lnTo>
                    <a:pt x="1572" y="653"/>
                  </a:lnTo>
                  <a:lnTo>
                    <a:pt x="1572" y="657"/>
                  </a:lnTo>
                  <a:lnTo>
                    <a:pt x="1574" y="658"/>
                  </a:lnTo>
                  <a:lnTo>
                    <a:pt x="1574" y="662"/>
                  </a:lnTo>
                  <a:lnTo>
                    <a:pt x="1574" y="664"/>
                  </a:lnTo>
                  <a:lnTo>
                    <a:pt x="1574" y="667"/>
                  </a:lnTo>
                  <a:lnTo>
                    <a:pt x="1555" y="681"/>
                  </a:lnTo>
                  <a:lnTo>
                    <a:pt x="1534" y="690"/>
                  </a:lnTo>
                  <a:lnTo>
                    <a:pt x="1510" y="695"/>
                  </a:lnTo>
                  <a:lnTo>
                    <a:pt x="1485" y="698"/>
                  </a:lnTo>
                  <a:lnTo>
                    <a:pt x="1461" y="702"/>
                  </a:lnTo>
                  <a:lnTo>
                    <a:pt x="1436" y="705"/>
                  </a:lnTo>
                  <a:lnTo>
                    <a:pt x="1415" y="712"/>
                  </a:lnTo>
                  <a:lnTo>
                    <a:pt x="1396" y="721"/>
                  </a:lnTo>
                  <a:lnTo>
                    <a:pt x="1382" y="737"/>
                  </a:lnTo>
                  <a:lnTo>
                    <a:pt x="1386" y="737"/>
                  </a:lnTo>
                  <a:lnTo>
                    <a:pt x="1403" y="725"/>
                  </a:lnTo>
                  <a:lnTo>
                    <a:pt x="1424" y="716"/>
                  </a:lnTo>
                  <a:lnTo>
                    <a:pt x="1447" y="711"/>
                  </a:lnTo>
                  <a:lnTo>
                    <a:pt x="1448" y="714"/>
                  </a:lnTo>
                  <a:lnTo>
                    <a:pt x="1450" y="718"/>
                  </a:lnTo>
                  <a:lnTo>
                    <a:pt x="1452" y="719"/>
                  </a:lnTo>
                  <a:lnTo>
                    <a:pt x="1455" y="721"/>
                  </a:lnTo>
                  <a:lnTo>
                    <a:pt x="1459" y="723"/>
                  </a:lnTo>
                  <a:lnTo>
                    <a:pt x="1462" y="726"/>
                  </a:lnTo>
                  <a:lnTo>
                    <a:pt x="1457" y="735"/>
                  </a:lnTo>
                  <a:lnTo>
                    <a:pt x="1454" y="742"/>
                  </a:lnTo>
                  <a:lnTo>
                    <a:pt x="1452" y="749"/>
                  </a:lnTo>
                  <a:lnTo>
                    <a:pt x="1450" y="760"/>
                  </a:lnTo>
                  <a:lnTo>
                    <a:pt x="1464" y="767"/>
                  </a:lnTo>
                  <a:lnTo>
                    <a:pt x="1473" y="777"/>
                  </a:lnTo>
                  <a:lnTo>
                    <a:pt x="1480" y="787"/>
                  </a:lnTo>
                  <a:lnTo>
                    <a:pt x="1489" y="798"/>
                  </a:lnTo>
                  <a:lnTo>
                    <a:pt x="1489" y="801"/>
                  </a:lnTo>
                  <a:lnTo>
                    <a:pt x="1489" y="803"/>
                  </a:lnTo>
                  <a:lnTo>
                    <a:pt x="1487" y="803"/>
                  </a:lnTo>
                  <a:lnTo>
                    <a:pt x="1487" y="805"/>
                  </a:lnTo>
                  <a:lnTo>
                    <a:pt x="1485" y="807"/>
                  </a:lnTo>
                  <a:lnTo>
                    <a:pt x="1475" y="819"/>
                  </a:lnTo>
                  <a:lnTo>
                    <a:pt x="1461" y="829"/>
                  </a:lnTo>
                  <a:lnTo>
                    <a:pt x="1443" y="836"/>
                  </a:lnTo>
                  <a:lnTo>
                    <a:pt x="1443" y="821"/>
                  </a:lnTo>
                  <a:lnTo>
                    <a:pt x="1452" y="815"/>
                  </a:lnTo>
                  <a:lnTo>
                    <a:pt x="1459" y="810"/>
                  </a:lnTo>
                  <a:lnTo>
                    <a:pt x="1466" y="801"/>
                  </a:lnTo>
                  <a:lnTo>
                    <a:pt x="1459" y="798"/>
                  </a:lnTo>
                  <a:lnTo>
                    <a:pt x="1459" y="794"/>
                  </a:lnTo>
                  <a:lnTo>
                    <a:pt x="1457" y="794"/>
                  </a:lnTo>
                  <a:lnTo>
                    <a:pt x="1455" y="794"/>
                  </a:lnTo>
                  <a:lnTo>
                    <a:pt x="1455" y="794"/>
                  </a:lnTo>
                  <a:lnTo>
                    <a:pt x="1455" y="796"/>
                  </a:lnTo>
                  <a:lnTo>
                    <a:pt x="1455" y="798"/>
                  </a:lnTo>
                  <a:lnTo>
                    <a:pt x="1455" y="798"/>
                  </a:lnTo>
                  <a:lnTo>
                    <a:pt x="1443" y="807"/>
                  </a:lnTo>
                  <a:lnTo>
                    <a:pt x="1427" y="814"/>
                  </a:lnTo>
                  <a:lnTo>
                    <a:pt x="1414" y="819"/>
                  </a:lnTo>
                  <a:lnTo>
                    <a:pt x="1400" y="826"/>
                  </a:lnTo>
                  <a:lnTo>
                    <a:pt x="1387" y="835"/>
                  </a:lnTo>
                  <a:lnTo>
                    <a:pt x="1379" y="847"/>
                  </a:lnTo>
                  <a:lnTo>
                    <a:pt x="1373" y="864"/>
                  </a:lnTo>
                  <a:lnTo>
                    <a:pt x="1379" y="866"/>
                  </a:lnTo>
                  <a:lnTo>
                    <a:pt x="1386" y="868"/>
                  </a:lnTo>
                  <a:lnTo>
                    <a:pt x="1389" y="871"/>
                  </a:lnTo>
                  <a:lnTo>
                    <a:pt x="1382" y="871"/>
                  </a:lnTo>
                  <a:lnTo>
                    <a:pt x="1372" y="880"/>
                  </a:lnTo>
                  <a:lnTo>
                    <a:pt x="1358" y="883"/>
                  </a:lnTo>
                  <a:lnTo>
                    <a:pt x="1345" y="885"/>
                  </a:lnTo>
                  <a:lnTo>
                    <a:pt x="1331" y="887"/>
                  </a:lnTo>
                  <a:lnTo>
                    <a:pt x="1321" y="915"/>
                  </a:lnTo>
                  <a:lnTo>
                    <a:pt x="1309" y="945"/>
                  </a:lnTo>
                  <a:lnTo>
                    <a:pt x="1305" y="941"/>
                  </a:lnTo>
                  <a:lnTo>
                    <a:pt x="1304" y="939"/>
                  </a:lnTo>
                  <a:lnTo>
                    <a:pt x="1300" y="938"/>
                  </a:lnTo>
                  <a:lnTo>
                    <a:pt x="1298" y="936"/>
                  </a:lnTo>
                  <a:lnTo>
                    <a:pt x="1293" y="932"/>
                  </a:lnTo>
                  <a:lnTo>
                    <a:pt x="1293" y="941"/>
                  </a:lnTo>
                  <a:lnTo>
                    <a:pt x="1295" y="945"/>
                  </a:lnTo>
                  <a:lnTo>
                    <a:pt x="1298" y="955"/>
                  </a:lnTo>
                  <a:lnTo>
                    <a:pt x="1302" y="967"/>
                  </a:lnTo>
                  <a:lnTo>
                    <a:pt x="1305" y="978"/>
                  </a:lnTo>
                  <a:lnTo>
                    <a:pt x="1305" y="983"/>
                  </a:lnTo>
                  <a:lnTo>
                    <a:pt x="1291" y="992"/>
                  </a:lnTo>
                  <a:lnTo>
                    <a:pt x="1276" y="1000"/>
                  </a:lnTo>
                  <a:lnTo>
                    <a:pt x="1260" y="1011"/>
                  </a:lnTo>
                  <a:lnTo>
                    <a:pt x="1244" y="1021"/>
                  </a:lnTo>
                  <a:lnTo>
                    <a:pt x="1234" y="1035"/>
                  </a:lnTo>
                  <a:lnTo>
                    <a:pt x="1229" y="1053"/>
                  </a:lnTo>
                  <a:lnTo>
                    <a:pt x="1223" y="1067"/>
                  </a:lnTo>
                  <a:lnTo>
                    <a:pt x="1225" y="1084"/>
                  </a:lnTo>
                  <a:lnTo>
                    <a:pt x="1230" y="1103"/>
                  </a:lnTo>
                  <a:lnTo>
                    <a:pt x="1237" y="1123"/>
                  </a:lnTo>
                  <a:lnTo>
                    <a:pt x="1244" y="1142"/>
                  </a:lnTo>
                  <a:lnTo>
                    <a:pt x="1248" y="1159"/>
                  </a:lnTo>
                  <a:lnTo>
                    <a:pt x="1244" y="1159"/>
                  </a:lnTo>
                  <a:lnTo>
                    <a:pt x="1244" y="1163"/>
                  </a:lnTo>
                  <a:lnTo>
                    <a:pt x="1232" y="1159"/>
                  </a:lnTo>
                  <a:lnTo>
                    <a:pt x="1227" y="1144"/>
                  </a:lnTo>
                  <a:lnTo>
                    <a:pt x="1218" y="1124"/>
                  </a:lnTo>
                  <a:lnTo>
                    <a:pt x="1208" y="1103"/>
                  </a:lnTo>
                  <a:lnTo>
                    <a:pt x="1197" y="1088"/>
                  </a:lnTo>
                  <a:lnTo>
                    <a:pt x="1187" y="1079"/>
                  </a:lnTo>
                  <a:lnTo>
                    <a:pt x="1174" y="1077"/>
                  </a:lnTo>
                  <a:lnTo>
                    <a:pt x="1159" y="1070"/>
                  </a:lnTo>
                  <a:lnTo>
                    <a:pt x="1141" y="1063"/>
                  </a:lnTo>
                  <a:lnTo>
                    <a:pt x="1120" y="1060"/>
                  </a:lnTo>
                  <a:lnTo>
                    <a:pt x="1120" y="1063"/>
                  </a:lnTo>
                  <a:lnTo>
                    <a:pt x="1117" y="1063"/>
                  </a:lnTo>
                  <a:lnTo>
                    <a:pt x="1119" y="1069"/>
                  </a:lnTo>
                  <a:lnTo>
                    <a:pt x="1122" y="1074"/>
                  </a:lnTo>
                  <a:lnTo>
                    <a:pt x="1124" y="1077"/>
                  </a:lnTo>
                  <a:lnTo>
                    <a:pt x="1126" y="1081"/>
                  </a:lnTo>
                  <a:lnTo>
                    <a:pt x="1129" y="1086"/>
                  </a:lnTo>
                  <a:lnTo>
                    <a:pt x="1113" y="1086"/>
                  </a:lnTo>
                  <a:lnTo>
                    <a:pt x="1101" y="1081"/>
                  </a:lnTo>
                  <a:lnTo>
                    <a:pt x="1085" y="1077"/>
                  </a:lnTo>
                  <a:lnTo>
                    <a:pt x="1070" y="1077"/>
                  </a:lnTo>
                  <a:lnTo>
                    <a:pt x="1054" y="1079"/>
                  </a:lnTo>
                  <a:lnTo>
                    <a:pt x="1043" y="1082"/>
                  </a:lnTo>
                  <a:lnTo>
                    <a:pt x="1031" y="1088"/>
                  </a:lnTo>
                  <a:lnTo>
                    <a:pt x="1021" y="1095"/>
                  </a:lnTo>
                  <a:lnTo>
                    <a:pt x="1014" y="1105"/>
                  </a:lnTo>
                  <a:lnTo>
                    <a:pt x="1010" y="1114"/>
                  </a:lnTo>
                  <a:lnTo>
                    <a:pt x="1012" y="1121"/>
                  </a:lnTo>
                  <a:lnTo>
                    <a:pt x="1012" y="1130"/>
                  </a:lnTo>
                  <a:lnTo>
                    <a:pt x="1009" y="1140"/>
                  </a:lnTo>
                  <a:lnTo>
                    <a:pt x="1002" y="1163"/>
                  </a:lnTo>
                  <a:lnTo>
                    <a:pt x="1002" y="1180"/>
                  </a:lnTo>
                  <a:lnTo>
                    <a:pt x="1003" y="1198"/>
                  </a:lnTo>
                  <a:lnTo>
                    <a:pt x="1010" y="1215"/>
                  </a:lnTo>
                  <a:lnTo>
                    <a:pt x="1021" y="1236"/>
                  </a:lnTo>
                  <a:lnTo>
                    <a:pt x="1033" y="1238"/>
                  </a:lnTo>
                  <a:lnTo>
                    <a:pt x="1040" y="1240"/>
                  </a:lnTo>
                  <a:lnTo>
                    <a:pt x="1043" y="1243"/>
                  </a:lnTo>
                  <a:lnTo>
                    <a:pt x="1047" y="1245"/>
                  </a:lnTo>
                  <a:lnTo>
                    <a:pt x="1052" y="1247"/>
                  </a:lnTo>
                  <a:lnTo>
                    <a:pt x="1061" y="1243"/>
                  </a:lnTo>
                  <a:lnTo>
                    <a:pt x="1075" y="1236"/>
                  </a:lnTo>
                  <a:lnTo>
                    <a:pt x="1078" y="1234"/>
                  </a:lnTo>
                  <a:lnTo>
                    <a:pt x="1080" y="1234"/>
                  </a:lnTo>
                  <a:lnTo>
                    <a:pt x="1084" y="1234"/>
                  </a:lnTo>
                  <a:lnTo>
                    <a:pt x="1084" y="1234"/>
                  </a:lnTo>
                  <a:lnTo>
                    <a:pt x="1085" y="1234"/>
                  </a:lnTo>
                  <a:lnTo>
                    <a:pt x="1087" y="1234"/>
                  </a:lnTo>
                  <a:lnTo>
                    <a:pt x="1087" y="1233"/>
                  </a:lnTo>
                  <a:lnTo>
                    <a:pt x="1091" y="1229"/>
                  </a:lnTo>
                  <a:lnTo>
                    <a:pt x="1092" y="1224"/>
                  </a:lnTo>
                  <a:lnTo>
                    <a:pt x="1094" y="1219"/>
                  </a:lnTo>
                  <a:lnTo>
                    <a:pt x="1096" y="1213"/>
                  </a:lnTo>
                  <a:lnTo>
                    <a:pt x="1098" y="1210"/>
                  </a:lnTo>
                  <a:lnTo>
                    <a:pt x="1106" y="1201"/>
                  </a:lnTo>
                  <a:lnTo>
                    <a:pt x="1117" y="1196"/>
                  </a:lnTo>
                  <a:lnTo>
                    <a:pt x="1133" y="1194"/>
                  </a:lnTo>
                  <a:lnTo>
                    <a:pt x="1134" y="1198"/>
                  </a:lnTo>
                  <a:lnTo>
                    <a:pt x="1136" y="1199"/>
                  </a:lnTo>
                  <a:lnTo>
                    <a:pt x="1136" y="1201"/>
                  </a:lnTo>
                  <a:lnTo>
                    <a:pt x="1138" y="1201"/>
                  </a:lnTo>
                  <a:lnTo>
                    <a:pt x="1138" y="1199"/>
                  </a:lnTo>
                  <a:lnTo>
                    <a:pt x="1139" y="1199"/>
                  </a:lnTo>
                  <a:lnTo>
                    <a:pt x="1143" y="1199"/>
                  </a:lnTo>
                  <a:lnTo>
                    <a:pt x="1148" y="1198"/>
                  </a:lnTo>
                  <a:lnTo>
                    <a:pt x="1148" y="1213"/>
                  </a:lnTo>
                  <a:lnTo>
                    <a:pt x="1141" y="1220"/>
                  </a:lnTo>
                  <a:lnTo>
                    <a:pt x="1136" y="1233"/>
                  </a:lnTo>
                  <a:lnTo>
                    <a:pt x="1131" y="1250"/>
                  </a:lnTo>
                  <a:lnTo>
                    <a:pt x="1126" y="1266"/>
                  </a:lnTo>
                  <a:lnTo>
                    <a:pt x="1120" y="1278"/>
                  </a:lnTo>
                  <a:lnTo>
                    <a:pt x="1138" y="1278"/>
                  </a:lnTo>
                  <a:lnTo>
                    <a:pt x="1153" y="1276"/>
                  </a:lnTo>
                  <a:lnTo>
                    <a:pt x="1167" y="1276"/>
                  </a:lnTo>
                  <a:lnTo>
                    <a:pt x="1180" y="1278"/>
                  </a:lnTo>
                  <a:lnTo>
                    <a:pt x="1188" y="1283"/>
                  </a:lnTo>
                  <a:lnTo>
                    <a:pt x="1195" y="1294"/>
                  </a:lnTo>
                  <a:lnTo>
                    <a:pt x="1197" y="1309"/>
                  </a:lnTo>
                  <a:lnTo>
                    <a:pt x="1194" y="1320"/>
                  </a:lnTo>
                  <a:lnTo>
                    <a:pt x="1190" y="1334"/>
                  </a:lnTo>
                  <a:lnTo>
                    <a:pt x="1190" y="1348"/>
                  </a:lnTo>
                  <a:lnTo>
                    <a:pt x="1199" y="1357"/>
                  </a:lnTo>
                  <a:lnTo>
                    <a:pt x="1204" y="1363"/>
                  </a:lnTo>
                  <a:lnTo>
                    <a:pt x="1211" y="1370"/>
                  </a:lnTo>
                  <a:lnTo>
                    <a:pt x="1222" y="1376"/>
                  </a:lnTo>
                  <a:lnTo>
                    <a:pt x="1235" y="1379"/>
                  </a:lnTo>
                  <a:lnTo>
                    <a:pt x="1242" y="1370"/>
                  </a:lnTo>
                  <a:lnTo>
                    <a:pt x="1251" y="1367"/>
                  </a:lnTo>
                  <a:lnTo>
                    <a:pt x="1267" y="1367"/>
                  </a:lnTo>
                  <a:lnTo>
                    <a:pt x="1269" y="1370"/>
                  </a:lnTo>
                  <a:lnTo>
                    <a:pt x="1272" y="1374"/>
                  </a:lnTo>
                  <a:lnTo>
                    <a:pt x="1274" y="1376"/>
                  </a:lnTo>
                  <a:lnTo>
                    <a:pt x="1276" y="1376"/>
                  </a:lnTo>
                  <a:lnTo>
                    <a:pt x="1281" y="1377"/>
                  </a:lnTo>
                  <a:lnTo>
                    <a:pt x="1286" y="1379"/>
                  </a:lnTo>
                  <a:lnTo>
                    <a:pt x="1293" y="1365"/>
                  </a:lnTo>
                  <a:lnTo>
                    <a:pt x="1302" y="1355"/>
                  </a:lnTo>
                  <a:lnTo>
                    <a:pt x="1312" y="1346"/>
                  </a:lnTo>
                  <a:lnTo>
                    <a:pt x="1325" y="1339"/>
                  </a:lnTo>
                  <a:lnTo>
                    <a:pt x="1344" y="1336"/>
                  </a:lnTo>
                  <a:lnTo>
                    <a:pt x="1347" y="1334"/>
                  </a:lnTo>
                  <a:lnTo>
                    <a:pt x="1349" y="1334"/>
                  </a:lnTo>
                  <a:lnTo>
                    <a:pt x="1352" y="1334"/>
                  </a:lnTo>
                  <a:lnTo>
                    <a:pt x="1354" y="1334"/>
                  </a:lnTo>
                  <a:lnTo>
                    <a:pt x="1358" y="1336"/>
                  </a:lnTo>
                  <a:lnTo>
                    <a:pt x="1363" y="1336"/>
                  </a:lnTo>
                  <a:lnTo>
                    <a:pt x="1361" y="1339"/>
                  </a:lnTo>
                  <a:lnTo>
                    <a:pt x="1361" y="1343"/>
                  </a:lnTo>
                  <a:lnTo>
                    <a:pt x="1359" y="1343"/>
                  </a:lnTo>
                  <a:lnTo>
                    <a:pt x="1359" y="1344"/>
                  </a:lnTo>
                  <a:lnTo>
                    <a:pt x="1361" y="1344"/>
                  </a:lnTo>
                  <a:lnTo>
                    <a:pt x="1363" y="1346"/>
                  </a:lnTo>
                  <a:lnTo>
                    <a:pt x="1366" y="1348"/>
                  </a:lnTo>
                  <a:lnTo>
                    <a:pt x="1366" y="1344"/>
                  </a:lnTo>
                  <a:lnTo>
                    <a:pt x="1370" y="1341"/>
                  </a:lnTo>
                  <a:lnTo>
                    <a:pt x="1372" y="1339"/>
                  </a:lnTo>
                  <a:lnTo>
                    <a:pt x="1373" y="1337"/>
                  </a:lnTo>
                  <a:lnTo>
                    <a:pt x="1375" y="1336"/>
                  </a:lnTo>
                  <a:lnTo>
                    <a:pt x="1379" y="1334"/>
                  </a:lnTo>
                  <a:lnTo>
                    <a:pt x="1382" y="1332"/>
                  </a:lnTo>
                  <a:lnTo>
                    <a:pt x="1398" y="1346"/>
                  </a:lnTo>
                  <a:lnTo>
                    <a:pt x="1419" y="1353"/>
                  </a:lnTo>
                  <a:lnTo>
                    <a:pt x="1440" y="1355"/>
                  </a:lnTo>
                  <a:lnTo>
                    <a:pt x="1464" y="1353"/>
                  </a:lnTo>
                  <a:lnTo>
                    <a:pt x="1489" y="1351"/>
                  </a:lnTo>
                  <a:lnTo>
                    <a:pt x="1489" y="1355"/>
                  </a:lnTo>
                  <a:lnTo>
                    <a:pt x="1489" y="1357"/>
                  </a:lnTo>
                  <a:lnTo>
                    <a:pt x="1487" y="1358"/>
                  </a:lnTo>
                  <a:lnTo>
                    <a:pt x="1487" y="1358"/>
                  </a:lnTo>
                  <a:lnTo>
                    <a:pt x="1487" y="1360"/>
                  </a:lnTo>
                  <a:lnTo>
                    <a:pt x="1485" y="1363"/>
                  </a:lnTo>
                  <a:lnTo>
                    <a:pt x="1497" y="1367"/>
                  </a:lnTo>
                  <a:lnTo>
                    <a:pt x="1504" y="1372"/>
                  </a:lnTo>
                  <a:lnTo>
                    <a:pt x="1511" y="1377"/>
                  </a:lnTo>
                  <a:lnTo>
                    <a:pt x="1523" y="1383"/>
                  </a:lnTo>
                  <a:lnTo>
                    <a:pt x="1523" y="1393"/>
                  </a:lnTo>
                  <a:lnTo>
                    <a:pt x="1536" y="1397"/>
                  </a:lnTo>
                  <a:lnTo>
                    <a:pt x="1544" y="1398"/>
                  </a:lnTo>
                  <a:lnTo>
                    <a:pt x="1551" y="1405"/>
                  </a:lnTo>
                  <a:lnTo>
                    <a:pt x="1555" y="1416"/>
                  </a:lnTo>
                  <a:lnTo>
                    <a:pt x="1576" y="1418"/>
                  </a:lnTo>
                  <a:lnTo>
                    <a:pt x="1593" y="1419"/>
                  </a:lnTo>
                  <a:lnTo>
                    <a:pt x="1616" y="1421"/>
                  </a:lnTo>
                  <a:lnTo>
                    <a:pt x="1632" y="1442"/>
                  </a:lnTo>
                  <a:lnTo>
                    <a:pt x="1651" y="1461"/>
                  </a:lnTo>
                  <a:lnTo>
                    <a:pt x="1672" y="1477"/>
                  </a:lnTo>
                  <a:lnTo>
                    <a:pt x="1696" y="1489"/>
                  </a:lnTo>
                  <a:lnTo>
                    <a:pt x="1695" y="1496"/>
                  </a:lnTo>
                  <a:lnTo>
                    <a:pt x="1691" y="1500"/>
                  </a:lnTo>
                  <a:lnTo>
                    <a:pt x="1688" y="1505"/>
                  </a:lnTo>
                  <a:lnTo>
                    <a:pt x="1684" y="1508"/>
                  </a:lnTo>
                  <a:lnTo>
                    <a:pt x="1681" y="1514"/>
                  </a:lnTo>
                  <a:lnTo>
                    <a:pt x="1703" y="1514"/>
                  </a:lnTo>
                  <a:lnTo>
                    <a:pt x="1724" y="1521"/>
                  </a:lnTo>
                  <a:lnTo>
                    <a:pt x="1728" y="1533"/>
                  </a:lnTo>
                  <a:lnTo>
                    <a:pt x="1733" y="1531"/>
                  </a:lnTo>
                  <a:lnTo>
                    <a:pt x="1736" y="1529"/>
                  </a:lnTo>
                  <a:lnTo>
                    <a:pt x="1742" y="1531"/>
                  </a:lnTo>
                  <a:lnTo>
                    <a:pt x="1743" y="1531"/>
                  </a:lnTo>
                  <a:lnTo>
                    <a:pt x="1747" y="1533"/>
                  </a:lnTo>
                  <a:lnTo>
                    <a:pt x="1750" y="1535"/>
                  </a:lnTo>
                  <a:lnTo>
                    <a:pt x="1754" y="1536"/>
                  </a:lnTo>
                  <a:lnTo>
                    <a:pt x="1808" y="1540"/>
                  </a:lnTo>
                  <a:lnTo>
                    <a:pt x="1813" y="1545"/>
                  </a:lnTo>
                  <a:lnTo>
                    <a:pt x="1817" y="1555"/>
                  </a:lnTo>
                  <a:lnTo>
                    <a:pt x="1818" y="1564"/>
                  </a:lnTo>
                  <a:lnTo>
                    <a:pt x="1824" y="1571"/>
                  </a:lnTo>
                  <a:lnTo>
                    <a:pt x="1832" y="1573"/>
                  </a:lnTo>
                  <a:lnTo>
                    <a:pt x="1841" y="1573"/>
                  </a:lnTo>
                  <a:lnTo>
                    <a:pt x="1848" y="1571"/>
                  </a:lnTo>
                  <a:lnTo>
                    <a:pt x="1853" y="1578"/>
                  </a:lnTo>
                  <a:lnTo>
                    <a:pt x="1859" y="1583"/>
                  </a:lnTo>
                  <a:lnTo>
                    <a:pt x="1862" y="1589"/>
                  </a:lnTo>
                  <a:lnTo>
                    <a:pt x="1864" y="1596"/>
                  </a:lnTo>
                  <a:lnTo>
                    <a:pt x="1866" y="1604"/>
                  </a:lnTo>
                  <a:lnTo>
                    <a:pt x="1853" y="1620"/>
                  </a:lnTo>
                  <a:lnTo>
                    <a:pt x="1839" y="1639"/>
                  </a:lnTo>
                  <a:lnTo>
                    <a:pt x="1825" y="1660"/>
                  </a:lnTo>
                  <a:lnTo>
                    <a:pt x="1813" y="1681"/>
                  </a:lnTo>
                  <a:lnTo>
                    <a:pt x="1805" y="1697"/>
                  </a:lnTo>
                  <a:lnTo>
                    <a:pt x="1805" y="1707"/>
                  </a:lnTo>
                  <a:lnTo>
                    <a:pt x="1806" y="1721"/>
                  </a:lnTo>
                  <a:lnTo>
                    <a:pt x="1810" y="1737"/>
                  </a:lnTo>
                  <a:lnTo>
                    <a:pt x="1808" y="1751"/>
                  </a:lnTo>
                  <a:lnTo>
                    <a:pt x="1805" y="1760"/>
                  </a:lnTo>
                  <a:lnTo>
                    <a:pt x="1798" y="1774"/>
                  </a:lnTo>
                  <a:lnTo>
                    <a:pt x="1789" y="1789"/>
                  </a:lnTo>
                  <a:lnTo>
                    <a:pt x="1780" y="1805"/>
                  </a:lnTo>
                  <a:lnTo>
                    <a:pt x="1771" y="1817"/>
                  </a:lnTo>
                  <a:lnTo>
                    <a:pt x="1766" y="1824"/>
                  </a:lnTo>
                  <a:lnTo>
                    <a:pt x="1756" y="1828"/>
                  </a:lnTo>
                  <a:lnTo>
                    <a:pt x="1740" y="1830"/>
                  </a:lnTo>
                  <a:lnTo>
                    <a:pt x="1724" y="1831"/>
                  </a:lnTo>
                  <a:lnTo>
                    <a:pt x="1709" y="1835"/>
                  </a:lnTo>
                  <a:lnTo>
                    <a:pt x="1695" y="1840"/>
                  </a:lnTo>
                  <a:lnTo>
                    <a:pt x="1686" y="1850"/>
                  </a:lnTo>
                  <a:lnTo>
                    <a:pt x="1682" y="1856"/>
                  </a:lnTo>
                  <a:lnTo>
                    <a:pt x="1682" y="1859"/>
                  </a:lnTo>
                  <a:lnTo>
                    <a:pt x="1682" y="1863"/>
                  </a:lnTo>
                  <a:lnTo>
                    <a:pt x="1684" y="1868"/>
                  </a:lnTo>
                  <a:lnTo>
                    <a:pt x="1686" y="1873"/>
                  </a:lnTo>
                  <a:lnTo>
                    <a:pt x="1674" y="1873"/>
                  </a:lnTo>
                  <a:lnTo>
                    <a:pt x="1672" y="1896"/>
                  </a:lnTo>
                  <a:lnTo>
                    <a:pt x="1668" y="1915"/>
                  </a:lnTo>
                  <a:lnTo>
                    <a:pt x="1661" y="1931"/>
                  </a:lnTo>
                  <a:lnTo>
                    <a:pt x="1654" y="1946"/>
                  </a:lnTo>
                  <a:lnTo>
                    <a:pt x="1647" y="1966"/>
                  </a:lnTo>
                  <a:lnTo>
                    <a:pt x="1642" y="1966"/>
                  </a:lnTo>
                  <a:lnTo>
                    <a:pt x="1642" y="1959"/>
                  </a:lnTo>
                  <a:lnTo>
                    <a:pt x="1642" y="1955"/>
                  </a:lnTo>
                  <a:lnTo>
                    <a:pt x="1640" y="1950"/>
                  </a:lnTo>
                  <a:lnTo>
                    <a:pt x="1639" y="1946"/>
                  </a:lnTo>
                  <a:lnTo>
                    <a:pt x="1637" y="1948"/>
                  </a:lnTo>
                  <a:lnTo>
                    <a:pt x="1637" y="1948"/>
                  </a:lnTo>
                  <a:lnTo>
                    <a:pt x="1635" y="1948"/>
                  </a:lnTo>
                  <a:lnTo>
                    <a:pt x="1633" y="1950"/>
                  </a:lnTo>
                  <a:lnTo>
                    <a:pt x="1632" y="1950"/>
                  </a:lnTo>
                  <a:lnTo>
                    <a:pt x="1623" y="1971"/>
                  </a:lnTo>
                  <a:lnTo>
                    <a:pt x="1613" y="1985"/>
                  </a:lnTo>
                  <a:lnTo>
                    <a:pt x="1602" y="1997"/>
                  </a:lnTo>
                  <a:lnTo>
                    <a:pt x="1590" y="2011"/>
                  </a:lnTo>
                  <a:lnTo>
                    <a:pt x="1565" y="2006"/>
                  </a:lnTo>
                  <a:lnTo>
                    <a:pt x="1543" y="2001"/>
                  </a:lnTo>
                  <a:lnTo>
                    <a:pt x="1543" y="2008"/>
                  </a:lnTo>
                  <a:lnTo>
                    <a:pt x="1555" y="2015"/>
                  </a:lnTo>
                  <a:lnTo>
                    <a:pt x="1560" y="2025"/>
                  </a:lnTo>
                  <a:lnTo>
                    <a:pt x="1562" y="2035"/>
                  </a:lnTo>
                  <a:lnTo>
                    <a:pt x="1560" y="2048"/>
                  </a:lnTo>
                  <a:lnTo>
                    <a:pt x="1558" y="2062"/>
                  </a:lnTo>
                  <a:lnTo>
                    <a:pt x="1527" y="2063"/>
                  </a:lnTo>
                  <a:lnTo>
                    <a:pt x="1501" y="2070"/>
                  </a:lnTo>
                  <a:lnTo>
                    <a:pt x="1499" y="2074"/>
                  </a:lnTo>
                  <a:lnTo>
                    <a:pt x="1497" y="2079"/>
                  </a:lnTo>
                  <a:lnTo>
                    <a:pt x="1497" y="2086"/>
                  </a:lnTo>
                  <a:lnTo>
                    <a:pt x="1497" y="2093"/>
                  </a:lnTo>
                  <a:lnTo>
                    <a:pt x="1496" y="2097"/>
                  </a:lnTo>
                  <a:lnTo>
                    <a:pt x="1496" y="2098"/>
                  </a:lnTo>
                  <a:lnTo>
                    <a:pt x="1496" y="2102"/>
                  </a:lnTo>
                  <a:lnTo>
                    <a:pt x="1496" y="2105"/>
                  </a:lnTo>
                  <a:lnTo>
                    <a:pt x="1497" y="2112"/>
                  </a:lnTo>
                  <a:lnTo>
                    <a:pt x="1489" y="2112"/>
                  </a:lnTo>
                  <a:lnTo>
                    <a:pt x="1478" y="2114"/>
                  </a:lnTo>
                  <a:lnTo>
                    <a:pt x="1464" y="2114"/>
                  </a:lnTo>
                  <a:lnTo>
                    <a:pt x="1450" y="2116"/>
                  </a:lnTo>
                  <a:lnTo>
                    <a:pt x="1450" y="2123"/>
                  </a:lnTo>
                  <a:lnTo>
                    <a:pt x="1457" y="2126"/>
                  </a:lnTo>
                  <a:lnTo>
                    <a:pt x="1462" y="2130"/>
                  </a:lnTo>
                  <a:lnTo>
                    <a:pt x="1466" y="2131"/>
                  </a:lnTo>
                  <a:lnTo>
                    <a:pt x="1469" y="2133"/>
                  </a:lnTo>
                  <a:lnTo>
                    <a:pt x="1473" y="2137"/>
                  </a:lnTo>
                  <a:lnTo>
                    <a:pt x="1475" y="2140"/>
                  </a:lnTo>
                  <a:lnTo>
                    <a:pt x="1478" y="2145"/>
                  </a:lnTo>
                  <a:lnTo>
                    <a:pt x="1471" y="2147"/>
                  </a:lnTo>
                  <a:lnTo>
                    <a:pt x="1466" y="2149"/>
                  </a:lnTo>
                  <a:lnTo>
                    <a:pt x="1461" y="2151"/>
                  </a:lnTo>
                  <a:lnTo>
                    <a:pt x="1457" y="2152"/>
                  </a:lnTo>
                  <a:lnTo>
                    <a:pt x="1455" y="2158"/>
                  </a:lnTo>
                  <a:lnTo>
                    <a:pt x="1450" y="2168"/>
                  </a:lnTo>
                  <a:lnTo>
                    <a:pt x="1447" y="2179"/>
                  </a:lnTo>
                  <a:lnTo>
                    <a:pt x="1443" y="2189"/>
                  </a:lnTo>
                  <a:lnTo>
                    <a:pt x="1440" y="2191"/>
                  </a:lnTo>
                  <a:lnTo>
                    <a:pt x="1438" y="2191"/>
                  </a:lnTo>
                  <a:lnTo>
                    <a:pt x="1433" y="2193"/>
                  </a:lnTo>
                  <a:lnTo>
                    <a:pt x="1427" y="2193"/>
                  </a:lnTo>
                  <a:lnTo>
                    <a:pt x="1427" y="2198"/>
                  </a:lnTo>
                  <a:lnTo>
                    <a:pt x="1427" y="2201"/>
                  </a:lnTo>
                  <a:lnTo>
                    <a:pt x="1427" y="2203"/>
                  </a:lnTo>
                  <a:lnTo>
                    <a:pt x="1426" y="2205"/>
                  </a:lnTo>
                  <a:lnTo>
                    <a:pt x="1427" y="2207"/>
                  </a:lnTo>
                  <a:lnTo>
                    <a:pt x="1427" y="2208"/>
                  </a:lnTo>
                  <a:lnTo>
                    <a:pt x="1431" y="2215"/>
                  </a:lnTo>
                  <a:lnTo>
                    <a:pt x="1434" y="2221"/>
                  </a:lnTo>
                  <a:lnTo>
                    <a:pt x="1440" y="2224"/>
                  </a:lnTo>
                  <a:lnTo>
                    <a:pt x="1445" y="2227"/>
                  </a:lnTo>
                  <a:lnTo>
                    <a:pt x="1450" y="2231"/>
                  </a:lnTo>
                  <a:lnTo>
                    <a:pt x="1447" y="2243"/>
                  </a:lnTo>
                  <a:lnTo>
                    <a:pt x="1433" y="2250"/>
                  </a:lnTo>
                  <a:lnTo>
                    <a:pt x="1419" y="2264"/>
                  </a:lnTo>
                  <a:lnTo>
                    <a:pt x="1407" y="2282"/>
                  </a:lnTo>
                  <a:lnTo>
                    <a:pt x="1398" y="2299"/>
                  </a:lnTo>
                  <a:lnTo>
                    <a:pt x="1393" y="2315"/>
                  </a:lnTo>
                  <a:lnTo>
                    <a:pt x="1398" y="2320"/>
                  </a:lnTo>
                  <a:lnTo>
                    <a:pt x="1403" y="2325"/>
                  </a:lnTo>
                  <a:lnTo>
                    <a:pt x="1407" y="2330"/>
                  </a:lnTo>
                  <a:lnTo>
                    <a:pt x="1408" y="2339"/>
                  </a:lnTo>
                  <a:lnTo>
                    <a:pt x="1400" y="2341"/>
                  </a:lnTo>
                  <a:lnTo>
                    <a:pt x="1387" y="2348"/>
                  </a:lnTo>
                  <a:lnTo>
                    <a:pt x="1375" y="2358"/>
                  </a:lnTo>
                  <a:lnTo>
                    <a:pt x="1366" y="2369"/>
                  </a:lnTo>
                  <a:lnTo>
                    <a:pt x="1365" y="2372"/>
                  </a:lnTo>
                  <a:lnTo>
                    <a:pt x="1363" y="2376"/>
                  </a:lnTo>
                  <a:lnTo>
                    <a:pt x="1363" y="2379"/>
                  </a:lnTo>
                  <a:lnTo>
                    <a:pt x="1363" y="2385"/>
                  </a:lnTo>
                  <a:lnTo>
                    <a:pt x="1366" y="2385"/>
                  </a:lnTo>
                  <a:lnTo>
                    <a:pt x="1366" y="2381"/>
                  </a:lnTo>
                  <a:lnTo>
                    <a:pt x="1377" y="2369"/>
                  </a:lnTo>
                  <a:lnTo>
                    <a:pt x="1386" y="2357"/>
                  </a:lnTo>
                  <a:lnTo>
                    <a:pt x="1389" y="2358"/>
                  </a:lnTo>
                  <a:lnTo>
                    <a:pt x="1391" y="2358"/>
                  </a:lnTo>
                  <a:lnTo>
                    <a:pt x="1391" y="2360"/>
                  </a:lnTo>
                  <a:lnTo>
                    <a:pt x="1391" y="2360"/>
                  </a:lnTo>
                  <a:lnTo>
                    <a:pt x="1393" y="2362"/>
                  </a:lnTo>
                  <a:lnTo>
                    <a:pt x="1396" y="2371"/>
                  </a:lnTo>
                  <a:lnTo>
                    <a:pt x="1398" y="2381"/>
                  </a:lnTo>
                  <a:lnTo>
                    <a:pt x="1400" y="2393"/>
                  </a:lnTo>
                  <a:lnTo>
                    <a:pt x="1401" y="2404"/>
                  </a:lnTo>
                  <a:lnTo>
                    <a:pt x="1407" y="2404"/>
                  </a:lnTo>
                  <a:lnTo>
                    <a:pt x="1408" y="2404"/>
                  </a:lnTo>
                  <a:lnTo>
                    <a:pt x="1412" y="2404"/>
                  </a:lnTo>
                  <a:lnTo>
                    <a:pt x="1412" y="2406"/>
                  </a:lnTo>
                  <a:lnTo>
                    <a:pt x="1414" y="2406"/>
                  </a:lnTo>
                  <a:lnTo>
                    <a:pt x="1414" y="2407"/>
                  </a:lnTo>
                  <a:lnTo>
                    <a:pt x="1417" y="2411"/>
                  </a:lnTo>
                  <a:lnTo>
                    <a:pt x="1414" y="2413"/>
                  </a:lnTo>
                  <a:lnTo>
                    <a:pt x="1412" y="2414"/>
                  </a:lnTo>
                  <a:lnTo>
                    <a:pt x="1412" y="2416"/>
                  </a:lnTo>
                  <a:lnTo>
                    <a:pt x="1410" y="2416"/>
                  </a:lnTo>
                  <a:lnTo>
                    <a:pt x="1408" y="2418"/>
                  </a:lnTo>
                  <a:lnTo>
                    <a:pt x="1405" y="2419"/>
                  </a:lnTo>
                  <a:lnTo>
                    <a:pt x="1389" y="2423"/>
                  </a:lnTo>
                  <a:lnTo>
                    <a:pt x="1373" y="2419"/>
                  </a:lnTo>
                  <a:lnTo>
                    <a:pt x="1358" y="2411"/>
                  </a:lnTo>
                  <a:lnTo>
                    <a:pt x="1342" y="2399"/>
                  </a:lnTo>
                  <a:lnTo>
                    <a:pt x="1328" y="2385"/>
                  </a:lnTo>
                  <a:lnTo>
                    <a:pt x="1318" y="2371"/>
                  </a:lnTo>
                  <a:lnTo>
                    <a:pt x="1312" y="2357"/>
                  </a:lnTo>
                  <a:lnTo>
                    <a:pt x="1316" y="2357"/>
                  </a:lnTo>
                  <a:lnTo>
                    <a:pt x="1328" y="2369"/>
                  </a:lnTo>
                  <a:lnTo>
                    <a:pt x="1340" y="2379"/>
                  </a:lnTo>
                  <a:lnTo>
                    <a:pt x="1354" y="2388"/>
                  </a:lnTo>
                  <a:lnTo>
                    <a:pt x="1354" y="2381"/>
                  </a:lnTo>
                  <a:lnTo>
                    <a:pt x="1335" y="2371"/>
                  </a:lnTo>
                  <a:lnTo>
                    <a:pt x="1319" y="2357"/>
                  </a:lnTo>
                  <a:lnTo>
                    <a:pt x="1309" y="2337"/>
                  </a:lnTo>
                  <a:lnTo>
                    <a:pt x="1302" y="2315"/>
                  </a:lnTo>
                  <a:lnTo>
                    <a:pt x="1298" y="2292"/>
                  </a:lnTo>
                  <a:lnTo>
                    <a:pt x="1300" y="2266"/>
                  </a:lnTo>
                  <a:lnTo>
                    <a:pt x="1302" y="2241"/>
                  </a:lnTo>
                  <a:lnTo>
                    <a:pt x="1307" y="2219"/>
                  </a:lnTo>
                  <a:lnTo>
                    <a:pt x="1314" y="2198"/>
                  </a:lnTo>
                  <a:lnTo>
                    <a:pt x="1321" y="2180"/>
                  </a:lnTo>
                  <a:lnTo>
                    <a:pt x="1331" y="2180"/>
                  </a:lnTo>
                  <a:lnTo>
                    <a:pt x="1340" y="2145"/>
                  </a:lnTo>
                  <a:lnTo>
                    <a:pt x="1335" y="2145"/>
                  </a:lnTo>
                  <a:lnTo>
                    <a:pt x="1335" y="2142"/>
                  </a:lnTo>
                  <a:lnTo>
                    <a:pt x="1331" y="2145"/>
                  </a:lnTo>
                  <a:lnTo>
                    <a:pt x="1328" y="2149"/>
                  </a:lnTo>
                  <a:lnTo>
                    <a:pt x="1326" y="2152"/>
                  </a:lnTo>
                  <a:lnTo>
                    <a:pt x="1323" y="2156"/>
                  </a:lnTo>
                  <a:lnTo>
                    <a:pt x="1316" y="2158"/>
                  </a:lnTo>
                  <a:lnTo>
                    <a:pt x="1316" y="2154"/>
                  </a:lnTo>
                  <a:lnTo>
                    <a:pt x="1328" y="2081"/>
                  </a:lnTo>
                  <a:lnTo>
                    <a:pt x="1326" y="2074"/>
                  </a:lnTo>
                  <a:lnTo>
                    <a:pt x="1323" y="2062"/>
                  </a:lnTo>
                  <a:lnTo>
                    <a:pt x="1325" y="2051"/>
                  </a:lnTo>
                  <a:lnTo>
                    <a:pt x="1337" y="2009"/>
                  </a:lnTo>
                  <a:lnTo>
                    <a:pt x="1347" y="1966"/>
                  </a:lnTo>
                  <a:lnTo>
                    <a:pt x="1356" y="1919"/>
                  </a:lnTo>
                  <a:lnTo>
                    <a:pt x="1366" y="1873"/>
                  </a:lnTo>
                  <a:lnTo>
                    <a:pt x="1372" y="1843"/>
                  </a:lnTo>
                  <a:lnTo>
                    <a:pt x="1373" y="1812"/>
                  </a:lnTo>
                  <a:lnTo>
                    <a:pt x="1375" y="1782"/>
                  </a:lnTo>
                  <a:lnTo>
                    <a:pt x="1379" y="1754"/>
                  </a:lnTo>
                  <a:lnTo>
                    <a:pt x="1344" y="1741"/>
                  </a:lnTo>
                  <a:lnTo>
                    <a:pt x="1314" y="1721"/>
                  </a:lnTo>
                  <a:lnTo>
                    <a:pt x="1290" y="1695"/>
                  </a:lnTo>
                  <a:lnTo>
                    <a:pt x="1270" y="1667"/>
                  </a:lnTo>
                  <a:lnTo>
                    <a:pt x="1263" y="1651"/>
                  </a:lnTo>
                  <a:lnTo>
                    <a:pt x="1258" y="1636"/>
                  </a:lnTo>
                  <a:lnTo>
                    <a:pt x="1253" y="1618"/>
                  </a:lnTo>
                  <a:lnTo>
                    <a:pt x="1246" y="1604"/>
                  </a:lnTo>
                  <a:lnTo>
                    <a:pt x="1235" y="1594"/>
                  </a:lnTo>
                  <a:lnTo>
                    <a:pt x="1232" y="1590"/>
                  </a:lnTo>
                  <a:lnTo>
                    <a:pt x="1227" y="1590"/>
                  </a:lnTo>
                  <a:lnTo>
                    <a:pt x="1223" y="1589"/>
                  </a:lnTo>
                  <a:lnTo>
                    <a:pt x="1220" y="1585"/>
                  </a:lnTo>
                  <a:lnTo>
                    <a:pt x="1216" y="1582"/>
                  </a:lnTo>
                  <a:lnTo>
                    <a:pt x="1220" y="1575"/>
                  </a:lnTo>
                  <a:lnTo>
                    <a:pt x="1220" y="1569"/>
                  </a:lnTo>
                  <a:lnTo>
                    <a:pt x="1220" y="1562"/>
                  </a:lnTo>
                  <a:lnTo>
                    <a:pt x="1220" y="1555"/>
                  </a:lnTo>
                  <a:lnTo>
                    <a:pt x="1229" y="1550"/>
                  </a:lnTo>
                  <a:lnTo>
                    <a:pt x="1235" y="1545"/>
                  </a:lnTo>
                  <a:lnTo>
                    <a:pt x="1244" y="1540"/>
                  </a:lnTo>
                  <a:lnTo>
                    <a:pt x="1244" y="1536"/>
                  </a:lnTo>
                  <a:lnTo>
                    <a:pt x="1235" y="1536"/>
                  </a:lnTo>
                  <a:lnTo>
                    <a:pt x="1230" y="1535"/>
                  </a:lnTo>
                  <a:lnTo>
                    <a:pt x="1225" y="1535"/>
                  </a:lnTo>
                  <a:lnTo>
                    <a:pt x="1220" y="1533"/>
                  </a:lnTo>
                  <a:lnTo>
                    <a:pt x="1227" y="1517"/>
                  </a:lnTo>
                  <a:lnTo>
                    <a:pt x="1232" y="1501"/>
                  </a:lnTo>
                  <a:lnTo>
                    <a:pt x="1239" y="1486"/>
                  </a:lnTo>
                  <a:lnTo>
                    <a:pt x="1251" y="1473"/>
                  </a:lnTo>
                  <a:lnTo>
                    <a:pt x="1265" y="1461"/>
                  </a:lnTo>
                  <a:lnTo>
                    <a:pt x="1277" y="1447"/>
                  </a:lnTo>
                  <a:lnTo>
                    <a:pt x="1276" y="1437"/>
                  </a:lnTo>
                  <a:lnTo>
                    <a:pt x="1276" y="1423"/>
                  </a:lnTo>
                  <a:lnTo>
                    <a:pt x="1274" y="1409"/>
                  </a:lnTo>
                  <a:lnTo>
                    <a:pt x="1269" y="1400"/>
                  </a:lnTo>
                  <a:lnTo>
                    <a:pt x="1262" y="1390"/>
                  </a:lnTo>
                  <a:lnTo>
                    <a:pt x="1255" y="1379"/>
                  </a:lnTo>
                  <a:lnTo>
                    <a:pt x="1248" y="1379"/>
                  </a:lnTo>
                  <a:lnTo>
                    <a:pt x="1246" y="1381"/>
                  </a:lnTo>
                  <a:lnTo>
                    <a:pt x="1244" y="1383"/>
                  </a:lnTo>
                  <a:lnTo>
                    <a:pt x="1242" y="1384"/>
                  </a:lnTo>
                  <a:lnTo>
                    <a:pt x="1239" y="1386"/>
                  </a:lnTo>
                  <a:lnTo>
                    <a:pt x="1241" y="1390"/>
                  </a:lnTo>
                  <a:lnTo>
                    <a:pt x="1241" y="1393"/>
                  </a:lnTo>
                  <a:lnTo>
                    <a:pt x="1241" y="1393"/>
                  </a:lnTo>
                  <a:lnTo>
                    <a:pt x="1241" y="1395"/>
                  </a:lnTo>
                  <a:lnTo>
                    <a:pt x="1241" y="1395"/>
                  </a:lnTo>
                  <a:lnTo>
                    <a:pt x="1239" y="1398"/>
                  </a:lnTo>
                  <a:lnTo>
                    <a:pt x="1237" y="1398"/>
                  </a:lnTo>
                  <a:lnTo>
                    <a:pt x="1235" y="1400"/>
                  </a:lnTo>
                  <a:lnTo>
                    <a:pt x="1234" y="1400"/>
                  </a:lnTo>
                  <a:lnTo>
                    <a:pt x="1232" y="1400"/>
                  </a:lnTo>
                  <a:lnTo>
                    <a:pt x="1229" y="1402"/>
                  </a:lnTo>
                  <a:lnTo>
                    <a:pt x="1220" y="1395"/>
                  </a:lnTo>
                  <a:lnTo>
                    <a:pt x="1204" y="1386"/>
                  </a:lnTo>
                  <a:lnTo>
                    <a:pt x="1188" y="1377"/>
                  </a:lnTo>
                  <a:lnTo>
                    <a:pt x="1173" y="1370"/>
                  </a:lnTo>
                  <a:lnTo>
                    <a:pt x="1162" y="1367"/>
                  </a:lnTo>
                  <a:lnTo>
                    <a:pt x="1153" y="1346"/>
                  </a:lnTo>
                  <a:lnTo>
                    <a:pt x="1145" y="1334"/>
                  </a:lnTo>
                  <a:lnTo>
                    <a:pt x="1136" y="1325"/>
                  </a:lnTo>
                  <a:lnTo>
                    <a:pt x="1127" y="1322"/>
                  </a:lnTo>
                  <a:lnTo>
                    <a:pt x="1113" y="1318"/>
                  </a:lnTo>
                  <a:lnTo>
                    <a:pt x="1098" y="1313"/>
                  </a:lnTo>
                  <a:lnTo>
                    <a:pt x="1078" y="1306"/>
                  </a:lnTo>
                  <a:lnTo>
                    <a:pt x="1066" y="1297"/>
                  </a:lnTo>
                  <a:lnTo>
                    <a:pt x="1056" y="1288"/>
                  </a:lnTo>
                  <a:lnTo>
                    <a:pt x="1040" y="1281"/>
                  </a:lnTo>
                  <a:lnTo>
                    <a:pt x="1030" y="1281"/>
                  </a:lnTo>
                  <a:lnTo>
                    <a:pt x="1023" y="1285"/>
                  </a:lnTo>
                  <a:lnTo>
                    <a:pt x="1017" y="1288"/>
                  </a:lnTo>
                  <a:lnTo>
                    <a:pt x="1010" y="1292"/>
                  </a:lnTo>
                  <a:lnTo>
                    <a:pt x="1002" y="1290"/>
                  </a:lnTo>
                  <a:lnTo>
                    <a:pt x="998" y="1288"/>
                  </a:lnTo>
                  <a:lnTo>
                    <a:pt x="995" y="1285"/>
                  </a:lnTo>
                  <a:lnTo>
                    <a:pt x="991" y="1281"/>
                  </a:lnTo>
                  <a:lnTo>
                    <a:pt x="986" y="1276"/>
                  </a:lnTo>
                  <a:lnTo>
                    <a:pt x="982" y="1273"/>
                  </a:lnTo>
                  <a:lnTo>
                    <a:pt x="979" y="1271"/>
                  </a:lnTo>
                  <a:lnTo>
                    <a:pt x="956" y="1267"/>
                  </a:lnTo>
                  <a:lnTo>
                    <a:pt x="953" y="1264"/>
                  </a:lnTo>
                  <a:lnTo>
                    <a:pt x="949" y="1261"/>
                  </a:lnTo>
                  <a:lnTo>
                    <a:pt x="946" y="1257"/>
                  </a:lnTo>
                  <a:lnTo>
                    <a:pt x="942" y="1254"/>
                  </a:lnTo>
                  <a:lnTo>
                    <a:pt x="941" y="1252"/>
                  </a:lnTo>
                  <a:lnTo>
                    <a:pt x="921" y="1255"/>
                  </a:lnTo>
                  <a:lnTo>
                    <a:pt x="918" y="1254"/>
                  </a:lnTo>
                  <a:lnTo>
                    <a:pt x="913" y="1247"/>
                  </a:lnTo>
                  <a:lnTo>
                    <a:pt x="904" y="1240"/>
                  </a:lnTo>
                  <a:lnTo>
                    <a:pt x="897" y="1231"/>
                  </a:lnTo>
                  <a:lnTo>
                    <a:pt x="890" y="1224"/>
                  </a:lnTo>
                  <a:lnTo>
                    <a:pt x="886" y="1220"/>
                  </a:lnTo>
                  <a:lnTo>
                    <a:pt x="893" y="1198"/>
                  </a:lnTo>
                  <a:lnTo>
                    <a:pt x="874" y="1177"/>
                  </a:lnTo>
                  <a:lnTo>
                    <a:pt x="857" y="1154"/>
                  </a:lnTo>
                  <a:lnTo>
                    <a:pt x="839" y="1130"/>
                  </a:lnTo>
                  <a:lnTo>
                    <a:pt x="822" y="1105"/>
                  </a:lnTo>
                  <a:lnTo>
                    <a:pt x="818" y="1103"/>
                  </a:lnTo>
                  <a:lnTo>
                    <a:pt x="813" y="1102"/>
                  </a:lnTo>
                  <a:lnTo>
                    <a:pt x="810" y="1102"/>
                  </a:lnTo>
                  <a:lnTo>
                    <a:pt x="804" y="1100"/>
                  </a:lnTo>
                  <a:lnTo>
                    <a:pt x="803" y="1098"/>
                  </a:lnTo>
                  <a:lnTo>
                    <a:pt x="796" y="1089"/>
                  </a:lnTo>
                  <a:lnTo>
                    <a:pt x="792" y="1079"/>
                  </a:lnTo>
                  <a:lnTo>
                    <a:pt x="789" y="1069"/>
                  </a:lnTo>
                  <a:lnTo>
                    <a:pt x="783" y="1058"/>
                  </a:lnTo>
                  <a:lnTo>
                    <a:pt x="775" y="1053"/>
                  </a:lnTo>
                  <a:lnTo>
                    <a:pt x="771" y="1049"/>
                  </a:lnTo>
                  <a:lnTo>
                    <a:pt x="768" y="1046"/>
                  </a:lnTo>
                  <a:lnTo>
                    <a:pt x="764" y="1044"/>
                  </a:lnTo>
                  <a:lnTo>
                    <a:pt x="764" y="1063"/>
                  </a:lnTo>
                  <a:lnTo>
                    <a:pt x="769" y="1070"/>
                  </a:lnTo>
                  <a:lnTo>
                    <a:pt x="780" y="1082"/>
                  </a:lnTo>
                  <a:lnTo>
                    <a:pt x="790" y="1096"/>
                  </a:lnTo>
                  <a:lnTo>
                    <a:pt x="803" y="1114"/>
                  </a:lnTo>
                  <a:lnTo>
                    <a:pt x="813" y="1131"/>
                  </a:lnTo>
                  <a:lnTo>
                    <a:pt x="824" y="1149"/>
                  </a:lnTo>
                  <a:lnTo>
                    <a:pt x="832" y="1165"/>
                  </a:lnTo>
                  <a:lnTo>
                    <a:pt x="836" y="1175"/>
                  </a:lnTo>
                  <a:lnTo>
                    <a:pt x="836" y="1182"/>
                  </a:lnTo>
                  <a:lnTo>
                    <a:pt x="834" y="1185"/>
                  </a:lnTo>
                  <a:lnTo>
                    <a:pt x="832" y="1187"/>
                  </a:lnTo>
                  <a:lnTo>
                    <a:pt x="832" y="1189"/>
                  </a:lnTo>
                  <a:lnTo>
                    <a:pt x="829" y="1191"/>
                  </a:lnTo>
                  <a:lnTo>
                    <a:pt x="829" y="1184"/>
                  </a:lnTo>
                  <a:lnTo>
                    <a:pt x="827" y="1178"/>
                  </a:lnTo>
                  <a:lnTo>
                    <a:pt x="827" y="1175"/>
                  </a:lnTo>
                  <a:lnTo>
                    <a:pt x="825" y="1171"/>
                  </a:lnTo>
                  <a:lnTo>
                    <a:pt x="822" y="1171"/>
                  </a:lnTo>
                  <a:lnTo>
                    <a:pt x="820" y="1171"/>
                  </a:lnTo>
                  <a:lnTo>
                    <a:pt x="818" y="1171"/>
                  </a:lnTo>
                  <a:lnTo>
                    <a:pt x="817" y="1171"/>
                  </a:lnTo>
                  <a:lnTo>
                    <a:pt x="815" y="1171"/>
                  </a:lnTo>
                  <a:lnTo>
                    <a:pt x="810" y="1171"/>
                  </a:lnTo>
                  <a:lnTo>
                    <a:pt x="806" y="1159"/>
                  </a:lnTo>
                  <a:lnTo>
                    <a:pt x="803" y="1147"/>
                  </a:lnTo>
                  <a:lnTo>
                    <a:pt x="797" y="1137"/>
                  </a:lnTo>
                  <a:lnTo>
                    <a:pt x="789" y="1128"/>
                  </a:lnTo>
                  <a:lnTo>
                    <a:pt x="778" y="1121"/>
                  </a:lnTo>
                  <a:lnTo>
                    <a:pt x="768" y="1114"/>
                  </a:lnTo>
                  <a:lnTo>
                    <a:pt x="759" y="1102"/>
                  </a:lnTo>
                  <a:lnTo>
                    <a:pt x="762" y="1100"/>
                  </a:lnTo>
                  <a:lnTo>
                    <a:pt x="764" y="1100"/>
                  </a:lnTo>
                  <a:lnTo>
                    <a:pt x="764" y="1100"/>
                  </a:lnTo>
                  <a:lnTo>
                    <a:pt x="766" y="1100"/>
                  </a:lnTo>
                  <a:lnTo>
                    <a:pt x="766" y="1098"/>
                  </a:lnTo>
                  <a:lnTo>
                    <a:pt x="766" y="1096"/>
                  </a:lnTo>
                  <a:lnTo>
                    <a:pt x="768" y="1095"/>
                  </a:lnTo>
                  <a:lnTo>
                    <a:pt x="755" y="1086"/>
                  </a:lnTo>
                  <a:lnTo>
                    <a:pt x="749" y="1075"/>
                  </a:lnTo>
                  <a:lnTo>
                    <a:pt x="743" y="1063"/>
                  </a:lnTo>
                  <a:lnTo>
                    <a:pt x="740" y="1049"/>
                  </a:lnTo>
                  <a:lnTo>
                    <a:pt x="733" y="1037"/>
                  </a:lnTo>
                  <a:lnTo>
                    <a:pt x="724" y="1027"/>
                  </a:lnTo>
                  <a:lnTo>
                    <a:pt x="714" y="1021"/>
                  </a:lnTo>
                  <a:lnTo>
                    <a:pt x="701" y="1016"/>
                  </a:lnTo>
                  <a:lnTo>
                    <a:pt x="691" y="1009"/>
                  </a:lnTo>
                  <a:lnTo>
                    <a:pt x="684" y="1000"/>
                  </a:lnTo>
                  <a:lnTo>
                    <a:pt x="680" y="990"/>
                  </a:lnTo>
                  <a:lnTo>
                    <a:pt x="675" y="979"/>
                  </a:lnTo>
                  <a:lnTo>
                    <a:pt x="663" y="962"/>
                  </a:lnTo>
                  <a:lnTo>
                    <a:pt x="653" y="950"/>
                  </a:lnTo>
                  <a:lnTo>
                    <a:pt x="642" y="939"/>
                  </a:lnTo>
                  <a:lnTo>
                    <a:pt x="635" y="927"/>
                  </a:lnTo>
                  <a:lnTo>
                    <a:pt x="630" y="911"/>
                  </a:lnTo>
                  <a:lnTo>
                    <a:pt x="626" y="890"/>
                  </a:lnTo>
                  <a:lnTo>
                    <a:pt x="625" y="861"/>
                  </a:lnTo>
                  <a:lnTo>
                    <a:pt x="625" y="854"/>
                  </a:lnTo>
                  <a:lnTo>
                    <a:pt x="626" y="840"/>
                  </a:lnTo>
                  <a:lnTo>
                    <a:pt x="626" y="821"/>
                  </a:lnTo>
                  <a:lnTo>
                    <a:pt x="626" y="798"/>
                  </a:lnTo>
                  <a:lnTo>
                    <a:pt x="626" y="777"/>
                  </a:lnTo>
                  <a:lnTo>
                    <a:pt x="628" y="760"/>
                  </a:lnTo>
                  <a:lnTo>
                    <a:pt x="630" y="749"/>
                  </a:lnTo>
                  <a:lnTo>
                    <a:pt x="635" y="747"/>
                  </a:lnTo>
                  <a:lnTo>
                    <a:pt x="639" y="747"/>
                  </a:lnTo>
                  <a:lnTo>
                    <a:pt x="642" y="747"/>
                  </a:lnTo>
                  <a:lnTo>
                    <a:pt x="646" y="747"/>
                  </a:lnTo>
                  <a:lnTo>
                    <a:pt x="649" y="749"/>
                  </a:lnTo>
                  <a:lnTo>
                    <a:pt x="651" y="753"/>
                  </a:lnTo>
                  <a:lnTo>
                    <a:pt x="654" y="756"/>
                  </a:lnTo>
                  <a:lnTo>
                    <a:pt x="656" y="760"/>
                  </a:lnTo>
                  <a:lnTo>
                    <a:pt x="656" y="740"/>
                  </a:lnTo>
                  <a:lnTo>
                    <a:pt x="644" y="726"/>
                  </a:lnTo>
                  <a:lnTo>
                    <a:pt x="630" y="712"/>
                  </a:lnTo>
                  <a:lnTo>
                    <a:pt x="614" y="702"/>
                  </a:lnTo>
                  <a:lnTo>
                    <a:pt x="614" y="711"/>
                  </a:lnTo>
                  <a:lnTo>
                    <a:pt x="621" y="716"/>
                  </a:lnTo>
                  <a:lnTo>
                    <a:pt x="628" y="721"/>
                  </a:lnTo>
                  <a:lnTo>
                    <a:pt x="635" y="726"/>
                  </a:lnTo>
                  <a:lnTo>
                    <a:pt x="640" y="733"/>
                  </a:lnTo>
                  <a:lnTo>
                    <a:pt x="640" y="737"/>
                  </a:lnTo>
                  <a:lnTo>
                    <a:pt x="639" y="737"/>
                  </a:lnTo>
                  <a:lnTo>
                    <a:pt x="639" y="739"/>
                  </a:lnTo>
                  <a:lnTo>
                    <a:pt x="639" y="739"/>
                  </a:lnTo>
                  <a:lnTo>
                    <a:pt x="637" y="740"/>
                  </a:lnTo>
                  <a:lnTo>
                    <a:pt x="633" y="742"/>
                  </a:lnTo>
                  <a:lnTo>
                    <a:pt x="632" y="744"/>
                  </a:lnTo>
                  <a:lnTo>
                    <a:pt x="626" y="744"/>
                  </a:lnTo>
                  <a:lnTo>
                    <a:pt x="621" y="744"/>
                  </a:lnTo>
                  <a:lnTo>
                    <a:pt x="619" y="744"/>
                  </a:lnTo>
                  <a:lnTo>
                    <a:pt x="619" y="742"/>
                  </a:lnTo>
                  <a:lnTo>
                    <a:pt x="618" y="742"/>
                  </a:lnTo>
                  <a:lnTo>
                    <a:pt x="618" y="742"/>
                  </a:lnTo>
                  <a:lnTo>
                    <a:pt x="614" y="740"/>
                  </a:lnTo>
                  <a:lnTo>
                    <a:pt x="602" y="725"/>
                  </a:lnTo>
                  <a:lnTo>
                    <a:pt x="591" y="709"/>
                  </a:lnTo>
                  <a:lnTo>
                    <a:pt x="583" y="691"/>
                  </a:lnTo>
                  <a:lnTo>
                    <a:pt x="591" y="691"/>
                  </a:lnTo>
                  <a:lnTo>
                    <a:pt x="595" y="693"/>
                  </a:lnTo>
                  <a:lnTo>
                    <a:pt x="598" y="693"/>
                  </a:lnTo>
                  <a:lnTo>
                    <a:pt x="602" y="693"/>
                  </a:lnTo>
                  <a:lnTo>
                    <a:pt x="605" y="691"/>
                  </a:lnTo>
                  <a:lnTo>
                    <a:pt x="591" y="686"/>
                  </a:lnTo>
                  <a:lnTo>
                    <a:pt x="583" y="678"/>
                  </a:lnTo>
                  <a:lnTo>
                    <a:pt x="576" y="667"/>
                  </a:lnTo>
                  <a:lnTo>
                    <a:pt x="570" y="655"/>
                  </a:lnTo>
                  <a:lnTo>
                    <a:pt x="567" y="643"/>
                  </a:lnTo>
                  <a:lnTo>
                    <a:pt x="562" y="632"/>
                  </a:lnTo>
                  <a:lnTo>
                    <a:pt x="555" y="623"/>
                  </a:lnTo>
                  <a:lnTo>
                    <a:pt x="544" y="618"/>
                  </a:lnTo>
                  <a:lnTo>
                    <a:pt x="548" y="595"/>
                  </a:lnTo>
                  <a:lnTo>
                    <a:pt x="536" y="582"/>
                  </a:lnTo>
                  <a:lnTo>
                    <a:pt x="525" y="566"/>
                  </a:lnTo>
                  <a:lnTo>
                    <a:pt x="516" y="550"/>
                  </a:lnTo>
                  <a:lnTo>
                    <a:pt x="504" y="534"/>
                  </a:lnTo>
                  <a:lnTo>
                    <a:pt x="490" y="522"/>
                  </a:lnTo>
                  <a:lnTo>
                    <a:pt x="471" y="513"/>
                  </a:lnTo>
                  <a:lnTo>
                    <a:pt x="448" y="508"/>
                  </a:lnTo>
                  <a:lnTo>
                    <a:pt x="429" y="499"/>
                  </a:lnTo>
                  <a:lnTo>
                    <a:pt x="415" y="487"/>
                  </a:lnTo>
                  <a:lnTo>
                    <a:pt x="399" y="473"/>
                  </a:lnTo>
                  <a:lnTo>
                    <a:pt x="384" y="465"/>
                  </a:lnTo>
                  <a:lnTo>
                    <a:pt x="352" y="465"/>
                  </a:lnTo>
                  <a:lnTo>
                    <a:pt x="342" y="459"/>
                  </a:lnTo>
                  <a:lnTo>
                    <a:pt x="333" y="452"/>
                  </a:lnTo>
                  <a:lnTo>
                    <a:pt x="323" y="447"/>
                  </a:lnTo>
                  <a:lnTo>
                    <a:pt x="307" y="445"/>
                  </a:lnTo>
                  <a:lnTo>
                    <a:pt x="307" y="468"/>
                  </a:lnTo>
                  <a:lnTo>
                    <a:pt x="289" y="477"/>
                  </a:lnTo>
                  <a:lnTo>
                    <a:pt x="274" y="486"/>
                  </a:lnTo>
                  <a:lnTo>
                    <a:pt x="253" y="491"/>
                  </a:lnTo>
                  <a:lnTo>
                    <a:pt x="258" y="475"/>
                  </a:lnTo>
                  <a:lnTo>
                    <a:pt x="265" y="459"/>
                  </a:lnTo>
                  <a:lnTo>
                    <a:pt x="275" y="445"/>
                  </a:lnTo>
                  <a:lnTo>
                    <a:pt x="284" y="430"/>
                  </a:lnTo>
                  <a:lnTo>
                    <a:pt x="275" y="430"/>
                  </a:lnTo>
                  <a:lnTo>
                    <a:pt x="275" y="433"/>
                  </a:lnTo>
                  <a:lnTo>
                    <a:pt x="262" y="444"/>
                  </a:lnTo>
                  <a:lnTo>
                    <a:pt x="251" y="458"/>
                  </a:lnTo>
                  <a:lnTo>
                    <a:pt x="244" y="473"/>
                  </a:lnTo>
                  <a:lnTo>
                    <a:pt x="239" y="489"/>
                  </a:lnTo>
                  <a:lnTo>
                    <a:pt x="232" y="506"/>
                  </a:lnTo>
                  <a:lnTo>
                    <a:pt x="221" y="522"/>
                  </a:lnTo>
                  <a:lnTo>
                    <a:pt x="214" y="529"/>
                  </a:lnTo>
                  <a:lnTo>
                    <a:pt x="200" y="540"/>
                  </a:lnTo>
                  <a:lnTo>
                    <a:pt x="183" y="550"/>
                  </a:lnTo>
                  <a:lnTo>
                    <a:pt x="162" y="562"/>
                  </a:lnTo>
                  <a:lnTo>
                    <a:pt x="141" y="576"/>
                  </a:lnTo>
                  <a:lnTo>
                    <a:pt x="120" y="589"/>
                  </a:lnTo>
                  <a:lnTo>
                    <a:pt x="99" y="599"/>
                  </a:lnTo>
                  <a:lnTo>
                    <a:pt x="83" y="606"/>
                  </a:lnTo>
                  <a:lnTo>
                    <a:pt x="73" y="609"/>
                  </a:lnTo>
                  <a:lnTo>
                    <a:pt x="73" y="606"/>
                  </a:lnTo>
                  <a:lnTo>
                    <a:pt x="77" y="606"/>
                  </a:lnTo>
                  <a:lnTo>
                    <a:pt x="89" y="594"/>
                  </a:lnTo>
                  <a:lnTo>
                    <a:pt x="104" y="583"/>
                  </a:lnTo>
                  <a:lnTo>
                    <a:pt x="122" y="573"/>
                  </a:lnTo>
                  <a:lnTo>
                    <a:pt x="139" y="562"/>
                  </a:lnTo>
                  <a:lnTo>
                    <a:pt x="155" y="550"/>
                  </a:lnTo>
                  <a:lnTo>
                    <a:pt x="167" y="536"/>
                  </a:lnTo>
                  <a:lnTo>
                    <a:pt x="176" y="520"/>
                  </a:lnTo>
                  <a:lnTo>
                    <a:pt x="179" y="499"/>
                  </a:lnTo>
                  <a:lnTo>
                    <a:pt x="166" y="503"/>
                  </a:lnTo>
                  <a:lnTo>
                    <a:pt x="157" y="506"/>
                  </a:lnTo>
                  <a:lnTo>
                    <a:pt x="145" y="510"/>
                  </a:lnTo>
                  <a:lnTo>
                    <a:pt x="145" y="506"/>
                  </a:lnTo>
                  <a:lnTo>
                    <a:pt x="145" y="503"/>
                  </a:lnTo>
                  <a:lnTo>
                    <a:pt x="145" y="503"/>
                  </a:lnTo>
                  <a:lnTo>
                    <a:pt x="143" y="501"/>
                  </a:lnTo>
                  <a:lnTo>
                    <a:pt x="143" y="501"/>
                  </a:lnTo>
                  <a:lnTo>
                    <a:pt x="141" y="501"/>
                  </a:lnTo>
                  <a:lnTo>
                    <a:pt x="138" y="499"/>
                  </a:lnTo>
                  <a:lnTo>
                    <a:pt x="136" y="501"/>
                  </a:lnTo>
                  <a:lnTo>
                    <a:pt x="134" y="503"/>
                  </a:lnTo>
                  <a:lnTo>
                    <a:pt x="132" y="505"/>
                  </a:lnTo>
                  <a:lnTo>
                    <a:pt x="131" y="505"/>
                  </a:lnTo>
                  <a:lnTo>
                    <a:pt x="127" y="506"/>
                  </a:lnTo>
                  <a:lnTo>
                    <a:pt x="122" y="506"/>
                  </a:lnTo>
                  <a:lnTo>
                    <a:pt x="120" y="496"/>
                  </a:lnTo>
                  <a:lnTo>
                    <a:pt x="115" y="482"/>
                  </a:lnTo>
                  <a:lnTo>
                    <a:pt x="111" y="472"/>
                  </a:lnTo>
                  <a:lnTo>
                    <a:pt x="108" y="475"/>
                  </a:lnTo>
                  <a:lnTo>
                    <a:pt x="106" y="477"/>
                  </a:lnTo>
                  <a:lnTo>
                    <a:pt x="104" y="477"/>
                  </a:lnTo>
                  <a:lnTo>
                    <a:pt x="101" y="477"/>
                  </a:lnTo>
                  <a:lnTo>
                    <a:pt x="99" y="475"/>
                  </a:lnTo>
                  <a:lnTo>
                    <a:pt x="82" y="463"/>
                  </a:lnTo>
                  <a:lnTo>
                    <a:pt x="68" y="445"/>
                  </a:lnTo>
                  <a:lnTo>
                    <a:pt x="57" y="426"/>
                  </a:lnTo>
                  <a:lnTo>
                    <a:pt x="63" y="416"/>
                  </a:lnTo>
                  <a:lnTo>
                    <a:pt x="68" y="403"/>
                  </a:lnTo>
                  <a:lnTo>
                    <a:pt x="73" y="393"/>
                  </a:lnTo>
                  <a:lnTo>
                    <a:pt x="80" y="384"/>
                  </a:lnTo>
                  <a:lnTo>
                    <a:pt x="92" y="377"/>
                  </a:lnTo>
                  <a:lnTo>
                    <a:pt x="103" y="374"/>
                  </a:lnTo>
                  <a:lnTo>
                    <a:pt x="113" y="369"/>
                  </a:lnTo>
                  <a:lnTo>
                    <a:pt x="120" y="362"/>
                  </a:lnTo>
                  <a:lnTo>
                    <a:pt x="125" y="351"/>
                  </a:lnTo>
                  <a:lnTo>
                    <a:pt x="125" y="334"/>
                  </a:lnTo>
                  <a:lnTo>
                    <a:pt x="127" y="332"/>
                  </a:lnTo>
                  <a:lnTo>
                    <a:pt x="129" y="332"/>
                  </a:lnTo>
                  <a:lnTo>
                    <a:pt x="129" y="330"/>
                  </a:lnTo>
                  <a:lnTo>
                    <a:pt x="129" y="328"/>
                  </a:lnTo>
                  <a:lnTo>
                    <a:pt x="131" y="327"/>
                  </a:lnTo>
                  <a:lnTo>
                    <a:pt x="115" y="327"/>
                  </a:lnTo>
                  <a:lnTo>
                    <a:pt x="111" y="330"/>
                  </a:lnTo>
                  <a:lnTo>
                    <a:pt x="110" y="332"/>
                  </a:lnTo>
                  <a:lnTo>
                    <a:pt x="108" y="334"/>
                  </a:lnTo>
                  <a:lnTo>
                    <a:pt x="104" y="335"/>
                  </a:lnTo>
                  <a:lnTo>
                    <a:pt x="101" y="337"/>
                  </a:lnTo>
                  <a:lnTo>
                    <a:pt x="96" y="337"/>
                  </a:lnTo>
                  <a:lnTo>
                    <a:pt x="85" y="334"/>
                  </a:lnTo>
                  <a:lnTo>
                    <a:pt x="70" y="328"/>
                  </a:lnTo>
                  <a:lnTo>
                    <a:pt x="52" y="325"/>
                  </a:lnTo>
                  <a:lnTo>
                    <a:pt x="38" y="318"/>
                  </a:lnTo>
                  <a:lnTo>
                    <a:pt x="35" y="292"/>
                  </a:lnTo>
                  <a:lnTo>
                    <a:pt x="42" y="292"/>
                  </a:lnTo>
                  <a:lnTo>
                    <a:pt x="45" y="290"/>
                  </a:lnTo>
                  <a:lnTo>
                    <a:pt x="50" y="288"/>
                  </a:lnTo>
                  <a:lnTo>
                    <a:pt x="54" y="287"/>
                  </a:lnTo>
                  <a:lnTo>
                    <a:pt x="57" y="287"/>
                  </a:lnTo>
                  <a:lnTo>
                    <a:pt x="61" y="283"/>
                  </a:lnTo>
                  <a:lnTo>
                    <a:pt x="64" y="280"/>
                  </a:lnTo>
                  <a:lnTo>
                    <a:pt x="63" y="278"/>
                  </a:lnTo>
                  <a:lnTo>
                    <a:pt x="63" y="278"/>
                  </a:lnTo>
                  <a:lnTo>
                    <a:pt x="63" y="276"/>
                  </a:lnTo>
                  <a:lnTo>
                    <a:pt x="63" y="276"/>
                  </a:lnTo>
                  <a:lnTo>
                    <a:pt x="61" y="273"/>
                  </a:lnTo>
                  <a:lnTo>
                    <a:pt x="77" y="273"/>
                  </a:lnTo>
                  <a:lnTo>
                    <a:pt x="78" y="271"/>
                  </a:lnTo>
                  <a:lnTo>
                    <a:pt x="80" y="271"/>
                  </a:lnTo>
                  <a:lnTo>
                    <a:pt x="82" y="269"/>
                  </a:lnTo>
                  <a:lnTo>
                    <a:pt x="83" y="269"/>
                  </a:lnTo>
                  <a:lnTo>
                    <a:pt x="87" y="269"/>
                  </a:lnTo>
                  <a:lnTo>
                    <a:pt x="92" y="274"/>
                  </a:lnTo>
                  <a:lnTo>
                    <a:pt x="97" y="278"/>
                  </a:lnTo>
                  <a:lnTo>
                    <a:pt x="103" y="283"/>
                  </a:lnTo>
                  <a:lnTo>
                    <a:pt x="106" y="288"/>
                  </a:lnTo>
                  <a:lnTo>
                    <a:pt x="118" y="283"/>
                  </a:lnTo>
                  <a:lnTo>
                    <a:pt x="118" y="276"/>
                  </a:lnTo>
                  <a:lnTo>
                    <a:pt x="115" y="271"/>
                  </a:lnTo>
                  <a:lnTo>
                    <a:pt x="113" y="266"/>
                  </a:lnTo>
                  <a:lnTo>
                    <a:pt x="111" y="260"/>
                  </a:lnTo>
                  <a:lnTo>
                    <a:pt x="110" y="255"/>
                  </a:lnTo>
                  <a:lnTo>
                    <a:pt x="106" y="250"/>
                  </a:lnTo>
                  <a:lnTo>
                    <a:pt x="94" y="236"/>
                  </a:lnTo>
                  <a:lnTo>
                    <a:pt x="80" y="225"/>
                  </a:lnTo>
                  <a:lnTo>
                    <a:pt x="64" y="215"/>
                  </a:lnTo>
                  <a:lnTo>
                    <a:pt x="50" y="205"/>
                  </a:lnTo>
                  <a:lnTo>
                    <a:pt x="42" y="189"/>
                  </a:lnTo>
                  <a:lnTo>
                    <a:pt x="45" y="184"/>
                  </a:lnTo>
                  <a:lnTo>
                    <a:pt x="47" y="178"/>
                  </a:lnTo>
                  <a:lnTo>
                    <a:pt x="49" y="173"/>
                  </a:lnTo>
                  <a:lnTo>
                    <a:pt x="70" y="175"/>
                  </a:lnTo>
                  <a:lnTo>
                    <a:pt x="90" y="173"/>
                  </a:lnTo>
                  <a:lnTo>
                    <a:pt x="106" y="164"/>
                  </a:lnTo>
                  <a:lnTo>
                    <a:pt x="111" y="152"/>
                  </a:lnTo>
                  <a:lnTo>
                    <a:pt x="115" y="140"/>
                  </a:lnTo>
                  <a:lnTo>
                    <a:pt x="118" y="129"/>
                  </a:lnTo>
                  <a:lnTo>
                    <a:pt x="131" y="119"/>
                  </a:lnTo>
                  <a:lnTo>
                    <a:pt x="148" y="110"/>
                  </a:lnTo>
                  <a:lnTo>
                    <a:pt x="167" y="105"/>
                  </a:lnTo>
                  <a:lnTo>
                    <a:pt x="183" y="98"/>
                  </a:lnTo>
                  <a:lnTo>
                    <a:pt x="199" y="88"/>
                  </a:lnTo>
                  <a:lnTo>
                    <a:pt x="204" y="91"/>
                  </a:lnTo>
                  <a:lnTo>
                    <a:pt x="207" y="93"/>
                  </a:lnTo>
                  <a:lnTo>
                    <a:pt x="207" y="96"/>
                  </a:lnTo>
                  <a:lnTo>
                    <a:pt x="209" y="98"/>
                  </a:lnTo>
                  <a:lnTo>
                    <a:pt x="209" y="102"/>
                  </a:lnTo>
                  <a:lnTo>
                    <a:pt x="211" y="103"/>
                  </a:lnTo>
                  <a:lnTo>
                    <a:pt x="214" y="107"/>
                  </a:lnTo>
                  <a:lnTo>
                    <a:pt x="218" y="110"/>
                  </a:lnTo>
                  <a:lnTo>
                    <a:pt x="223" y="110"/>
                  </a:lnTo>
                  <a:lnTo>
                    <a:pt x="227" y="110"/>
                  </a:lnTo>
                  <a:lnTo>
                    <a:pt x="230" y="109"/>
                  </a:lnTo>
                  <a:lnTo>
                    <a:pt x="234" y="107"/>
                  </a:lnTo>
                  <a:lnTo>
                    <a:pt x="237" y="107"/>
                  </a:lnTo>
                  <a:lnTo>
                    <a:pt x="241" y="107"/>
                  </a:lnTo>
                  <a:lnTo>
                    <a:pt x="244" y="109"/>
                  </a:lnTo>
                  <a:lnTo>
                    <a:pt x="248" y="112"/>
                  </a:lnTo>
                  <a:lnTo>
                    <a:pt x="253" y="117"/>
                  </a:lnTo>
                  <a:lnTo>
                    <a:pt x="256" y="121"/>
                  </a:lnTo>
                  <a:lnTo>
                    <a:pt x="260" y="124"/>
                  </a:lnTo>
                  <a:lnTo>
                    <a:pt x="265" y="126"/>
                  </a:lnTo>
                  <a:lnTo>
                    <a:pt x="270" y="128"/>
                  </a:lnTo>
                  <a:lnTo>
                    <a:pt x="275" y="126"/>
                  </a:lnTo>
                  <a:lnTo>
                    <a:pt x="279" y="126"/>
                  </a:lnTo>
                  <a:lnTo>
                    <a:pt x="282" y="124"/>
                  </a:lnTo>
                  <a:lnTo>
                    <a:pt x="288" y="122"/>
                  </a:lnTo>
                  <a:lnTo>
                    <a:pt x="291" y="122"/>
                  </a:lnTo>
                  <a:lnTo>
                    <a:pt x="302" y="126"/>
                  </a:lnTo>
                  <a:lnTo>
                    <a:pt x="317" y="131"/>
                  </a:lnTo>
                  <a:lnTo>
                    <a:pt x="331" y="138"/>
                  </a:lnTo>
                  <a:lnTo>
                    <a:pt x="345" y="142"/>
                  </a:lnTo>
                  <a:lnTo>
                    <a:pt x="375" y="138"/>
                  </a:lnTo>
                  <a:lnTo>
                    <a:pt x="394" y="147"/>
                  </a:lnTo>
                  <a:lnTo>
                    <a:pt x="412" y="159"/>
                  </a:lnTo>
                  <a:lnTo>
                    <a:pt x="429" y="170"/>
                  </a:lnTo>
                  <a:lnTo>
                    <a:pt x="448" y="180"/>
                  </a:lnTo>
                  <a:lnTo>
                    <a:pt x="471" y="184"/>
                  </a:lnTo>
                  <a:lnTo>
                    <a:pt x="471" y="177"/>
                  </a:lnTo>
                  <a:lnTo>
                    <a:pt x="466" y="171"/>
                  </a:lnTo>
                  <a:lnTo>
                    <a:pt x="461" y="164"/>
                  </a:lnTo>
                  <a:lnTo>
                    <a:pt x="455" y="157"/>
                  </a:lnTo>
                  <a:lnTo>
                    <a:pt x="452" y="149"/>
                  </a:lnTo>
                  <a:lnTo>
                    <a:pt x="473" y="147"/>
                  </a:lnTo>
                  <a:lnTo>
                    <a:pt x="487" y="143"/>
                  </a:lnTo>
                  <a:lnTo>
                    <a:pt x="499" y="136"/>
                  </a:lnTo>
                  <a:lnTo>
                    <a:pt x="509" y="129"/>
                  </a:lnTo>
                  <a:lnTo>
                    <a:pt x="520" y="121"/>
                  </a:lnTo>
                  <a:lnTo>
                    <a:pt x="532" y="115"/>
                  </a:lnTo>
                  <a:lnTo>
                    <a:pt x="548" y="112"/>
                  </a:lnTo>
                  <a:lnTo>
                    <a:pt x="551" y="114"/>
                  </a:lnTo>
                  <a:lnTo>
                    <a:pt x="557" y="115"/>
                  </a:lnTo>
                  <a:lnTo>
                    <a:pt x="560" y="117"/>
                  </a:lnTo>
                  <a:lnTo>
                    <a:pt x="563" y="119"/>
                  </a:lnTo>
                  <a:lnTo>
                    <a:pt x="557" y="119"/>
                  </a:lnTo>
                  <a:lnTo>
                    <a:pt x="539" y="133"/>
                  </a:lnTo>
                  <a:lnTo>
                    <a:pt x="520" y="145"/>
                  </a:lnTo>
                  <a:lnTo>
                    <a:pt x="499" y="154"/>
                  </a:lnTo>
                  <a:lnTo>
                    <a:pt x="499" y="161"/>
                  </a:lnTo>
                  <a:lnTo>
                    <a:pt x="518" y="164"/>
                  </a:lnTo>
                  <a:lnTo>
                    <a:pt x="527" y="154"/>
                  </a:lnTo>
                  <a:lnTo>
                    <a:pt x="536" y="149"/>
                  </a:lnTo>
                  <a:lnTo>
                    <a:pt x="548" y="147"/>
                  </a:lnTo>
                  <a:lnTo>
                    <a:pt x="560" y="147"/>
                  </a:lnTo>
                  <a:lnTo>
                    <a:pt x="576" y="145"/>
                  </a:lnTo>
                  <a:lnTo>
                    <a:pt x="577" y="140"/>
                  </a:lnTo>
                  <a:lnTo>
                    <a:pt x="579" y="135"/>
                  </a:lnTo>
                  <a:lnTo>
                    <a:pt x="583" y="129"/>
                  </a:lnTo>
                  <a:lnTo>
                    <a:pt x="586" y="126"/>
                  </a:lnTo>
                  <a:lnTo>
                    <a:pt x="591" y="138"/>
                  </a:lnTo>
                  <a:lnTo>
                    <a:pt x="597" y="147"/>
                  </a:lnTo>
                  <a:lnTo>
                    <a:pt x="605" y="154"/>
                  </a:lnTo>
                  <a:lnTo>
                    <a:pt x="618" y="157"/>
                  </a:lnTo>
                  <a:lnTo>
                    <a:pt x="621" y="154"/>
                  </a:lnTo>
                  <a:lnTo>
                    <a:pt x="623" y="152"/>
                  </a:lnTo>
                  <a:lnTo>
                    <a:pt x="626" y="150"/>
                  </a:lnTo>
                  <a:lnTo>
                    <a:pt x="628" y="149"/>
                  </a:lnTo>
                  <a:lnTo>
                    <a:pt x="632" y="149"/>
                  </a:lnTo>
                  <a:lnTo>
                    <a:pt x="633" y="149"/>
                  </a:lnTo>
                  <a:lnTo>
                    <a:pt x="637" y="154"/>
                  </a:lnTo>
                  <a:lnTo>
                    <a:pt x="639" y="157"/>
                  </a:lnTo>
                  <a:lnTo>
                    <a:pt x="640" y="161"/>
                  </a:lnTo>
                  <a:lnTo>
                    <a:pt x="646" y="159"/>
                  </a:lnTo>
                  <a:lnTo>
                    <a:pt x="651" y="156"/>
                  </a:lnTo>
                  <a:lnTo>
                    <a:pt x="654" y="152"/>
                  </a:lnTo>
                  <a:lnTo>
                    <a:pt x="659" y="150"/>
                  </a:lnTo>
                  <a:lnTo>
                    <a:pt x="663" y="149"/>
                  </a:lnTo>
                  <a:lnTo>
                    <a:pt x="682" y="154"/>
                  </a:lnTo>
                  <a:lnTo>
                    <a:pt x="698" y="166"/>
                  </a:lnTo>
                  <a:lnTo>
                    <a:pt x="714" y="178"/>
                  </a:lnTo>
                  <a:lnTo>
                    <a:pt x="729" y="189"/>
                  </a:lnTo>
                  <a:lnTo>
                    <a:pt x="735" y="189"/>
                  </a:lnTo>
                  <a:lnTo>
                    <a:pt x="740" y="189"/>
                  </a:lnTo>
                  <a:lnTo>
                    <a:pt x="743" y="187"/>
                  </a:lnTo>
                  <a:lnTo>
                    <a:pt x="749" y="185"/>
                  </a:lnTo>
                  <a:lnTo>
                    <a:pt x="752" y="184"/>
                  </a:lnTo>
                  <a:lnTo>
                    <a:pt x="755" y="184"/>
                  </a:lnTo>
                  <a:lnTo>
                    <a:pt x="759" y="187"/>
                  </a:lnTo>
                  <a:lnTo>
                    <a:pt x="762" y="191"/>
                  </a:lnTo>
                  <a:lnTo>
                    <a:pt x="766" y="196"/>
                  </a:lnTo>
                  <a:lnTo>
                    <a:pt x="769" y="203"/>
                  </a:lnTo>
                  <a:lnTo>
                    <a:pt x="771" y="206"/>
                  </a:lnTo>
                  <a:lnTo>
                    <a:pt x="768" y="208"/>
                  </a:lnTo>
                  <a:lnTo>
                    <a:pt x="764" y="210"/>
                  </a:lnTo>
                  <a:lnTo>
                    <a:pt x="764" y="210"/>
                  </a:lnTo>
                  <a:lnTo>
                    <a:pt x="762" y="211"/>
                  </a:lnTo>
                  <a:lnTo>
                    <a:pt x="762" y="213"/>
                  </a:lnTo>
                  <a:lnTo>
                    <a:pt x="761" y="215"/>
                  </a:lnTo>
                  <a:lnTo>
                    <a:pt x="759" y="218"/>
                  </a:lnTo>
                  <a:lnTo>
                    <a:pt x="771" y="218"/>
                  </a:lnTo>
                  <a:lnTo>
                    <a:pt x="787" y="220"/>
                  </a:lnTo>
                  <a:lnTo>
                    <a:pt x="803" y="220"/>
                  </a:lnTo>
                  <a:lnTo>
                    <a:pt x="817" y="220"/>
                  </a:lnTo>
                  <a:lnTo>
                    <a:pt x="825" y="222"/>
                  </a:lnTo>
                  <a:lnTo>
                    <a:pt x="834" y="232"/>
                  </a:lnTo>
                  <a:lnTo>
                    <a:pt x="843" y="243"/>
                  </a:lnTo>
                  <a:lnTo>
                    <a:pt x="851" y="253"/>
                  </a:lnTo>
                  <a:lnTo>
                    <a:pt x="851" y="218"/>
                  </a:lnTo>
                  <a:lnTo>
                    <a:pt x="860" y="218"/>
                  </a:lnTo>
                  <a:lnTo>
                    <a:pt x="867" y="218"/>
                  </a:lnTo>
                  <a:lnTo>
                    <a:pt x="872" y="217"/>
                  </a:lnTo>
                  <a:lnTo>
                    <a:pt x="879" y="215"/>
                  </a:lnTo>
                  <a:lnTo>
                    <a:pt x="879" y="211"/>
                  </a:lnTo>
                  <a:lnTo>
                    <a:pt x="848" y="211"/>
                  </a:lnTo>
                  <a:lnTo>
                    <a:pt x="846" y="206"/>
                  </a:lnTo>
                  <a:lnTo>
                    <a:pt x="845" y="205"/>
                  </a:lnTo>
                  <a:lnTo>
                    <a:pt x="843" y="201"/>
                  </a:lnTo>
                  <a:lnTo>
                    <a:pt x="841" y="198"/>
                  </a:lnTo>
                  <a:lnTo>
                    <a:pt x="841" y="192"/>
                  </a:lnTo>
                  <a:lnTo>
                    <a:pt x="845" y="192"/>
                  </a:lnTo>
                  <a:lnTo>
                    <a:pt x="845" y="189"/>
                  </a:lnTo>
                  <a:lnTo>
                    <a:pt x="890" y="184"/>
                  </a:lnTo>
                  <a:lnTo>
                    <a:pt x="890" y="196"/>
                  </a:lnTo>
                  <a:lnTo>
                    <a:pt x="895" y="199"/>
                  </a:lnTo>
                  <a:lnTo>
                    <a:pt x="899" y="205"/>
                  </a:lnTo>
                  <a:lnTo>
                    <a:pt x="902" y="208"/>
                  </a:lnTo>
                  <a:lnTo>
                    <a:pt x="906" y="215"/>
                  </a:lnTo>
                  <a:lnTo>
                    <a:pt x="925" y="215"/>
                  </a:lnTo>
                  <a:lnTo>
                    <a:pt x="937" y="218"/>
                  </a:lnTo>
                  <a:lnTo>
                    <a:pt x="949" y="220"/>
                  </a:lnTo>
                  <a:lnTo>
                    <a:pt x="961" y="222"/>
                  </a:lnTo>
                  <a:lnTo>
                    <a:pt x="979" y="222"/>
                  </a:lnTo>
                  <a:lnTo>
                    <a:pt x="981" y="220"/>
                  </a:lnTo>
                  <a:lnTo>
                    <a:pt x="982" y="218"/>
                  </a:lnTo>
                  <a:lnTo>
                    <a:pt x="984" y="217"/>
                  </a:lnTo>
                  <a:lnTo>
                    <a:pt x="986" y="215"/>
                  </a:lnTo>
                  <a:lnTo>
                    <a:pt x="986" y="203"/>
                  </a:lnTo>
                  <a:lnTo>
                    <a:pt x="1009" y="203"/>
                  </a:lnTo>
                  <a:lnTo>
                    <a:pt x="1016" y="218"/>
                  </a:lnTo>
                  <a:lnTo>
                    <a:pt x="1024" y="234"/>
                  </a:lnTo>
                  <a:lnTo>
                    <a:pt x="1026" y="227"/>
                  </a:lnTo>
                  <a:lnTo>
                    <a:pt x="1026" y="224"/>
                  </a:lnTo>
                  <a:lnTo>
                    <a:pt x="1028" y="218"/>
                  </a:lnTo>
                  <a:lnTo>
                    <a:pt x="1028" y="215"/>
                  </a:lnTo>
                  <a:lnTo>
                    <a:pt x="1040" y="215"/>
                  </a:lnTo>
                  <a:lnTo>
                    <a:pt x="1040" y="201"/>
                  </a:lnTo>
                  <a:lnTo>
                    <a:pt x="1040" y="185"/>
                  </a:lnTo>
                  <a:lnTo>
                    <a:pt x="1042" y="171"/>
                  </a:lnTo>
                  <a:lnTo>
                    <a:pt x="1040" y="164"/>
                  </a:lnTo>
                  <a:lnTo>
                    <a:pt x="1028" y="150"/>
                  </a:lnTo>
                  <a:lnTo>
                    <a:pt x="1019" y="135"/>
                  </a:lnTo>
                  <a:lnTo>
                    <a:pt x="1017" y="117"/>
                  </a:lnTo>
                  <a:lnTo>
                    <a:pt x="1021" y="100"/>
                  </a:lnTo>
                  <a:lnTo>
                    <a:pt x="1033" y="81"/>
                  </a:lnTo>
                  <a:lnTo>
                    <a:pt x="1042" y="77"/>
                  </a:lnTo>
                  <a:lnTo>
                    <a:pt x="1052" y="74"/>
                  </a:lnTo>
                  <a:lnTo>
                    <a:pt x="1063" y="72"/>
                  </a:lnTo>
                  <a:close/>
                  <a:moveTo>
                    <a:pt x="851" y="23"/>
                  </a:moveTo>
                  <a:lnTo>
                    <a:pt x="872" y="37"/>
                  </a:lnTo>
                  <a:lnTo>
                    <a:pt x="885" y="54"/>
                  </a:lnTo>
                  <a:lnTo>
                    <a:pt x="892" y="75"/>
                  </a:lnTo>
                  <a:lnTo>
                    <a:pt x="897" y="102"/>
                  </a:lnTo>
                  <a:lnTo>
                    <a:pt x="902" y="129"/>
                  </a:lnTo>
                  <a:lnTo>
                    <a:pt x="918" y="131"/>
                  </a:lnTo>
                  <a:lnTo>
                    <a:pt x="928" y="133"/>
                  </a:lnTo>
                  <a:lnTo>
                    <a:pt x="937" y="140"/>
                  </a:lnTo>
                  <a:lnTo>
                    <a:pt x="942" y="149"/>
                  </a:lnTo>
                  <a:lnTo>
                    <a:pt x="944" y="164"/>
                  </a:lnTo>
                  <a:lnTo>
                    <a:pt x="941" y="164"/>
                  </a:lnTo>
                  <a:lnTo>
                    <a:pt x="939" y="163"/>
                  </a:lnTo>
                  <a:lnTo>
                    <a:pt x="937" y="161"/>
                  </a:lnTo>
                  <a:lnTo>
                    <a:pt x="935" y="159"/>
                  </a:lnTo>
                  <a:lnTo>
                    <a:pt x="932" y="157"/>
                  </a:lnTo>
                  <a:lnTo>
                    <a:pt x="932" y="164"/>
                  </a:lnTo>
                  <a:lnTo>
                    <a:pt x="935" y="168"/>
                  </a:lnTo>
                  <a:lnTo>
                    <a:pt x="937" y="170"/>
                  </a:lnTo>
                  <a:lnTo>
                    <a:pt x="939" y="170"/>
                  </a:lnTo>
                  <a:lnTo>
                    <a:pt x="939" y="173"/>
                  </a:lnTo>
                  <a:lnTo>
                    <a:pt x="939" y="175"/>
                  </a:lnTo>
                  <a:lnTo>
                    <a:pt x="941" y="180"/>
                  </a:lnTo>
                  <a:lnTo>
                    <a:pt x="932" y="182"/>
                  </a:lnTo>
                  <a:lnTo>
                    <a:pt x="923" y="184"/>
                  </a:lnTo>
                  <a:lnTo>
                    <a:pt x="913" y="184"/>
                  </a:lnTo>
                  <a:lnTo>
                    <a:pt x="895" y="177"/>
                  </a:lnTo>
                  <a:lnTo>
                    <a:pt x="878" y="175"/>
                  </a:lnTo>
                  <a:lnTo>
                    <a:pt x="858" y="178"/>
                  </a:lnTo>
                  <a:lnTo>
                    <a:pt x="839" y="184"/>
                  </a:lnTo>
                  <a:lnTo>
                    <a:pt x="820" y="187"/>
                  </a:lnTo>
                  <a:lnTo>
                    <a:pt x="799" y="187"/>
                  </a:lnTo>
                  <a:lnTo>
                    <a:pt x="775" y="180"/>
                  </a:lnTo>
                  <a:lnTo>
                    <a:pt x="762" y="177"/>
                  </a:lnTo>
                  <a:lnTo>
                    <a:pt x="752" y="175"/>
                  </a:lnTo>
                  <a:lnTo>
                    <a:pt x="743" y="173"/>
                  </a:lnTo>
                  <a:lnTo>
                    <a:pt x="735" y="168"/>
                  </a:lnTo>
                  <a:lnTo>
                    <a:pt x="729" y="157"/>
                  </a:lnTo>
                  <a:lnTo>
                    <a:pt x="733" y="157"/>
                  </a:lnTo>
                  <a:lnTo>
                    <a:pt x="742" y="149"/>
                  </a:lnTo>
                  <a:lnTo>
                    <a:pt x="755" y="145"/>
                  </a:lnTo>
                  <a:lnTo>
                    <a:pt x="771" y="143"/>
                  </a:lnTo>
                  <a:lnTo>
                    <a:pt x="787" y="142"/>
                  </a:lnTo>
                  <a:lnTo>
                    <a:pt x="787" y="138"/>
                  </a:lnTo>
                  <a:lnTo>
                    <a:pt x="780" y="133"/>
                  </a:lnTo>
                  <a:lnTo>
                    <a:pt x="775" y="129"/>
                  </a:lnTo>
                  <a:lnTo>
                    <a:pt x="768" y="128"/>
                  </a:lnTo>
                  <a:lnTo>
                    <a:pt x="755" y="126"/>
                  </a:lnTo>
                  <a:lnTo>
                    <a:pt x="749" y="126"/>
                  </a:lnTo>
                  <a:lnTo>
                    <a:pt x="736" y="126"/>
                  </a:lnTo>
                  <a:lnTo>
                    <a:pt x="721" y="126"/>
                  </a:lnTo>
                  <a:lnTo>
                    <a:pt x="719" y="115"/>
                  </a:lnTo>
                  <a:lnTo>
                    <a:pt x="714" y="105"/>
                  </a:lnTo>
                  <a:lnTo>
                    <a:pt x="710" y="96"/>
                  </a:lnTo>
                  <a:lnTo>
                    <a:pt x="707" y="86"/>
                  </a:lnTo>
                  <a:lnTo>
                    <a:pt x="707" y="68"/>
                  </a:lnTo>
                  <a:lnTo>
                    <a:pt x="714" y="58"/>
                  </a:lnTo>
                  <a:lnTo>
                    <a:pt x="721" y="46"/>
                  </a:lnTo>
                  <a:lnTo>
                    <a:pt x="729" y="35"/>
                  </a:lnTo>
                  <a:lnTo>
                    <a:pt x="740" y="28"/>
                  </a:lnTo>
                  <a:lnTo>
                    <a:pt x="752" y="30"/>
                  </a:lnTo>
                  <a:lnTo>
                    <a:pt x="755" y="30"/>
                  </a:lnTo>
                  <a:lnTo>
                    <a:pt x="755" y="33"/>
                  </a:lnTo>
                  <a:lnTo>
                    <a:pt x="755" y="35"/>
                  </a:lnTo>
                  <a:lnTo>
                    <a:pt x="754" y="35"/>
                  </a:lnTo>
                  <a:lnTo>
                    <a:pt x="754" y="37"/>
                  </a:lnTo>
                  <a:lnTo>
                    <a:pt x="754" y="37"/>
                  </a:lnTo>
                  <a:lnTo>
                    <a:pt x="755" y="39"/>
                  </a:lnTo>
                  <a:lnTo>
                    <a:pt x="755" y="42"/>
                  </a:lnTo>
                  <a:lnTo>
                    <a:pt x="764" y="42"/>
                  </a:lnTo>
                  <a:lnTo>
                    <a:pt x="776" y="42"/>
                  </a:lnTo>
                  <a:lnTo>
                    <a:pt x="787" y="42"/>
                  </a:lnTo>
                  <a:lnTo>
                    <a:pt x="794" y="42"/>
                  </a:lnTo>
                  <a:lnTo>
                    <a:pt x="797" y="44"/>
                  </a:lnTo>
                  <a:lnTo>
                    <a:pt x="799" y="46"/>
                  </a:lnTo>
                  <a:lnTo>
                    <a:pt x="801" y="49"/>
                  </a:lnTo>
                  <a:lnTo>
                    <a:pt x="803" y="53"/>
                  </a:lnTo>
                  <a:lnTo>
                    <a:pt x="806" y="54"/>
                  </a:lnTo>
                  <a:lnTo>
                    <a:pt x="810" y="58"/>
                  </a:lnTo>
                  <a:lnTo>
                    <a:pt x="811" y="53"/>
                  </a:lnTo>
                  <a:lnTo>
                    <a:pt x="813" y="51"/>
                  </a:lnTo>
                  <a:lnTo>
                    <a:pt x="817" y="49"/>
                  </a:lnTo>
                  <a:lnTo>
                    <a:pt x="818" y="47"/>
                  </a:lnTo>
                  <a:lnTo>
                    <a:pt x="824" y="47"/>
                  </a:lnTo>
                  <a:lnTo>
                    <a:pt x="829" y="46"/>
                  </a:lnTo>
                  <a:lnTo>
                    <a:pt x="836" y="60"/>
                  </a:lnTo>
                  <a:lnTo>
                    <a:pt x="843" y="70"/>
                  </a:lnTo>
                  <a:lnTo>
                    <a:pt x="848" y="77"/>
                  </a:lnTo>
                  <a:lnTo>
                    <a:pt x="850" y="72"/>
                  </a:lnTo>
                  <a:lnTo>
                    <a:pt x="851" y="67"/>
                  </a:lnTo>
                  <a:lnTo>
                    <a:pt x="851" y="61"/>
                  </a:lnTo>
                  <a:lnTo>
                    <a:pt x="851" y="54"/>
                  </a:lnTo>
                  <a:lnTo>
                    <a:pt x="845" y="44"/>
                  </a:lnTo>
                  <a:lnTo>
                    <a:pt x="846" y="33"/>
                  </a:lnTo>
                  <a:lnTo>
                    <a:pt x="851" y="23"/>
                  </a:lnTo>
                  <a:close/>
                  <a:moveTo>
                    <a:pt x="871" y="7"/>
                  </a:moveTo>
                  <a:lnTo>
                    <a:pt x="879" y="7"/>
                  </a:lnTo>
                  <a:lnTo>
                    <a:pt x="886" y="9"/>
                  </a:lnTo>
                  <a:lnTo>
                    <a:pt x="893" y="11"/>
                  </a:lnTo>
                  <a:lnTo>
                    <a:pt x="899" y="14"/>
                  </a:lnTo>
                  <a:lnTo>
                    <a:pt x="900" y="19"/>
                  </a:lnTo>
                  <a:lnTo>
                    <a:pt x="900" y="23"/>
                  </a:lnTo>
                  <a:lnTo>
                    <a:pt x="902" y="28"/>
                  </a:lnTo>
                  <a:lnTo>
                    <a:pt x="902" y="35"/>
                  </a:lnTo>
                  <a:lnTo>
                    <a:pt x="897" y="35"/>
                  </a:lnTo>
                  <a:lnTo>
                    <a:pt x="893" y="37"/>
                  </a:lnTo>
                  <a:lnTo>
                    <a:pt x="888" y="37"/>
                  </a:lnTo>
                  <a:lnTo>
                    <a:pt x="883" y="39"/>
                  </a:lnTo>
                  <a:lnTo>
                    <a:pt x="874" y="30"/>
                  </a:lnTo>
                  <a:lnTo>
                    <a:pt x="864" y="23"/>
                  </a:lnTo>
                  <a:lnTo>
                    <a:pt x="871" y="7"/>
                  </a:lnTo>
                  <a:close/>
                  <a:moveTo>
                    <a:pt x="4266" y="0"/>
                  </a:moveTo>
                  <a:lnTo>
                    <a:pt x="4285" y="0"/>
                  </a:lnTo>
                  <a:lnTo>
                    <a:pt x="4301" y="4"/>
                  </a:lnTo>
                  <a:lnTo>
                    <a:pt x="4316" y="7"/>
                  </a:lnTo>
                  <a:lnTo>
                    <a:pt x="4320" y="23"/>
                  </a:lnTo>
                  <a:lnTo>
                    <a:pt x="4269" y="23"/>
                  </a:lnTo>
                  <a:lnTo>
                    <a:pt x="4267" y="18"/>
                  </a:lnTo>
                  <a:lnTo>
                    <a:pt x="4267" y="13"/>
                  </a:lnTo>
                  <a:lnTo>
                    <a:pt x="4266" y="7"/>
                  </a:lnTo>
                  <a:lnTo>
                    <a:pt x="4266" y="0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" name="Freeform 10">
              <a:extLst>
                <a:ext uri="{FF2B5EF4-FFF2-40B4-BE49-F238E27FC236}">
                  <a16:creationId xmlns:a16="http://schemas.microsoft.com/office/drawing/2014/main" id="{227A5D3B-F04C-4281-98CC-60D180D4501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95438" y="1790700"/>
              <a:ext cx="6908800" cy="3509963"/>
            </a:xfrm>
            <a:custGeom>
              <a:avLst/>
              <a:gdLst>
                <a:gd name="T0" fmla="*/ 660 w 4352"/>
                <a:gd name="T1" fmla="*/ 268 h 2211"/>
                <a:gd name="T2" fmla="*/ 761 w 4352"/>
                <a:gd name="T3" fmla="*/ 293 h 2211"/>
                <a:gd name="T4" fmla="*/ 891 w 4352"/>
                <a:gd name="T5" fmla="*/ 513 h 2211"/>
                <a:gd name="T6" fmla="*/ 763 w 4352"/>
                <a:gd name="T7" fmla="*/ 572 h 2211"/>
                <a:gd name="T8" fmla="*/ 541 w 4352"/>
                <a:gd name="T9" fmla="*/ 326 h 2211"/>
                <a:gd name="T10" fmla="*/ 381 w 4352"/>
                <a:gd name="T11" fmla="*/ 211 h 2211"/>
                <a:gd name="T12" fmla="*/ 442 w 4352"/>
                <a:gd name="T13" fmla="*/ 265 h 2211"/>
                <a:gd name="T14" fmla="*/ 20 w 4352"/>
                <a:gd name="T15" fmla="*/ 288 h 2211"/>
                <a:gd name="T16" fmla="*/ 452 w 4352"/>
                <a:gd name="T17" fmla="*/ 157 h 2211"/>
                <a:gd name="T18" fmla="*/ 3751 w 4352"/>
                <a:gd name="T19" fmla="*/ 141 h 2211"/>
                <a:gd name="T20" fmla="*/ 320 w 4352"/>
                <a:gd name="T21" fmla="*/ 123 h 2211"/>
                <a:gd name="T22" fmla="*/ 299 w 4352"/>
                <a:gd name="T23" fmla="*/ 143 h 2211"/>
                <a:gd name="T24" fmla="*/ 163 w 4352"/>
                <a:gd name="T25" fmla="*/ 127 h 2211"/>
                <a:gd name="T26" fmla="*/ 140 w 4352"/>
                <a:gd name="T27" fmla="*/ 101 h 2211"/>
                <a:gd name="T28" fmla="*/ 3675 w 4352"/>
                <a:gd name="T29" fmla="*/ 153 h 2211"/>
                <a:gd name="T30" fmla="*/ 639 w 4352"/>
                <a:gd name="T31" fmla="*/ 162 h 2211"/>
                <a:gd name="T32" fmla="*/ 508 w 4352"/>
                <a:gd name="T33" fmla="*/ 150 h 2211"/>
                <a:gd name="T34" fmla="*/ 404 w 4352"/>
                <a:gd name="T35" fmla="*/ 89 h 2211"/>
                <a:gd name="T36" fmla="*/ 180 w 4352"/>
                <a:gd name="T37" fmla="*/ 82 h 2211"/>
                <a:gd name="T38" fmla="*/ 2683 w 4352"/>
                <a:gd name="T39" fmla="*/ 75 h 2211"/>
                <a:gd name="T40" fmla="*/ 2475 w 4352"/>
                <a:gd name="T41" fmla="*/ 199 h 2211"/>
                <a:gd name="T42" fmla="*/ 407 w 4352"/>
                <a:gd name="T43" fmla="*/ 52 h 2211"/>
                <a:gd name="T44" fmla="*/ 3303 w 4352"/>
                <a:gd name="T45" fmla="*/ 117 h 2211"/>
                <a:gd name="T46" fmla="*/ 3357 w 4352"/>
                <a:gd name="T47" fmla="*/ 195 h 2211"/>
                <a:gd name="T48" fmla="*/ 3540 w 4352"/>
                <a:gd name="T49" fmla="*/ 305 h 2211"/>
                <a:gd name="T50" fmla="*/ 3767 w 4352"/>
                <a:gd name="T51" fmla="*/ 261 h 2211"/>
                <a:gd name="T52" fmla="*/ 4073 w 4352"/>
                <a:gd name="T53" fmla="*/ 364 h 2211"/>
                <a:gd name="T54" fmla="*/ 4312 w 4352"/>
                <a:gd name="T55" fmla="*/ 511 h 2211"/>
                <a:gd name="T56" fmla="*/ 4193 w 4352"/>
                <a:gd name="T57" fmla="*/ 539 h 2211"/>
                <a:gd name="T58" fmla="*/ 4015 w 4352"/>
                <a:gd name="T59" fmla="*/ 677 h 2211"/>
                <a:gd name="T60" fmla="*/ 3874 w 4352"/>
                <a:gd name="T61" fmla="*/ 780 h 2211"/>
                <a:gd name="T62" fmla="*/ 3928 w 4352"/>
                <a:gd name="T63" fmla="*/ 640 h 2211"/>
                <a:gd name="T64" fmla="*/ 3622 w 4352"/>
                <a:gd name="T65" fmla="*/ 768 h 2211"/>
                <a:gd name="T66" fmla="*/ 3591 w 4352"/>
                <a:gd name="T67" fmla="*/ 1045 h 2211"/>
                <a:gd name="T68" fmla="*/ 3456 w 4352"/>
                <a:gd name="T69" fmla="*/ 1122 h 2211"/>
                <a:gd name="T70" fmla="*/ 3402 w 4352"/>
                <a:gd name="T71" fmla="*/ 1218 h 2211"/>
                <a:gd name="T72" fmla="*/ 3245 w 4352"/>
                <a:gd name="T73" fmla="*/ 1413 h 2211"/>
                <a:gd name="T74" fmla="*/ 3168 w 4352"/>
                <a:gd name="T75" fmla="*/ 1686 h 2211"/>
                <a:gd name="T76" fmla="*/ 2987 w 4352"/>
                <a:gd name="T77" fmla="*/ 1387 h 2211"/>
                <a:gd name="T78" fmla="*/ 2720 w 4352"/>
                <a:gd name="T79" fmla="*/ 1406 h 2211"/>
                <a:gd name="T80" fmla="*/ 2434 w 4352"/>
                <a:gd name="T81" fmla="*/ 1335 h 2211"/>
                <a:gd name="T82" fmla="*/ 2339 w 4352"/>
                <a:gd name="T83" fmla="*/ 1523 h 2211"/>
                <a:gd name="T84" fmla="*/ 2231 w 4352"/>
                <a:gd name="T85" fmla="*/ 1378 h 2211"/>
                <a:gd name="T86" fmla="*/ 2310 w 4352"/>
                <a:gd name="T87" fmla="*/ 1714 h 2211"/>
                <a:gd name="T88" fmla="*/ 2001 w 4352"/>
                <a:gd name="T89" fmla="*/ 2208 h 2211"/>
                <a:gd name="T90" fmla="*/ 1920 w 4352"/>
                <a:gd name="T91" fmla="*/ 1862 h 2211"/>
                <a:gd name="T92" fmla="*/ 1625 w 4352"/>
                <a:gd name="T93" fmla="*/ 1644 h 2211"/>
                <a:gd name="T94" fmla="*/ 1636 w 4352"/>
                <a:gd name="T95" fmla="*/ 1195 h 2211"/>
                <a:gd name="T96" fmla="*/ 1709 w 4352"/>
                <a:gd name="T97" fmla="*/ 1028 h 2211"/>
                <a:gd name="T98" fmla="*/ 1793 w 4352"/>
                <a:gd name="T99" fmla="*/ 865 h 2211"/>
                <a:gd name="T100" fmla="*/ 1973 w 4352"/>
                <a:gd name="T101" fmla="*/ 801 h 2211"/>
                <a:gd name="T102" fmla="*/ 2118 w 4352"/>
                <a:gd name="T103" fmla="*/ 659 h 2211"/>
                <a:gd name="T104" fmla="*/ 1997 w 4352"/>
                <a:gd name="T105" fmla="*/ 686 h 2211"/>
                <a:gd name="T106" fmla="*/ 1831 w 4352"/>
                <a:gd name="T107" fmla="*/ 577 h 2211"/>
                <a:gd name="T108" fmla="*/ 2041 w 4352"/>
                <a:gd name="T109" fmla="*/ 342 h 2211"/>
                <a:gd name="T110" fmla="*/ 2259 w 4352"/>
                <a:gd name="T111" fmla="*/ 391 h 2211"/>
                <a:gd name="T112" fmla="*/ 2278 w 4352"/>
                <a:gd name="T113" fmla="*/ 499 h 2211"/>
                <a:gd name="T114" fmla="*/ 2439 w 4352"/>
                <a:gd name="T115" fmla="*/ 387 h 2211"/>
                <a:gd name="T116" fmla="*/ 2566 w 4352"/>
                <a:gd name="T117" fmla="*/ 382 h 2211"/>
                <a:gd name="T118" fmla="*/ 2667 w 4352"/>
                <a:gd name="T119" fmla="*/ 261 h 2211"/>
                <a:gd name="T120" fmla="*/ 2737 w 4352"/>
                <a:gd name="T121" fmla="*/ 467 h 2211"/>
                <a:gd name="T122" fmla="*/ 2861 w 4352"/>
                <a:gd name="T123" fmla="*/ 275 h 2211"/>
                <a:gd name="T124" fmla="*/ 3161 w 4352"/>
                <a:gd name="T125" fmla="*/ 17 h 2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352" h="2211">
                  <a:moveTo>
                    <a:pt x="2697" y="200"/>
                  </a:moveTo>
                  <a:lnTo>
                    <a:pt x="2708" y="204"/>
                  </a:lnTo>
                  <a:lnTo>
                    <a:pt x="2708" y="211"/>
                  </a:lnTo>
                  <a:lnTo>
                    <a:pt x="2704" y="211"/>
                  </a:lnTo>
                  <a:lnTo>
                    <a:pt x="2702" y="213"/>
                  </a:lnTo>
                  <a:lnTo>
                    <a:pt x="2701" y="214"/>
                  </a:lnTo>
                  <a:lnTo>
                    <a:pt x="2699" y="214"/>
                  </a:lnTo>
                  <a:lnTo>
                    <a:pt x="2697" y="214"/>
                  </a:lnTo>
                  <a:lnTo>
                    <a:pt x="2694" y="214"/>
                  </a:lnTo>
                  <a:lnTo>
                    <a:pt x="2694" y="209"/>
                  </a:lnTo>
                  <a:lnTo>
                    <a:pt x="2694" y="206"/>
                  </a:lnTo>
                  <a:lnTo>
                    <a:pt x="2695" y="204"/>
                  </a:lnTo>
                  <a:lnTo>
                    <a:pt x="2697" y="200"/>
                  </a:lnTo>
                  <a:close/>
                  <a:moveTo>
                    <a:pt x="562" y="192"/>
                  </a:moveTo>
                  <a:lnTo>
                    <a:pt x="562" y="195"/>
                  </a:lnTo>
                  <a:lnTo>
                    <a:pt x="566" y="195"/>
                  </a:lnTo>
                  <a:lnTo>
                    <a:pt x="564" y="213"/>
                  </a:lnTo>
                  <a:lnTo>
                    <a:pt x="566" y="228"/>
                  </a:lnTo>
                  <a:lnTo>
                    <a:pt x="573" y="242"/>
                  </a:lnTo>
                  <a:lnTo>
                    <a:pt x="576" y="244"/>
                  </a:lnTo>
                  <a:lnTo>
                    <a:pt x="580" y="244"/>
                  </a:lnTo>
                  <a:lnTo>
                    <a:pt x="583" y="246"/>
                  </a:lnTo>
                  <a:lnTo>
                    <a:pt x="589" y="246"/>
                  </a:lnTo>
                  <a:lnTo>
                    <a:pt x="589" y="204"/>
                  </a:lnTo>
                  <a:lnTo>
                    <a:pt x="615" y="204"/>
                  </a:lnTo>
                  <a:lnTo>
                    <a:pt x="620" y="216"/>
                  </a:lnTo>
                  <a:lnTo>
                    <a:pt x="627" y="228"/>
                  </a:lnTo>
                  <a:lnTo>
                    <a:pt x="634" y="239"/>
                  </a:lnTo>
                  <a:lnTo>
                    <a:pt x="646" y="242"/>
                  </a:lnTo>
                  <a:lnTo>
                    <a:pt x="646" y="247"/>
                  </a:lnTo>
                  <a:lnTo>
                    <a:pt x="648" y="258"/>
                  </a:lnTo>
                  <a:lnTo>
                    <a:pt x="650" y="270"/>
                  </a:lnTo>
                  <a:lnTo>
                    <a:pt x="650" y="277"/>
                  </a:lnTo>
                  <a:lnTo>
                    <a:pt x="653" y="275"/>
                  </a:lnTo>
                  <a:lnTo>
                    <a:pt x="655" y="275"/>
                  </a:lnTo>
                  <a:lnTo>
                    <a:pt x="655" y="275"/>
                  </a:lnTo>
                  <a:lnTo>
                    <a:pt x="657" y="274"/>
                  </a:lnTo>
                  <a:lnTo>
                    <a:pt x="658" y="272"/>
                  </a:lnTo>
                  <a:lnTo>
                    <a:pt x="660" y="268"/>
                  </a:lnTo>
                  <a:lnTo>
                    <a:pt x="662" y="263"/>
                  </a:lnTo>
                  <a:lnTo>
                    <a:pt x="664" y="258"/>
                  </a:lnTo>
                  <a:lnTo>
                    <a:pt x="665" y="254"/>
                  </a:lnTo>
                  <a:lnTo>
                    <a:pt x="669" y="251"/>
                  </a:lnTo>
                  <a:lnTo>
                    <a:pt x="672" y="249"/>
                  </a:lnTo>
                  <a:lnTo>
                    <a:pt x="678" y="247"/>
                  </a:lnTo>
                  <a:lnTo>
                    <a:pt x="681" y="244"/>
                  </a:lnTo>
                  <a:lnTo>
                    <a:pt x="685" y="242"/>
                  </a:lnTo>
                  <a:lnTo>
                    <a:pt x="681" y="242"/>
                  </a:lnTo>
                  <a:lnTo>
                    <a:pt x="681" y="239"/>
                  </a:lnTo>
                  <a:lnTo>
                    <a:pt x="672" y="242"/>
                  </a:lnTo>
                  <a:lnTo>
                    <a:pt x="667" y="246"/>
                  </a:lnTo>
                  <a:lnTo>
                    <a:pt x="660" y="251"/>
                  </a:lnTo>
                  <a:lnTo>
                    <a:pt x="650" y="254"/>
                  </a:lnTo>
                  <a:lnTo>
                    <a:pt x="648" y="239"/>
                  </a:lnTo>
                  <a:lnTo>
                    <a:pt x="646" y="228"/>
                  </a:lnTo>
                  <a:lnTo>
                    <a:pt x="643" y="219"/>
                  </a:lnTo>
                  <a:lnTo>
                    <a:pt x="639" y="207"/>
                  </a:lnTo>
                  <a:lnTo>
                    <a:pt x="643" y="206"/>
                  </a:lnTo>
                  <a:lnTo>
                    <a:pt x="644" y="206"/>
                  </a:lnTo>
                  <a:lnTo>
                    <a:pt x="648" y="204"/>
                  </a:lnTo>
                  <a:lnTo>
                    <a:pt x="653" y="204"/>
                  </a:lnTo>
                  <a:lnTo>
                    <a:pt x="658" y="207"/>
                  </a:lnTo>
                  <a:lnTo>
                    <a:pt x="662" y="209"/>
                  </a:lnTo>
                  <a:lnTo>
                    <a:pt x="667" y="211"/>
                  </a:lnTo>
                  <a:lnTo>
                    <a:pt x="672" y="213"/>
                  </a:lnTo>
                  <a:lnTo>
                    <a:pt x="678" y="214"/>
                  </a:lnTo>
                  <a:lnTo>
                    <a:pt x="685" y="226"/>
                  </a:lnTo>
                  <a:lnTo>
                    <a:pt x="692" y="240"/>
                  </a:lnTo>
                  <a:lnTo>
                    <a:pt x="697" y="253"/>
                  </a:lnTo>
                  <a:lnTo>
                    <a:pt x="704" y="261"/>
                  </a:lnTo>
                  <a:lnTo>
                    <a:pt x="707" y="263"/>
                  </a:lnTo>
                  <a:lnTo>
                    <a:pt x="713" y="263"/>
                  </a:lnTo>
                  <a:lnTo>
                    <a:pt x="718" y="263"/>
                  </a:lnTo>
                  <a:lnTo>
                    <a:pt x="723" y="263"/>
                  </a:lnTo>
                  <a:lnTo>
                    <a:pt x="726" y="263"/>
                  </a:lnTo>
                  <a:lnTo>
                    <a:pt x="730" y="265"/>
                  </a:lnTo>
                  <a:lnTo>
                    <a:pt x="747" y="277"/>
                  </a:lnTo>
                  <a:lnTo>
                    <a:pt x="761" y="293"/>
                  </a:lnTo>
                  <a:lnTo>
                    <a:pt x="777" y="307"/>
                  </a:lnTo>
                  <a:lnTo>
                    <a:pt x="777" y="319"/>
                  </a:lnTo>
                  <a:lnTo>
                    <a:pt x="791" y="324"/>
                  </a:lnTo>
                  <a:lnTo>
                    <a:pt x="803" y="331"/>
                  </a:lnTo>
                  <a:lnTo>
                    <a:pt x="810" y="342"/>
                  </a:lnTo>
                  <a:lnTo>
                    <a:pt x="819" y="354"/>
                  </a:lnTo>
                  <a:lnTo>
                    <a:pt x="826" y="366"/>
                  </a:lnTo>
                  <a:lnTo>
                    <a:pt x="835" y="377"/>
                  </a:lnTo>
                  <a:lnTo>
                    <a:pt x="829" y="384"/>
                  </a:lnTo>
                  <a:lnTo>
                    <a:pt x="826" y="387"/>
                  </a:lnTo>
                  <a:lnTo>
                    <a:pt x="824" y="392"/>
                  </a:lnTo>
                  <a:lnTo>
                    <a:pt x="822" y="396"/>
                  </a:lnTo>
                  <a:lnTo>
                    <a:pt x="829" y="408"/>
                  </a:lnTo>
                  <a:lnTo>
                    <a:pt x="840" y="417"/>
                  </a:lnTo>
                  <a:lnTo>
                    <a:pt x="854" y="422"/>
                  </a:lnTo>
                  <a:lnTo>
                    <a:pt x="854" y="427"/>
                  </a:lnTo>
                  <a:lnTo>
                    <a:pt x="854" y="429"/>
                  </a:lnTo>
                  <a:lnTo>
                    <a:pt x="856" y="431"/>
                  </a:lnTo>
                  <a:lnTo>
                    <a:pt x="856" y="432"/>
                  </a:lnTo>
                  <a:lnTo>
                    <a:pt x="857" y="434"/>
                  </a:lnTo>
                  <a:lnTo>
                    <a:pt x="861" y="436"/>
                  </a:lnTo>
                  <a:lnTo>
                    <a:pt x="864" y="439"/>
                  </a:lnTo>
                  <a:lnTo>
                    <a:pt x="870" y="441"/>
                  </a:lnTo>
                  <a:lnTo>
                    <a:pt x="873" y="443"/>
                  </a:lnTo>
                  <a:lnTo>
                    <a:pt x="877" y="446"/>
                  </a:lnTo>
                  <a:lnTo>
                    <a:pt x="878" y="448"/>
                  </a:lnTo>
                  <a:lnTo>
                    <a:pt x="880" y="452"/>
                  </a:lnTo>
                  <a:lnTo>
                    <a:pt x="878" y="453"/>
                  </a:lnTo>
                  <a:lnTo>
                    <a:pt x="878" y="455"/>
                  </a:lnTo>
                  <a:lnTo>
                    <a:pt x="878" y="455"/>
                  </a:lnTo>
                  <a:lnTo>
                    <a:pt x="878" y="457"/>
                  </a:lnTo>
                  <a:lnTo>
                    <a:pt x="880" y="459"/>
                  </a:lnTo>
                  <a:lnTo>
                    <a:pt x="884" y="460"/>
                  </a:lnTo>
                  <a:lnTo>
                    <a:pt x="889" y="462"/>
                  </a:lnTo>
                  <a:lnTo>
                    <a:pt x="892" y="464"/>
                  </a:lnTo>
                  <a:lnTo>
                    <a:pt x="898" y="464"/>
                  </a:lnTo>
                  <a:lnTo>
                    <a:pt x="903" y="464"/>
                  </a:lnTo>
                  <a:lnTo>
                    <a:pt x="896" y="511"/>
                  </a:lnTo>
                  <a:lnTo>
                    <a:pt x="891" y="513"/>
                  </a:lnTo>
                  <a:lnTo>
                    <a:pt x="885" y="513"/>
                  </a:lnTo>
                  <a:lnTo>
                    <a:pt x="880" y="514"/>
                  </a:lnTo>
                  <a:lnTo>
                    <a:pt x="873" y="514"/>
                  </a:lnTo>
                  <a:lnTo>
                    <a:pt x="866" y="506"/>
                  </a:lnTo>
                  <a:lnTo>
                    <a:pt x="857" y="497"/>
                  </a:lnTo>
                  <a:lnTo>
                    <a:pt x="850" y="488"/>
                  </a:lnTo>
                  <a:lnTo>
                    <a:pt x="845" y="476"/>
                  </a:lnTo>
                  <a:lnTo>
                    <a:pt x="838" y="476"/>
                  </a:lnTo>
                  <a:lnTo>
                    <a:pt x="833" y="478"/>
                  </a:lnTo>
                  <a:lnTo>
                    <a:pt x="828" y="478"/>
                  </a:lnTo>
                  <a:lnTo>
                    <a:pt x="822" y="480"/>
                  </a:lnTo>
                  <a:lnTo>
                    <a:pt x="831" y="507"/>
                  </a:lnTo>
                  <a:lnTo>
                    <a:pt x="838" y="537"/>
                  </a:lnTo>
                  <a:lnTo>
                    <a:pt x="850" y="537"/>
                  </a:lnTo>
                  <a:lnTo>
                    <a:pt x="857" y="551"/>
                  </a:lnTo>
                  <a:lnTo>
                    <a:pt x="863" y="565"/>
                  </a:lnTo>
                  <a:lnTo>
                    <a:pt x="864" y="584"/>
                  </a:lnTo>
                  <a:lnTo>
                    <a:pt x="863" y="586"/>
                  </a:lnTo>
                  <a:lnTo>
                    <a:pt x="861" y="588"/>
                  </a:lnTo>
                  <a:lnTo>
                    <a:pt x="861" y="590"/>
                  </a:lnTo>
                  <a:lnTo>
                    <a:pt x="859" y="591"/>
                  </a:lnTo>
                  <a:lnTo>
                    <a:pt x="857" y="593"/>
                  </a:lnTo>
                  <a:lnTo>
                    <a:pt x="854" y="595"/>
                  </a:lnTo>
                  <a:lnTo>
                    <a:pt x="847" y="591"/>
                  </a:lnTo>
                  <a:lnTo>
                    <a:pt x="838" y="586"/>
                  </a:lnTo>
                  <a:lnTo>
                    <a:pt x="829" y="581"/>
                  </a:lnTo>
                  <a:lnTo>
                    <a:pt x="822" y="577"/>
                  </a:lnTo>
                  <a:lnTo>
                    <a:pt x="819" y="576"/>
                  </a:lnTo>
                  <a:lnTo>
                    <a:pt x="816" y="576"/>
                  </a:lnTo>
                  <a:lnTo>
                    <a:pt x="826" y="590"/>
                  </a:lnTo>
                  <a:lnTo>
                    <a:pt x="835" y="602"/>
                  </a:lnTo>
                  <a:lnTo>
                    <a:pt x="842" y="617"/>
                  </a:lnTo>
                  <a:lnTo>
                    <a:pt x="838" y="617"/>
                  </a:lnTo>
                  <a:lnTo>
                    <a:pt x="826" y="612"/>
                  </a:lnTo>
                  <a:lnTo>
                    <a:pt x="810" y="609"/>
                  </a:lnTo>
                  <a:lnTo>
                    <a:pt x="793" y="605"/>
                  </a:lnTo>
                  <a:lnTo>
                    <a:pt x="781" y="598"/>
                  </a:lnTo>
                  <a:lnTo>
                    <a:pt x="770" y="588"/>
                  </a:lnTo>
                  <a:lnTo>
                    <a:pt x="763" y="572"/>
                  </a:lnTo>
                  <a:lnTo>
                    <a:pt x="756" y="558"/>
                  </a:lnTo>
                  <a:lnTo>
                    <a:pt x="746" y="544"/>
                  </a:lnTo>
                  <a:lnTo>
                    <a:pt x="735" y="534"/>
                  </a:lnTo>
                  <a:lnTo>
                    <a:pt x="720" y="542"/>
                  </a:lnTo>
                  <a:lnTo>
                    <a:pt x="702" y="548"/>
                  </a:lnTo>
                  <a:lnTo>
                    <a:pt x="681" y="549"/>
                  </a:lnTo>
                  <a:lnTo>
                    <a:pt x="679" y="544"/>
                  </a:lnTo>
                  <a:lnTo>
                    <a:pt x="678" y="539"/>
                  </a:lnTo>
                  <a:lnTo>
                    <a:pt x="678" y="534"/>
                  </a:lnTo>
                  <a:lnTo>
                    <a:pt x="678" y="527"/>
                  </a:lnTo>
                  <a:lnTo>
                    <a:pt x="693" y="521"/>
                  </a:lnTo>
                  <a:lnTo>
                    <a:pt x="713" y="516"/>
                  </a:lnTo>
                  <a:lnTo>
                    <a:pt x="730" y="511"/>
                  </a:lnTo>
                  <a:lnTo>
                    <a:pt x="735" y="501"/>
                  </a:lnTo>
                  <a:lnTo>
                    <a:pt x="740" y="487"/>
                  </a:lnTo>
                  <a:lnTo>
                    <a:pt x="746" y="471"/>
                  </a:lnTo>
                  <a:lnTo>
                    <a:pt x="749" y="455"/>
                  </a:lnTo>
                  <a:lnTo>
                    <a:pt x="751" y="443"/>
                  </a:lnTo>
                  <a:lnTo>
                    <a:pt x="749" y="434"/>
                  </a:lnTo>
                  <a:lnTo>
                    <a:pt x="742" y="422"/>
                  </a:lnTo>
                  <a:lnTo>
                    <a:pt x="733" y="415"/>
                  </a:lnTo>
                  <a:lnTo>
                    <a:pt x="723" y="408"/>
                  </a:lnTo>
                  <a:lnTo>
                    <a:pt x="716" y="399"/>
                  </a:lnTo>
                  <a:lnTo>
                    <a:pt x="707" y="357"/>
                  </a:lnTo>
                  <a:lnTo>
                    <a:pt x="693" y="354"/>
                  </a:lnTo>
                  <a:lnTo>
                    <a:pt x="683" y="347"/>
                  </a:lnTo>
                  <a:lnTo>
                    <a:pt x="674" y="340"/>
                  </a:lnTo>
                  <a:lnTo>
                    <a:pt x="665" y="338"/>
                  </a:lnTo>
                  <a:lnTo>
                    <a:pt x="657" y="342"/>
                  </a:lnTo>
                  <a:lnTo>
                    <a:pt x="651" y="347"/>
                  </a:lnTo>
                  <a:lnTo>
                    <a:pt x="646" y="352"/>
                  </a:lnTo>
                  <a:lnTo>
                    <a:pt x="639" y="357"/>
                  </a:lnTo>
                  <a:lnTo>
                    <a:pt x="627" y="361"/>
                  </a:lnTo>
                  <a:lnTo>
                    <a:pt x="615" y="354"/>
                  </a:lnTo>
                  <a:lnTo>
                    <a:pt x="599" y="349"/>
                  </a:lnTo>
                  <a:lnTo>
                    <a:pt x="582" y="345"/>
                  </a:lnTo>
                  <a:lnTo>
                    <a:pt x="566" y="340"/>
                  </a:lnTo>
                  <a:lnTo>
                    <a:pt x="552" y="335"/>
                  </a:lnTo>
                  <a:lnTo>
                    <a:pt x="541" y="326"/>
                  </a:lnTo>
                  <a:lnTo>
                    <a:pt x="534" y="312"/>
                  </a:lnTo>
                  <a:lnTo>
                    <a:pt x="536" y="310"/>
                  </a:lnTo>
                  <a:lnTo>
                    <a:pt x="536" y="309"/>
                  </a:lnTo>
                  <a:lnTo>
                    <a:pt x="538" y="309"/>
                  </a:lnTo>
                  <a:lnTo>
                    <a:pt x="538" y="307"/>
                  </a:lnTo>
                  <a:lnTo>
                    <a:pt x="538" y="303"/>
                  </a:lnTo>
                  <a:lnTo>
                    <a:pt x="531" y="302"/>
                  </a:lnTo>
                  <a:lnTo>
                    <a:pt x="524" y="300"/>
                  </a:lnTo>
                  <a:lnTo>
                    <a:pt x="519" y="296"/>
                  </a:lnTo>
                  <a:lnTo>
                    <a:pt x="515" y="291"/>
                  </a:lnTo>
                  <a:lnTo>
                    <a:pt x="512" y="284"/>
                  </a:lnTo>
                  <a:lnTo>
                    <a:pt x="521" y="267"/>
                  </a:lnTo>
                  <a:lnTo>
                    <a:pt x="528" y="244"/>
                  </a:lnTo>
                  <a:lnTo>
                    <a:pt x="531" y="219"/>
                  </a:lnTo>
                  <a:lnTo>
                    <a:pt x="534" y="195"/>
                  </a:lnTo>
                  <a:lnTo>
                    <a:pt x="562" y="192"/>
                  </a:lnTo>
                  <a:close/>
                  <a:moveTo>
                    <a:pt x="400" y="188"/>
                  </a:moveTo>
                  <a:lnTo>
                    <a:pt x="416" y="188"/>
                  </a:lnTo>
                  <a:lnTo>
                    <a:pt x="425" y="223"/>
                  </a:lnTo>
                  <a:lnTo>
                    <a:pt x="432" y="261"/>
                  </a:lnTo>
                  <a:lnTo>
                    <a:pt x="428" y="261"/>
                  </a:lnTo>
                  <a:lnTo>
                    <a:pt x="423" y="268"/>
                  </a:lnTo>
                  <a:lnTo>
                    <a:pt x="412" y="265"/>
                  </a:lnTo>
                  <a:lnTo>
                    <a:pt x="409" y="268"/>
                  </a:lnTo>
                  <a:lnTo>
                    <a:pt x="409" y="272"/>
                  </a:lnTo>
                  <a:lnTo>
                    <a:pt x="409" y="275"/>
                  </a:lnTo>
                  <a:lnTo>
                    <a:pt x="409" y="277"/>
                  </a:lnTo>
                  <a:lnTo>
                    <a:pt x="407" y="279"/>
                  </a:lnTo>
                  <a:lnTo>
                    <a:pt x="405" y="282"/>
                  </a:lnTo>
                  <a:lnTo>
                    <a:pt x="400" y="284"/>
                  </a:lnTo>
                  <a:lnTo>
                    <a:pt x="395" y="281"/>
                  </a:lnTo>
                  <a:lnTo>
                    <a:pt x="388" y="275"/>
                  </a:lnTo>
                  <a:lnTo>
                    <a:pt x="381" y="272"/>
                  </a:lnTo>
                  <a:lnTo>
                    <a:pt x="381" y="261"/>
                  </a:lnTo>
                  <a:lnTo>
                    <a:pt x="358" y="258"/>
                  </a:lnTo>
                  <a:lnTo>
                    <a:pt x="362" y="226"/>
                  </a:lnTo>
                  <a:lnTo>
                    <a:pt x="369" y="223"/>
                  </a:lnTo>
                  <a:lnTo>
                    <a:pt x="376" y="218"/>
                  </a:lnTo>
                  <a:lnTo>
                    <a:pt x="381" y="211"/>
                  </a:lnTo>
                  <a:lnTo>
                    <a:pt x="376" y="209"/>
                  </a:lnTo>
                  <a:lnTo>
                    <a:pt x="372" y="207"/>
                  </a:lnTo>
                  <a:lnTo>
                    <a:pt x="369" y="206"/>
                  </a:lnTo>
                  <a:lnTo>
                    <a:pt x="365" y="202"/>
                  </a:lnTo>
                  <a:lnTo>
                    <a:pt x="363" y="199"/>
                  </a:lnTo>
                  <a:lnTo>
                    <a:pt x="362" y="192"/>
                  </a:lnTo>
                  <a:lnTo>
                    <a:pt x="381" y="190"/>
                  </a:lnTo>
                  <a:lnTo>
                    <a:pt x="400" y="188"/>
                  </a:lnTo>
                  <a:close/>
                  <a:moveTo>
                    <a:pt x="3661" y="172"/>
                  </a:moveTo>
                  <a:lnTo>
                    <a:pt x="3673" y="178"/>
                  </a:lnTo>
                  <a:lnTo>
                    <a:pt x="3673" y="185"/>
                  </a:lnTo>
                  <a:lnTo>
                    <a:pt x="3657" y="185"/>
                  </a:lnTo>
                  <a:lnTo>
                    <a:pt x="3661" y="172"/>
                  </a:lnTo>
                  <a:close/>
                  <a:moveTo>
                    <a:pt x="438" y="172"/>
                  </a:moveTo>
                  <a:lnTo>
                    <a:pt x="451" y="174"/>
                  </a:lnTo>
                  <a:lnTo>
                    <a:pt x="465" y="176"/>
                  </a:lnTo>
                  <a:lnTo>
                    <a:pt x="477" y="178"/>
                  </a:lnTo>
                  <a:lnTo>
                    <a:pt x="486" y="181"/>
                  </a:lnTo>
                  <a:lnTo>
                    <a:pt x="487" y="185"/>
                  </a:lnTo>
                  <a:lnTo>
                    <a:pt x="487" y="190"/>
                  </a:lnTo>
                  <a:lnTo>
                    <a:pt x="489" y="197"/>
                  </a:lnTo>
                  <a:lnTo>
                    <a:pt x="489" y="204"/>
                  </a:lnTo>
                  <a:lnTo>
                    <a:pt x="487" y="207"/>
                  </a:lnTo>
                  <a:lnTo>
                    <a:pt x="486" y="211"/>
                  </a:lnTo>
                  <a:lnTo>
                    <a:pt x="484" y="216"/>
                  </a:lnTo>
                  <a:lnTo>
                    <a:pt x="480" y="219"/>
                  </a:lnTo>
                  <a:lnTo>
                    <a:pt x="477" y="221"/>
                  </a:lnTo>
                  <a:lnTo>
                    <a:pt x="473" y="223"/>
                  </a:lnTo>
                  <a:lnTo>
                    <a:pt x="472" y="225"/>
                  </a:lnTo>
                  <a:lnTo>
                    <a:pt x="468" y="226"/>
                  </a:lnTo>
                  <a:lnTo>
                    <a:pt x="466" y="230"/>
                  </a:lnTo>
                  <a:lnTo>
                    <a:pt x="468" y="239"/>
                  </a:lnTo>
                  <a:lnTo>
                    <a:pt x="466" y="249"/>
                  </a:lnTo>
                  <a:lnTo>
                    <a:pt x="465" y="256"/>
                  </a:lnTo>
                  <a:lnTo>
                    <a:pt x="461" y="261"/>
                  </a:lnTo>
                  <a:lnTo>
                    <a:pt x="458" y="263"/>
                  </a:lnTo>
                  <a:lnTo>
                    <a:pt x="454" y="265"/>
                  </a:lnTo>
                  <a:lnTo>
                    <a:pt x="449" y="265"/>
                  </a:lnTo>
                  <a:lnTo>
                    <a:pt x="442" y="265"/>
                  </a:lnTo>
                  <a:lnTo>
                    <a:pt x="438" y="254"/>
                  </a:lnTo>
                  <a:lnTo>
                    <a:pt x="442" y="244"/>
                  </a:lnTo>
                  <a:lnTo>
                    <a:pt x="442" y="232"/>
                  </a:lnTo>
                  <a:lnTo>
                    <a:pt x="438" y="218"/>
                  </a:lnTo>
                  <a:lnTo>
                    <a:pt x="437" y="202"/>
                  </a:lnTo>
                  <a:lnTo>
                    <a:pt x="435" y="188"/>
                  </a:lnTo>
                  <a:lnTo>
                    <a:pt x="438" y="172"/>
                  </a:lnTo>
                  <a:close/>
                  <a:moveTo>
                    <a:pt x="60" y="171"/>
                  </a:moveTo>
                  <a:lnTo>
                    <a:pt x="74" y="172"/>
                  </a:lnTo>
                  <a:lnTo>
                    <a:pt x="74" y="185"/>
                  </a:lnTo>
                  <a:lnTo>
                    <a:pt x="91" y="185"/>
                  </a:lnTo>
                  <a:lnTo>
                    <a:pt x="105" y="185"/>
                  </a:lnTo>
                  <a:lnTo>
                    <a:pt x="121" y="185"/>
                  </a:lnTo>
                  <a:lnTo>
                    <a:pt x="124" y="192"/>
                  </a:lnTo>
                  <a:lnTo>
                    <a:pt x="128" y="200"/>
                  </a:lnTo>
                  <a:lnTo>
                    <a:pt x="131" y="209"/>
                  </a:lnTo>
                  <a:lnTo>
                    <a:pt x="135" y="216"/>
                  </a:lnTo>
                  <a:lnTo>
                    <a:pt x="135" y="219"/>
                  </a:lnTo>
                  <a:lnTo>
                    <a:pt x="124" y="232"/>
                  </a:lnTo>
                  <a:lnTo>
                    <a:pt x="110" y="237"/>
                  </a:lnTo>
                  <a:lnTo>
                    <a:pt x="96" y="242"/>
                  </a:lnTo>
                  <a:lnTo>
                    <a:pt x="88" y="258"/>
                  </a:lnTo>
                  <a:lnTo>
                    <a:pt x="81" y="272"/>
                  </a:lnTo>
                  <a:lnTo>
                    <a:pt x="79" y="288"/>
                  </a:lnTo>
                  <a:lnTo>
                    <a:pt x="82" y="303"/>
                  </a:lnTo>
                  <a:lnTo>
                    <a:pt x="67" y="305"/>
                  </a:lnTo>
                  <a:lnTo>
                    <a:pt x="53" y="310"/>
                  </a:lnTo>
                  <a:lnTo>
                    <a:pt x="35" y="315"/>
                  </a:lnTo>
                  <a:lnTo>
                    <a:pt x="34" y="312"/>
                  </a:lnTo>
                  <a:lnTo>
                    <a:pt x="32" y="309"/>
                  </a:lnTo>
                  <a:lnTo>
                    <a:pt x="30" y="307"/>
                  </a:lnTo>
                  <a:lnTo>
                    <a:pt x="30" y="303"/>
                  </a:lnTo>
                  <a:lnTo>
                    <a:pt x="28" y="300"/>
                  </a:lnTo>
                  <a:lnTo>
                    <a:pt x="30" y="298"/>
                  </a:lnTo>
                  <a:lnTo>
                    <a:pt x="30" y="296"/>
                  </a:lnTo>
                  <a:lnTo>
                    <a:pt x="30" y="295"/>
                  </a:lnTo>
                  <a:lnTo>
                    <a:pt x="32" y="291"/>
                  </a:lnTo>
                  <a:lnTo>
                    <a:pt x="32" y="288"/>
                  </a:lnTo>
                  <a:lnTo>
                    <a:pt x="20" y="288"/>
                  </a:lnTo>
                  <a:lnTo>
                    <a:pt x="20" y="282"/>
                  </a:lnTo>
                  <a:lnTo>
                    <a:pt x="20" y="281"/>
                  </a:lnTo>
                  <a:lnTo>
                    <a:pt x="18" y="279"/>
                  </a:lnTo>
                  <a:lnTo>
                    <a:pt x="18" y="277"/>
                  </a:lnTo>
                  <a:lnTo>
                    <a:pt x="16" y="275"/>
                  </a:lnTo>
                  <a:lnTo>
                    <a:pt x="13" y="272"/>
                  </a:lnTo>
                  <a:lnTo>
                    <a:pt x="11" y="272"/>
                  </a:lnTo>
                  <a:lnTo>
                    <a:pt x="9" y="272"/>
                  </a:lnTo>
                  <a:lnTo>
                    <a:pt x="9" y="272"/>
                  </a:lnTo>
                  <a:lnTo>
                    <a:pt x="7" y="272"/>
                  </a:lnTo>
                  <a:lnTo>
                    <a:pt x="6" y="272"/>
                  </a:lnTo>
                  <a:lnTo>
                    <a:pt x="0" y="272"/>
                  </a:lnTo>
                  <a:lnTo>
                    <a:pt x="0" y="261"/>
                  </a:lnTo>
                  <a:lnTo>
                    <a:pt x="13" y="247"/>
                  </a:lnTo>
                  <a:lnTo>
                    <a:pt x="21" y="228"/>
                  </a:lnTo>
                  <a:lnTo>
                    <a:pt x="28" y="207"/>
                  </a:lnTo>
                  <a:lnTo>
                    <a:pt x="23" y="204"/>
                  </a:lnTo>
                  <a:lnTo>
                    <a:pt x="21" y="199"/>
                  </a:lnTo>
                  <a:lnTo>
                    <a:pt x="20" y="195"/>
                  </a:lnTo>
                  <a:lnTo>
                    <a:pt x="18" y="188"/>
                  </a:lnTo>
                  <a:lnTo>
                    <a:pt x="16" y="181"/>
                  </a:lnTo>
                  <a:lnTo>
                    <a:pt x="30" y="178"/>
                  </a:lnTo>
                  <a:lnTo>
                    <a:pt x="41" y="176"/>
                  </a:lnTo>
                  <a:lnTo>
                    <a:pt x="49" y="172"/>
                  </a:lnTo>
                  <a:lnTo>
                    <a:pt x="60" y="171"/>
                  </a:lnTo>
                  <a:close/>
                  <a:moveTo>
                    <a:pt x="1556" y="130"/>
                  </a:moveTo>
                  <a:lnTo>
                    <a:pt x="1571" y="130"/>
                  </a:lnTo>
                  <a:lnTo>
                    <a:pt x="1571" y="134"/>
                  </a:lnTo>
                  <a:lnTo>
                    <a:pt x="1568" y="134"/>
                  </a:lnTo>
                  <a:lnTo>
                    <a:pt x="1564" y="136"/>
                  </a:lnTo>
                  <a:lnTo>
                    <a:pt x="1563" y="136"/>
                  </a:lnTo>
                  <a:lnTo>
                    <a:pt x="1563" y="136"/>
                  </a:lnTo>
                  <a:lnTo>
                    <a:pt x="1561" y="136"/>
                  </a:lnTo>
                  <a:lnTo>
                    <a:pt x="1561" y="136"/>
                  </a:lnTo>
                  <a:lnTo>
                    <a:pt x="1559" y="134"/>
                  </a:lnTo>
                  <a:lnTo>
                    <a:pt x="1556" y="130"/>
                  </a:lnTo>
                  <a:close/>
                  <a:moveTo>
                    <a:pt x="454" y="130"/>
                  </a:moveTo>
                  <a:lnTo>
                    <a:pt x="458" y="153"/>
                  </a:lnTo>
                  <a:lnTo>
                    <a:pt x="452" y="157"/>
                  </a:lnTo>
                  <a:lnTo>
                    <a:pt x="449" y="158"/>
                  </a:lnTo>
                  <a:lnTo>
                    <a:pt x="445" y="160"/>
                  </a:lnTo>
                  <a:lnTo>
                    <a:pt x="440" y="164"/>
                  </a:lnTo>
                  <a:lnTo>
                    <a:pt x="435" y="165"/>
                  </a:lnTo>
                  <a:lnTo>
                    <a:pt x="433" y="164"/>
                  </a:lnTo>
                  <a:lnTo>
                    <a:pt x="432" y="164"/>
                  </a:lnTo>
                  <a:lnTo>
                    <a:pt x="430" y="162"/>
                  </a:lnTo>
                  <a:lnTo>
                    <a:pt x="428" y="162"/>
                  </a:lnTo>
                  <a:lnTo>
                    <a:pt x="423" y="162"/>
                  </a:lnTo>
                  <a:lnTo>
                    <a:pt x="423" y="158"/>
                  </a:lnTo>
                  <a:lnTo>
                    <a:pt x="423" y="157"/>
                  </a:lnTo>
                  <a:lnTo>
                    <a:pt x="421" y="157"/>
                  </a:lnTo>
                  <a:lnTo>
                    <a:pt x="421" y="155"/>
                  </a:lnTo>
                  <a:lnTo>
                    <a:pt x="419" y="153"/>
                  </a:lnTo>
                  <a:lnTo>
                    <a:pt x="419" y="146"/>
                  </a:lnTo>
                  <a:lnTo>
                    <a:pt x="428" y="141"/>
                  </a:lnTo>
                  <a:lnTo>
                    <a:pt x="435" y="136"/>
                  </a:lnTo>
                  <a:lnTo>
                    <a:pt x="442" y="132"/>
                  </a:lnTo>
                  <a:lnTo>
                    <a:pt x="454" y="130"/>
                  </a:lnTo>
                  <a:close/>
                  <a:moveTo>
                    <a:pt x="109" y="127"/>
                  </a:moveTo>
                  <a:lnTo>
                    <a:pt x="112" y="127"/>
                  </a:lnTo>
                  <a:lnTo>
                    <a:pt x="116" y="129"/>
                  </a:lnTo>
                  <a:lnTo>
                    <a:pt x="117" y="129"/>
                  </a:lnTo>
                  <a:lnTo>
                    <a:pt x="117" y="129"/>
                  </a:lnTo>
                  <a:lnTo>
                    <a:pt x="117" y="129"/>
                  </a:lnTo>
                  <a:lnTo>
                    <a:pt x="119" y="130"/>
                  </a:lnTo>
                  <a:lnTo>
                    <a:pt x="121" y="134"/>
                  </a:lnTo>
                  <a:lnTo>
                    <a:pt x="109" y="134"/>
                  </a:lnTo>
                  <a:lnTo>
                    <a:pt x="109" y="127"/>
                  </a:lnTo>
                  <a:close/>
                  <a:moveTo>
                    <a:pt x="3744" y="115"/>
                  </a:moveTo>
                  <a:lnTo>
                    <a:pt x="3760" y="117"/>
                  </a:lnTo>
                  <a:lnTo>
                    <a:pt x="3776" y="120"/>
                  </a:lnTo>
                  <a:lnTo>
                    <a:pt x="3790" y="125"/>
                  </a:lnTo>
                  <a:lnTo>
                    <a:pt x="3800" y="134"/>
                  </a:lnTo>
                  <a:lnTo>
                    <a:pt x="3807" y="146"/>
                  </a:lnTo>
                  <a:lnTo>
                    <a:pt x="3811" y="162"/>
                  </a:lnTo>
                  <a:lnTo>
                    <a:pt x="3788" y="158"/>
                  </a:lnTo>
                  <a:lnTo>
                    <a:pt x="3767" y="151"/>
                  </a:lnTo>
                  <a:lnTo>
                    <a:pt x="3751" y="141"/>
                  </a:lnTo>
                  <a:lnTo>
                    <a:pt x="3741" y="127"/>
                  </a:lnTo>
                  <a:lnTo>
                    <a:pt x="3743" y="125"/>
                  </a:lnTo>
                  <a:lnTo>
                    <a:pt x="3743" y="123"/>
                  </a:lnTo>
                  <a:lnTo>
                    <a:pt x="3744" y="122"/>
                  </a:lnTo>
                  <a:lnTo>
                    <a:pt x="3744" y="118"/>
                  </a:lnTo>
                  <a:lnTo>
                    <a:pt x="3744" y="115"/>
                  </a:lnTo>
                  <a:close/>
                  <a:moveTo>
                    <a:pt x="384" y="104"/>
                  </a:moveTo>
                  <a:lnTo>
                    <a:pt x="390" y="104"/>
                  </a:lnTo>
                  <a:lnTo>
                    <a:pt x="391" y="104"/>
                  </a:lnTo>
                  <a:lnTo>
                    <a:pt x="393" y="106"/>
                  </a:lnTo>
                  <a:lnTo>
                    <a:pt x="395" y="106"/>
                  </a:lnTo>
                  <a:lnTo>
                    <a:pt x="397" y="108"/>
                  </a:lnTo>
                  <a:lnTo>
                    <a:pt x="398" y="111"/>
                  </a:lnTo>
                  <a:lnTo>
                    <a:pt x="400" y="113"/>
                  </a:lnTo>
                  <a:lnTo>
                    <a:pt x="400" y="118"/>
                  </a:lnTo>
                  <a:lnTo>
                    <a:pt x="400" y="123"/>
                  </a:lnTo>
                  <a:lnTo>
                    <a:pt x="397" y="134"/>
                  </a:lnTo>
                  <a:lnTo>
                    <a:pt x="395" y="150"/>
                  </a:lnTo>
                  <a:lnTo>
                    <a:pt x="393" y="162"/>
                  </a:lnTo>
                  <a:lnTo>
                    <a:pt x="388" y="164"/>
                  </a:lnTo>
                  <a:lnTo>
                    <a:pt x="384" y="165"/>
                  </a:lnTo>
                  <a:lnTo>
                    <a:pt x="381" y="169"/>
                  </a:lnTo>
                  <a:lnTo>
                    <a:pt x="377" y="169"/>
                  </a:lnTo>
                  <a:lnTo>
                    <a:pt x="377" y="167"/>
                  </a:lnTo>
                  <a:lnTo>
                    <a:pt x="376" y="167"/>
                  </a:lnTo>
                  <a:lnTo>
                    <a:pt x="376" y="167"/>
                  </a:lnTo>
                  <a:lnTo>
                    <a:pt x="374" y="165"/>
                  </a:lnTo>
                  <a:lnTo>
                    <a:pt x="370" y="162"/>
                  </a:lnTo>
                  <a:lnTo>
                    <a:pt x="369" y="158"/>
                  </a:lnTo>
                  <a:lnTo>
                    <a:pt x="369" y="153"/>
                  </a:lnTo>
                  <a:lnTo>
                    <a:pt x="369" y="150"/>
                  </a:lnTo>
                  <a:lnTo>
                    <a:pt x="365" y="146"/>
                  </a:lnTo>
                  <a:lnTo>
                    <a:pt x="358" y="141"/>
                  </a:lnTo>
                  <a:lnTo>
                    <a:pt x="349" y="139"/>
                  </a:lnTo>
                  <a:lnTo>
                    <a:pt x="341" y="141"/>
                  </a:lnTo>
                  <a:lnTo>
                    <a:pt x="332" y="139"/>
                  </a:lnTo>
                  <a:lnTo>
                    <a:pt x="323" y="134"/>
                  </a:lnTo>
                  <a:lnTo>
                    <a:pt x="316" y="123"/>
                  </a:lnTo>
                  <a:lnTo>
                    <a:pt x="320" y="123"/>
                  </a:lnTo>
                  <a:lnTo>
                    <a:pt x="322" y="120"/>
                  </a:lnTo>
                  <a:lnTo>
                    <a:pt x="323" y="118"/>
                  </a:lnTo>
                  <a:lnTo>
                    <a:pt x="323" y="117"/>
                  </a:lnTo>
                  <a:lnTo>
                    <a:pt x="325" y="117"/>
                  </a:lnTo>
                  <a:lnTo>
                    <a:pt x="327" y="117"/>
                  </a:lnTo>
                  <a:lnTo>
                    <a:pt x="330" y="117"/>
                  </a:lnTo>
                  <a:lnTo>
                    <a:pt x="336" y="115"/>
                  </a:lnTo>
                  <a:lnTo>
                    <a:pt x="346" y="118"/>
                  </a:lnTo>
                  <a:lnTo>
                    <a:pt x="358" y="117"/>
                  </a:lnTo>
                  <a:lnTo>
                    <a:pt x="372" y="115"/>
                  </a:lnTo>
                  <a:lnTo>
                    <a:pt x="384" y="115"/>
                  </a:lnTo>
                  <a:lnTo>
                    <a:pt x="384" y="104"/>
                  </a:lnTo>
                  <a:close/>
                  <a:moveTo>
                    <a:pt x="255" y="101"/>
                  </a:moveTo>
                  <a:lnTo>
                    <a:pt x="257" y="104"/>
                  </a:lnTo>
                  <a:lnTo>
                    <a:pt x="259" y="106"/>
                  </a:lnTo>
                  <a:lnTo>
                    <a:pt x="260" y="110"/>
                  </a:lnTo>
                  <a:lnTo>
                    <a:pt x="260" y="113"/>
                  </a:lnTo>
                  <a:lnTo>
                    <a:pt x="262" y="117"/>
                  </a:lnTo>
                  <a:lnTo>
                    <a:pt x="262" y="123"/>
                  </a:lnTo>
                  <a:lnTo>
                    <a:pt x="259" y="123"/>
                  </a:lnTo>
                  <a:lnTo>
                    <a:pt x="259" y="127"/>
                  </a:lnTo>
                  <a:lnTo>
                    <a:pt x="262" y="127"/>
                  </a:lnTo>
                  <a:lnTo>
                    <a:pt x="267" y="129"/>
                  </a:lnTo>
                  <a:lnTo>
                    <a:pt x="273" y="130"/>
                  </a:lnTo>
                  <a:lnTo>
                    <a:pt x="278" y="130"/>
                  </a:lnTo>
                  <a:lnTo>
                    <a:pt x="285" y="130"/>
                  </a:lnTo>
                  <a:lnTo>
                    <a:pt x="288" y="127"/>
                  </a:lnTo>
                  <a:lnTo>
                    <a:pt x="290" y="125"/>
                  </a:lnTo>
                  <a:lnTo>
                    <a:pt x="290" y="125"/>
                  </a:lnTo>
                  <a:lnTo>
                    <a:pt x="292" y="125"/>
                  </a:lnTo>
                  <a:lnTo>
                    <a:pt x="294" y="125"/>
                  </a:lnTo>
                  <a:lnTo>
                    <a:pt x="297" y="127"/>
                  </a:lnTo>
                  <a:lnTo>
                    <a:pt x="299" y="129"/>
                  </a:lnTo>
                  <a:lnTo>
                    <a:pt x="299" y="130"/>
                  </a:lnTo>
                  <a:lnTo>
                    <a:pt x="299" y="132"/>
                  </a:lnTo>
                  <a:lnTo>
                    <a:pt x="301" y="134"/>
                  </a:lnTo>
                  <a:lnTo>
                    <a:pt x="301" y="137"/>
                  </a:lnTo>
                  <a:lnTo>
                    <a:pt x="299" y="141"/>
                  </a:lnTo>
                  <a:lnTo>
                    <a:pt x="299" y="143"/>
                  </a:lnTo>
                  <a:lnTo>
                    <a:pt x="299" y="143"/>
                  </a:lnTo>
                  <a:lnTo>
                    <a:pt x="299" y="144"/>
                  </a:lnTo>
                  <a:lnTo>
                    <a:pt x="299" y="146"/>
                  </a:lnTo>
                  <a:lnTo>
                    <a:pt x="297" y="150"/>
                  </a:lnTo>
                  <a:lnTo>
                    <a:pt x="287" y="155"/>
                  </a:lnTo>
                  <a:lnTo>
                    <a:pt x="274" y="155"/>
                  </a:lnTo>
                  <a:lnTo>
                    <a:pt x="260" y="155"/>
                  </a:lnTo>
                  <a:lnTo>
                    <a:pt x="246" y="158"/>
                  </a:lnTo>
                  <a:lnTo>
                    <a:pt x="236" y="165"/>
                  </a:lnTo>
                  <a:lnTo>
                    <a:pt x="224" y="174"/>
                  </a:lnTo>
                  <a:lnTo>
                    <a:pt x="213" y="183"/>
                  </a:lnTo>
                  <a:lnTo>
                    <a:pt x="198" y="188"/>
                  </a:lnTo>
                  <a:lnTo>
                    <a:pt x="196" y="185"/>
                  </a:lnTo>
                  <a:lnTo>
                    <a:pt x="194" y="181"/>
                  </a:lnTo>
                  <a:lnTo>
                    <a:pt x="194" y="178"/>
                  </a:lnTo>
                  <a:lnTo>
                    <a:pt x="192" y="172"/>
                  </a:lnTo>
                  <a:lnTo>
                    <a:pt x="198" y="169"/>
                  </a:lnTo>
                  <a:lnTo>
                    <a:pt x="203" y="165"/>
                  </a:lnTo>
                  <a:lnTo>
                    <a:pt x="206" y="160"/>
                  </a:lnTo>
                  <a:lnTo>
                    <a:pt x="210" y="155"/>
                  </a:lnTo>
                  <a:lnTo>
                    <a:pt x="212" y="150"/>
                  </a:lnTo>
                  <a:lnTo>
                    <a:pt x="192" y="150"/>
                  </a:lnTo>
                  <a:lnTo>
                    <a:pt x="180" y="155"/>
                  </a:lnTo>
                  <a:lnTo>
                    <a:pt x="166" y="157"/>
                  </a:lnTo>
                  <a:lnTo>
                    <a:pt x="150" y="155"/>
                  </a:lnTo>
                  <a:lnTo>
                    <a:pt x="140" y="150"/>
                  </a:lnTo>
                  <a:lnTo>
                    <a:pt x="135" y="150"/>
                  </a:lnTo>
                  <a:lnTo>
                    <a:pt x="135" y="146"/>
                  </a:lnTo>
                  <a:lnTo>
                    <a:pt x="140" y="144"/>
                  </a:lnTo>
                  <a:lnTo>
                    <a:pt x="144" y="143"/>
                  </a:lnTo>
                  <a:lnTo>
                    <a:pt x="145" y="141"/>
                  </a:lnTo>
                  <a:lnTo>
                    <a:pt x="149" y="139"/>
                  </a:lnTo>
                  <a:lnTo>
                    <a:pt x="150" y="134"/>
                  </a:lnTo>
                  <a:lnTo>
                    <a:pt x="147" y="134"/>
                  </a:lnTo>
                  <a:lnTo>
                    <a:pt x="147" y="130"/>
                  </a:lnTo>
                  <a:lnTo>
                    <a:pt x="152" y="130"/>
                  </a:lnTo>
                  <a:lnTo>
                    <a:pt x="156" y="129"/>
                  </a:lnTo>
                  <a:lnTo>
                    <a:pt x="159" y="129"/>
                  </a:lnTo>
                  <a:lnTo>
                    <a:pt x="163" y="127"/>
                  </a:lnTo>
                  <a:lnTo>
                    <a:pt x="161" y="125"/>
                  </a:lnTo>
                  <a:lnTo>
                    <a:pt x="159" y="123"/>
                  </a:lnTo>
                  <a:lnTo>
                    <a:pt x="157" y="122"/>
                  </a:lnTo>
                  <a:lnTo>
                    <a:pt x="157" y="120"/>
                  </a:lnTo>
                  <a:lnTo>
                    <a:pt x="156" y="118"/>
                  </a:lnTo>
                  <a:lnTo>
                    <a:pt x="154" y="115"/>
                  </a:lnTo>
                  <a:lnTo>
                    <a:pt x="157" y="115"/>
                  </a:lnTo>
                  <a:lnTo>
                    <a:pt x="159" y="113"/>
                  </a:lnTo>
                  <a:lnTo>
                    <a:pt x="159" y="113"/>
                  </a:lnTo>
                  <a:lnTo>
                    <a:pt x="161" y="113"/>
                  </a:lnTo>
                  <a:lnTo>
                    <a:pt x="163" y="111"/>
                  </a:lnTo>
                  <a:lnTo>
                    <a:pt x="182" y="117"/>
                  </a:lnTo>
                  <a:lnTo>
                    <a:pt x="198" y="123"/>
                  </a:lnTo>
                  <a:lnTo>
                    <a:pt x="212" y="130"/>
                  </a:lnTo>
                  <a:lnTo>
                    <a:pt x="227" y="136"/>
                  </a:lnTo>
                  <a:lnTo>
                    <a:pt x="246" y="137"/>
                  </a:lnTo>
                  <a:lnTo>
                    <a:pt x="243" y="129"/>
                  </a:lnTo>
                  <a:lnTo>
                    <a:pt x="240" y="122"/>
                  </a:lnTo>
                  <a:lnTo>
                    <a:pt x="238" y="117"/>
                  </a:lnTo>
                  <a:lnTo>
                    <a:pt x="236" y="104"/>
                  </a:lnTo>
                  <a:lnTo>
                    <a:pt x="240" y="103"/>
                  </a:lnTo>
                  <a:lnTo>
                    <a:pt x="243" y="101"/>
                  </a:lnTo>
                  <a:lnTo>
                    <a:pt x="248" y="101"/>
                  </a:lnTo>
                  <a:lnTo>
                    <a:pt x="255" y="101"/>
                  </a:lnTo>
                  <a:close/>
                  <a:moveTo>
                    <a:pt x="742" y="80"/>
                  </a:moveTo>
                  <a:lnTo>
                    <a:pt x="754" y="85"/>
                  </a:lnTo>
                  <a:lnTo>
                    <a:pt x="754" y="89"/>
                  </a:lnTo>
                  <a:lnTo>
                    <a:pt x="749" y="89"/>
                  </a:lnTo>
                  <a:lnTo>
                    <a:pt x="746" y="89"/>
                  </a:lnTo>
                  <a:lnTo>
                    <a:pt x="744" y="89"/>
                  </a:lnTo>
                  <a:lnTo>
                    <a:pt x="742" y="87"/>
                  </a:lnTo>
                  <a:lnTo>
                    <a:pt x="742" y="87"/>
                  </a:lnTo>
                  <a:lnTo>
                    <a:pt x="742" y="85"/>
                  </a:lnTo>
                  <a:lnTo>
                    <a:pt x="742" y="80"/>
                  </a:lnTo>
                  <a:close/>
                  <a:moveTo>
                    <a:pt x="140" y="80"/>
                  </a:moveTo>
                  <a:lnTo>
                    <a:pt x="140" y="87"/>
                  </a:lnTo>
                  <a:lnTo>
                    <a:pt x="140" y="92"/>
                  </a:lnTo>
                  <a:lnTo>
                    <a:pt x="142" y="97"/>
                  </a:lnTo>
                  <a:lnTo>
                    <a:pt x="140" y="101"/>
                  </a:lnTo>
                  <a:lnTo>
                    <a:pt x="140" y="104"/>
                  </a:lnTo>
                  <a:lnTo>
                    <a:pt x="135" y="108"/>
                  </a:lnTo>
                  <a:lnTo>
                    <a:pt x="130" y="111"/>
                  </a:lnTo>
                  <a:lnTo>
                    <a:pt x="124" y="115"/>
                  </a:lnTo>
                  <a:lnTo>
                    <a:pt x="121" y="120"/>
                  </a:lnTo>
                  <a:lnTo>
                    <a:pt x="114" y="117"/>
                  </a:lnTo>
                  <a:lnTo>
                    <a:pt x="110" y="115"/>
                  </a:lnTo>
                  <a:lnTo>
                    <a:pt x="107" y="113"/>
                  </a:lnTo>
                  <a:lnTo>
                    <a:pt x="105" y="111"/>
                  </a:lnTo>
                  <a:lnTo>
                    <a:pt x="102" y="108"/>
                  </a:lnTo>
                  <a:lnTo>
                    <a:pt x="100" y="125"/>
                  </a:lnTo>
                  <a:lnTo>
                    <a:pt x="95" y="134"/>
                  </a:lnTo>
                  <a:lnTo>
                    <a:pt x="82" y="137"/>
                  </a:lnTo>
                  <a:lnTo>
                    <a:pt x="72" y="137"/>
                  </a:lnTo>
                  <a:lnTo>
                    <a:pt x="61" y="137"/>
                  </a:lnTo>
                  <a:lnTo>
                    <a:pt x="48" y="137"/>
                  </a:lnTo>
                  <a:lnTo>
                    <a:pt x="48" y="123"/>
                  </a:lnTo>
                  <a:lnTo>
                    <a:pt x="67" y="110"/>
                  </a:lnTo>
                  <a:lnTo>
                    <a:pt x="88" y="97"/>
                  </a:lnTo>
                  <a:lnTo>
                    <a:pt x="112" y="87"/>
                  </a:lnTo>
                  <a:lnTo>
                    <a:pt x="140" y="80"/>
                  </a:lnTo>
                  <a:close/>
                  <a:moveTo>
                    <a:pt x="3671" y="80"/>
                  </a:moveTo>
                  <a:lnTo>
                    <a:pt x="3680" y="80"/>
                  </a:lnTo>
                  <a:lnTo>
                    <a:pt x="3683" y="89"/>
                  </a:lnTo>
                  <a:lnTo>
                    <a:pt x="3683" y="99"/>
                  </a:lnTo>
                  <a:lnTo>
                    <a:pt x="3683" y="111"/>
                  </a:lnTo>
                  <a:lnTo>
                    <a:pt x="3699" y="106"/>
                  </a:lnTo>
                  <a:lnTo>
                    <a:pt x="3711" y="99"/>
                  </a:lnTo>
                  <a:lnTo>
                    <a:pt x="3725" y="92"/>
                  </a:lnTo>
                  <a:lnTo>
                    <a:pt x="3725" y="146"/>
                  </a:lnTo>
                  <a:lnTo>
                    <a:pt x="3725" y="148"/>
                  </a:lnTo>
                  <a:lnTo>
                    <a:pt x="3723" y="148"/>
                  </a:lnTo>
                  <a:lnTo>
                    <a:pt x="3723" y="148"/>
                  </a:lnTo>
                  <a:lnTo>
                    <a:pt x="3723" y="148"/>
                  </a:lnTo>
                  <a:lnTo>
                    <a:pt x="3723" y="148"/>
                  </a:lnTo>
                  <a:lnTo>
                    <a:pt x="3722" y="150"/>
                  </a:lnTo>
                  <a:lnTo>
                    <a:pt x="3709" y="150"/>
                  </a:lnTo>
                  <a:lnTo>
                    <a:pt x="3692" y="151"/>
                  </a:lnTo>
                  <a:lnTo>
                    <a:pt x="3675" y="153"/>
                  </a:lnTo>
                  <a:lnTo>
                    <a:pt x="3661" y="155"/>
                  </a:lnTo>
                  <a:lnTo>
                    <a:pt x="3650" y="157"/>
                  </a:lnTo>
                  <a:lnTo>
                    <a:pt x="3645" y="158"/>
                  </a:lnTo>
                  <a:lnTo>
                    <a:pt x="3633" y="148"/>
                  </a:lnTo>
                  <a:lnTo>
                    <a:pt x="3624" y="134"/>
                  </a:lnTo>
                  <a:lnTo>
                    <a:pt x="3619" y="115"/>
                  </a:lnTo>
                  <a:lnTo>
                    <a:pt x="3620" y="110"/>
                  </a:lnTo>
                  <a:lnTo>
                    <a:pt x="3622" y="106"/>
                  </a:lnTo>
                  <a:lnTo>
                    <a:pt x="3624" y="103"/>
                  </a:lnTo>
                  <a:lnTo>
                    <a:pt x="3626" y="99"/>
                  </a:lnTo>
                  <a:lnTo>
                    <a:pt x="3627" y="96"/>
                  </a:lnTo>
                  <a:lnTo>
                    <a:pt x="3634" y="92"/>
                  </a:lnTo>
                  <a:lnTo>
                    <a:pt x="3643" y="87"/>
                  </a:lnTo>
                  <a:lnTo>
                    <a:pt x="3657" y="82"/>
                  </a:lnTo>
                  <a:lnTo>
                    <a:pt x="3671" y="80"/>
                  </a:lnTo>
                  <a:close/>
                  <a:moveTo>
                    <a:pt x="458" y="73"/>
                  </a:moveTo>
                  <a:lnTo>
                    <a:pt x="461" y="83"/>
                  </a:lnTo>
                  <a:lnTo>
                    <a:pt x="468" y="87"/>
                  </a:lnTo>
                  <a:lnTo>
                    <a:pt x="479" y="87"/>
                  </a:lnTo>
                  <a:lnTo>
                    <a:pt x="496" y="85"/>
                  </a:lnTo>
                  <a:lnTo>
                    <a:pt x="496" y="89"/>
                  </a:lnTo>
                  <a:lnTo>
                    <a:pt x="498" y="94"/>
                  </a:lnTo>
                  <a:lnTo>
                    <a:pt x="500" y="99"/>
                  </a:lnTo>
                  <a:lnTo>
                    <a:pt x="500" y="103"/>
                  </a:lnTo>
                  <a:lnTo>
                    <a:pt x="500" y="108"/>
                  </a:lnTo>
                  <a:lnTo>
                    <a:pt x="500" y="111"/>
                  </a:lnTo>
                  <a:lnTo>
                    <a:pt x="519" y="122"/>
                  </a:lnTo>
                  <a:lnTo>
                    <a:pt x="541" y="127"/>
                  </a:lnTo>
                  <a:lnTo>
                    <a:pt x="566" y="127"/>
                  </a:lnTo>
                  <a:lnTo>
                    <a:pt x="590" y="127"/>
                  </a:lnTo>
                  <a:lnTo>
                    <a:pt x="617" y="125"/>
                  </a:lnTo>
                  <a:lnTo>
                    <a:pt x="639" y="127"/>
                  </a:lnTo>
                  <a:lnTo>
                    <a:pt x="639" y="132"/>
                  </a:lnTo>
                  <a:lnTo>
                    <a:pt x="641" y="137"/>
                  </a:lnTo>
                  <a:lnTo>
                    <a:pt x="643" y="141"/>
                  </a:lnTo>
                  <a:lnTo>
                    <a:pt x="643" y="143"/>
                  </a:lnTo>
                  <a:lnTo>
                    <a:pt x="643" y="146"/>
                  </a:lnTo>
                  <a:lnTo>
                    <a:pt x="643" y="150"/>
                  </a:lnTo>
                  <a:lnTo>
                    <a:pt x="639" y="162"/>
                  </a:lnTo>
                  <a:lnTo>
                    <a:pt x="629" y="162"/>
                  </a:lnTo>
                  <a:lnTo>
                    <a:pt x="617" y="160"/>
                  </a:lnTo>
                  <a:lnTo>
                    <a:pt x="608" y="158"/>
                  </a:lnTo>
                  <a:lnTo>
                    <a:pt x="604" y="158"/>
                  </a:lnTo>
                  <a:lnTo>
                    <a:pt x="601" y="160"/>
                  </a:lnTo>
                  <a:lnTo>
                    <a:pt x="599" y="164"/>
                  </a:lnTo>
                  <a:lnTo>
                    <a:pt x="597" y="165"/>
                  </a:lnTo>
                  <a:lnTo>
                    <a:pt x="594" y="165"/>
                  </a:lnTo>
                  <a:lnTo>
                    <a:pt x="592" y="167"/>
                  </a:lnTo>
                  <a:lnTo>
                    <a:pt x="587" y="169"/>
                  </a:lnTo>
                  <a:lnTo>
                    <a:pt x="582" y="169"/>
                  </a:lnTo>
                  <a:lnTo>
                    <a:pt x="576" y="171"/>
                  </a:lnTo>
                  <a:lnTo>
                    <a:pt x="573" y="172"/>
                  </a:lnTo>
                  <a:lnTo>
                    <a:pt x="568" y="172"/>
                  </a:lnTo>
                  <a:lnTo>
                    <a:pt x="562" y="172"/>
                  </a:lnTo>
                  <a:lnTo>
                    <a:pt x="559" y="167"/>
                  </a:lnTo>
                  <a:lnTo>
                    <a:pt x="557" y="162"/>
                  </a:lnTo>
                  <a:lnTo>
                    <a:pt x="554" y="158"/>
                  </a:lnTo>
                  <a:lnTo>
                    <a:pt x="554" y="162"/>
                  </a:lnTo>
                  <a:lnTo>
                    <a:pt x="550" y="165"/>
                  </a:lnTo>
                  <a:lnTo>
                    <a:pt x="548" y="169"/>
                  </a:lnTo>
                  <a:lnTo>
                    <a:pt x="547" y="172"/>
                  </a:lnTo>
                  <a:lnTo>
                    <a:pt x="538" y="172"/>
                  </a:lnTo>
                  <a:lnTo>
                    <a:pt x="534" y="167"/>
                  </a:lnTo>
                  <a:lnTo>
                    <a:pt x="531" y="160"/>
                  </a:lnTo>
                  <a:lnTo>
                    <a:pt x="528" y="153"/>
                  </a:lnTo>
                  <a:lnTo>
                    <a:pt x="526" y="158"/>
                  </a:lnTo>
                  <a:lnTo>
                    <a:pt x="524" y="162"/>
                  </a:lnTo>
                  <a:lnTo>
                    <a:pt x="522" y="164"/>
                  </a:lnTo>
                  <a:lnTo>
                    <a:pt x="522" y="164"/>
                  </a:lnTo>
                  <a:lnTo>
                    <a:pt x="519" y="164"/>
                  </a:lnTo>
                  <a:lnTo>
                    <a:pt x="515" y="162"/>
                  </a:lnTo>
                  <a:lnTo>
                    <a:pt x="512" y="160"/>
                  </a:lnTo>
                  <a:lnTo>
                    <a:pt x="510" y="158"/>
                  </a:lnTo>
                  <a:lnTo>
                    <a:pt x="510" y="157"/>
                  </a:lnTo>
                  <a:lnTo>
                    <a:pt x="510" y="155"/>
                  </a:lnTo>
                  <a:lnTo>
                    <a:pt x="510" y="153"/>
                  </a:lnTo>
                  <a:lnTo>
                    <a:pt x="510" y="151"/>
                  </a:lnTo>
                  <a:lnTo>
                    <a:pt x="508" y="150"/>
                  </a:lnTo>
                  <a:lnTo>
                    <a:pt x="507" y="150"/>
                  </a:lnTo>
                  <a:lnTo>
                    <a:pt x="505" y="151"/>
                  </a:lnTo>
                  <a:lnTo>
                    <a:pt x="501" y="151"/>
                  </a:lnTo>
                  <a:lnTo>
                    <a:pt x="496" y="153"/>
                  </a:lnTo>
                  <a:lnTo>
                    <a:pt x="493" y="153"/>
                  </a:lnTo>
                  <a:lnTo>
                    <a:pt x="487" y="155"/>
                  </a:lnTo>
                  <a:lnTo>
                    <a:pt x="486" y="153"/>
                  </a:lnTo>
                  <a:lnTo>
                    <a:pt x="484" y="153"/>
                  </a:lnTo>
                  <a:lnTo>
                    <a:pt x="480" y="151"/>
                  </a:lnTo>
                  <a:lnTo>
                    <a:pt x="479" y="150"/>
                  </a:lnTo>
                  <a:lnTo>
                    <a:pt x="475" y="148"/>
                  </a:lnTo>
                  <a:lnTo>
                    <a:pt x="473" y="146"/>
                  </a:lnTo>
                  <a:lnTo>
                    <a:pt x="475" y="136"/>
                  </a:lnTo>
                  <a:lnTo>
                    <a:pt x="473" y="129"/>
                  </a:lnTo>
                  <a:lnTo>
                    <a:pt x="470" y="123"/>
                  </a:lnTo>
                  <a:lnTo>
                    <a:pt x="466" y="115"/>
                  </a:lnTo>
                  <a:lnTo>
                    <a:pt x="466" y="104"/>
                  </a:lnTo>
                  <a:lnTo>
                    <a:pt x="449" y="103"/>
                  </a:lnTo>
                  <a:lnTo>
                    <a:pt x="433" y="97"/>
                  </a:lnTo>
                  <a:lnTo>
                    <a:pt x="419" y="92"/>
                  </a:lnTo>
                  <a:lnTo>
                    <a:pt x="418" y="90"/>
                  </a:lnTo>
                  <a:lnTo>
                    <a:pt x="418" y="89"/>
                  </a:lnTo>
                  <a:lnTo>
                    <a:pt x="418" y="87"/>
                  </a:lnTo>
                  <a:lnTo>
                    <a:pt x="416" y="85"/>
                  </a:lnTo>
                  <a:lnTo>
                    <a:pt x="416" y="80"/>
                  </a:lnTo>
                  <a:lnTo>
                    <a:pt x="423" y="78"/>
                  </a:lnTo>
                  <a:lnTo>
                    <a:pt x="432" y="78"/>
                  </a:lnTo>
                  <a:lnTo>
                    <a:pt x="442" y="76"/>
                  </a:lnTo>
                  <a:lnTo>
                    <a:pt x="445" y="75"/>
                  </a:lnTo>
                  <a:lnTo>
                    <a:pt x="449" y="75"/>
                  </a:lnTo>
                  <a:lnTo>
                    <a:pt x="452" y="73"/>
                  </a:lnTo>
                  <a:lnTo>
                    <a:pt x="458" y="73"/>
                  </a:lnTo>
                  <a:close/>
                  <a:moveTo>
                    <a:pt x="377" y="73"/>
                  </a:moveTo>
                  <a:lnTo>
                    <a:pt x="409" y="73"/>
                  </a:lnTo>
                  <a:lnTo>
                    <a:pt x="409" y="76"/>
                  </a:lnTo>
                  <a:lnTo>
                    <a:pt x="411" y="80"/>
                  </a:lnTo>
                  <a:lnTo>
                    <a:pt x="411" y="83"/>
                  </a:lnTo>
                  <a:lnTo>
                    <a:pt x="412" y="89"/>
                  </a:lnTo>
                  <a:lnTo>
                    <a:pt x="404" y="89"/>
                  </a:lnTo>
                  <a:lnTo>
                    <a:pt x="400" y="89"/>
                  </a:lnTo>
                  <a:lnTo>
                    <a:pt x="397" y="89"/>
                  </a:lnTo>
                  <a:lnTo>
                    <a:pt x="390" y="87"/>
                  </a:lnTo>
                  <a:lnTo>
                    <a:pt x="384" y="87"/>
                  </a:lnTo>
                  <a:lnTo>
                    <a:pt x="377" y="85"/>
                  </a:lnTo>
                  <a:lnTo>
                    <a:pt x="377" y="73"/>
                  </a:lnTo>
                  <a:close/>
                  <a:moveTo>
                    <a:pt x="301" y="69"/>
                  </a:moveTo>
                  <a:lnTo>
                    <a:pt x="308" y="73"/>
                  </a:lnTo>
                  <a:lnTo>
                    <a:pt x="315" y="76"/>
                  </a:lnTo>
                  <a:lnTo>
                    <a:pt x="318" y="82"/>
                  </a:lnTo>
                  <a:lnTo>
                    <a:pt x="322" y="89"/>
                  </a:lnTo>
                  <a:lnTo>
                    <a:pt x="323" y="96"/>
                  </a:lnTo>
                  <a:lnTo>
                    <a:pt x="313" y="96"/>
                  </a:lnTo>
                  <a:lnTo>
                    <a:pt x="313" y="92"/>
                  </a:lnTo>
                  <a:lnTo>
                    <a:pt x="308" y="89"/>
                  </a:lnTo>
                  <a:lnTo>
                    <a:pt x="306" y="85"/>
                  </a:lnTo>
                  <a:lnTo>
                    <a:pt x="304" y="82"/>
                  </a:lnTo>
                  <a:lnTo>
                    <a:pt x="302" y="76"/>
                  </a:lnTo>
                  <a:lnTo>
                    <a:pt x="301" y="69"/>
                  </a:lnTo>
                  <a:close/>
                  <a:moveTo>
                    <a:pt x="489" y="61"/>
                  </a:moveTo>
                  <a:lnTo>
                    <a:pt x="505" y="61"/>
                  </a:lnTo>
                  <a:lnTo>
                    <a:pt x="505" y="69"/>
                  </a:lnTo>
                  <a:lnTo>
                    <a:pt x="489" y="69"/>
                  </a:lnTo>
                  <a:lnTo>
                    <a:pt x="489" y="61"/>
                  </a:lnTo>
                  <a:close/>
                  <a:moveTo>
                    <a:pt x="192" y="61"/>
                  </a:moveTo>
                  <a:lnTo>
                    <a:pt x="201" y="62"/>
                  </a:lnTo>
                  <a:lnTo>
                    <a:pt x="208" y="62"/>
                  </a:lnTo>
                  <a:lnTo>
                    <a:pt x="215" y="64"/>
                  </a:lnTo>
                  <a:lnTo>
                    <a:pt x="220" y="66"/>
                  </a:lnTo>
                  <a:lnTo>
                    <a:pt x="217" y="71"/>
                  </a:lnTo>
                  <a:lnTo>
                    <a:pt x="213" y="76"/>
                  </a:lnTo>
                  <a:lnTo>
                    <a:pt x="210" y="80"/>
                  </a:lnTo>
                  <a:lnTo>
                    <a:pt x="205" y="85"/>
                  </a:lnTo>
                  <a:lnTo>
                    <a:pt x="199" y="89"/>
                  </a:lnTo>
                  <a:lnTo>
                    <a:pt x="194" y="90"/>
                  </a:lnTo>
                  <a:lnTo>
                    <a:pt x="191" y="90"/>
                  </a:lnTo>
                  <a:lnTo>
                    <a:pt x="185" y="89"/>
                  </a:lnTo>
                  <a:lnTo>
                    <a:pt x="182" y="85"/>
                  </a:lnTo>
                  <a:lnTo>
                    <a:pt x="180" y="82"/>
                  </a:lnTo>
                  <a:lnTo>
                    <a:pt x="178" y="78"/>
                  </a:lnTo>
                  <a:lnTo>
                    <a:pt x="178" y="73"/>
                  </a:lnTo>
                  <a:lnTo>
                    <a:pt x="185" y="68"/>
                  </a:lnTo>
                  <a:lnTo>
                    <a:pt x="192" y="61"/>
                  </a:lnTo>
                  <a:close/>
                  <a:moveTo>
                    <a:pt x="435" y="54"/>
                  </a:moveTo>
                  <a:lnTo>
                    <a:pt x="440" y="54"/>
                  </a:lnTo>
                  <a:lnTo>
                    <a:pt x="444" y="54"/>
                  </a:lnTo>
                  <a:lnTo>
                    <a:pt x="447" y="54"/>
                  </a:lnTo>
                  <a:lnTo>
                    <a:pt x="449" y="54"/>
                  </a:lnTo>
                  <a:lnTo>
                    <a:pt x="452" y="54"/>
                  </a:lnTo>
                  <a:lnTo>
                    <a:pt x="456" y="54"/>
                  </a:lnTo>
                  <a:lnTo>
                    <a:pt x="461" y="54"/>
                  </a:lnTo>
                  <a:lnTo>
                    <a:pt x="461" y="61"/>
                  </a:lnTo>
                  <a:lnTo>
                    <a:pt x="438" y="66"/>
                  </a:lnTo>
                  <a:lnTo>
                    <a:pt x="435" y="54"/>
                  </a:lnTo>
                  <a:close/>
                  <a:moveTo>
                    <a:pt x="220" y="43"/>
                  </a:moveTo>
                  <a:lnTo>
                    <a:pt x="227" y="45"/>
                  </a:lnTo>
                  <a:lnTo>
                    <a:pt x="234" y="47"/>
                  </a:lnTo>
                  <a:lnTo>
                    <a:pt x="240" y="50"/>
                  </a:lnTo>
                  <a:lnTo>
                    <a:pt x="236" y="50"/>
                  </a:lnTo>
                  <a:lnTo>
                    <a:pt x="227" y="54"/>
                  </a:lnTo>
                  <a:lnTo>
                    <a:pt x="217" y="54"/>
                  </a:lnTo>
                  <a:lnTo>
                    <a:pt x="205" y="54"/>
                  </a:lnTo>
                  <a:lnTo>
                    <a:pt x="205" y="50"/>
                  </a:lnTo>
                  <a:lnTo>
                    <a:pt x="208" y="50"/>
                  </a:lnTo>
                  <a:lnTo>
                    <a:pt x="212" y="47"/>
                  </a:lnTo>
                  <a:lnTo>
                    <a:pt x="217" y="45"/>
                  </a:lnTo>
                  <a:lnTo>
                    <a:pt x="220" y="43"/>
                  </a:lnTo>
                  <a:close/>
                  <a:moveTo>
                    <a:pt x="2671" y="41"/>
                  </a:moveTo>
                  <a:lnTo>
                    <a:pt x="2688" y="43"/>
                  </a:lnTo>
                  <a:lnTo>
                    <a:pt x="2692" y="47"/>
                  </a:lnTo>
                  <a:lnTo>
                    <a:pt x="2694" y="50"/>
                  </a:lnTo>
                  <a:lnTo>
                    <a:pt x="2697" y="54"/>
                  </a:lnTo>
                  <a:lnTo>
                    <a:pt x="2695" y="57"/>
                  </a:lnTo>
                  <a:lnTo>
                    <a:pt x="2695" y="59"/>
                  </a:lnTo>
                  <a:lnTo>
                    <a:pt x="2695" y="59"/>
                  </a:lnTo>
                  <a:lnTo>
                    <a:pt x="2694" y="61"/>
                  </a:lnTo>
                  <a:lnTo>
                    <a:pt x="2694" y="61"/>
                  </a:lnTo>
                  <a:lnTo>
                    <a:pt x="2683" y="75"/>
                  </a:lnTo>
                  <a:lnTo>
                    <a:pt x="2669" y="85"/>
                  </a:lnTo>
                  <a:lnTo>
                    <a:pt x="2653" y="94"/>
                  </a:lnTo>
                  <a:lnTo>
                    <a:pt x="2634" y="101"/>
                  </a:lnTo>
                  <a:lnTo>
                    <a:pt x="2617" y="108"/>
                  </a:lnTo>
                  <a:lnTo>
                    <a:pt x="2601" y="115"/>
                  </a:lnTo>
                  <a:lnTo>
                    <a:pt x="2584" y="129"/>
                  </a:lnTo>
                  <a:lnTo>
                    <a:pt x="2564" y="150"/>
                  </a:lnTo>
                  <a:lnTo>
                    <a:pt x="2544" y="174"/>
                  </a:lnTo>
                  <a:lnTo>
                    <a:pt x="2524" y="202"/>
                  </a:lnTo>
                  <a:lnTo>
                    <a:pt x="2509" y="230"/>
                  </a:lnTo>
                  <a:lnTo>
                    <a:pt x="2498" y="258"/>
                  </a:lnTo>
                  <a:lnTo>
                    <a:pt x="2493" y="284"/>
                  </a:lnTo>
                  <a:lnTo>
                    <a:pt x="2495" y="293"/>
                  </a:lnTo>
                  <a:lnTo>
                    <a:pt x="2502" y="303"/>
                  </a:lnTo>
                  <a:lnTo>
                    <a:pt x="2510" y="314"/>
                  </a:lnTo>
                  <a:lnTo>
                    <a:pt x="2521" y="322"/>
                  </a:lnTo>
                  <a:lnTo>
                    <a:pt x="2521" y="326"/>
                  </a:lnTo>
                  <a:lnTo>
                    <a:pt x="2516" y="326"/>
                  </a:lnTo>
                  <a:lnTo>
                    <a:pt x="2512" y="335"/>
                  </a:lnTo>
                  <a:lnTo>
                    <a:pt x="2498" y="329"/>
                  </a:lnTo>
                  <a:lnTo>
                    <a:pt x="2482" y="326"/>
                  </a:lnTo>
                  <a:lnTo>
                    <a:pt x="2477" y="312"/>
                  </a:lnTo>
                  <a:lnTo>
                    <a:pt x="2468" y="300"/>
                  </a:lnTo>
                  <a:lnTo>
                    <a:pt x="2460" y="291"/>
                  </a:lnTo>
                  <a:lnTo>
                    <a:pt x="2451" y="282"/>
                  </a:lnTo>
                  <a:lnTo>
                    <a:pt x="2444" y="268"/>
                  </a:lnTo>
                  <a:lnTo>
                    <a:pt x="2454" y="261"/>
                  </a:lnTo>
                  <a:lnTo>
                    <a:pt x="2460" y="258"/>
                  </a:lnTo>
                  <a:lnTo>
                    <a:pt x="2460" y="253"/>
                  </a:lnTo>
                  <a:lnTo>
                    <a:pt x="2458" y="249"/>
                  </a:lnTo>
                  <a:lnTo>
                    <a:pt x="2456" y="242"/>
                  </a:lnTo>
                  <a:lnTo>
                    <a:pt x="2458" y="235"/>
                  </a:lnTo>
                  <a:lnTo>
                    <a:pt x="2463" y="226"/>
                  </a:lnTo>
                  <a:lnTo>
                    <a:pt x="2470" y="221"/>
                  </a:lnTo>
                  <a:lnTo>
                    <a:pt x="2477" y="214"/>
                  </a:lnTo>
                  <a:lnTo>
                    <a:pt x="2482" y="204"/>
                  </a:lnTo>
                  <a:lnTo>
                    <a:pt x="2479" y="202"/>
                  </a:lnTo>
                  <a:lnTo>
                    <a:pt x="2475" y="200"/>
                  </a:lnTo>
                  <a:lnTo>
                    <a:pt x="2475" y="199"/>
                  </a:lnTo>
                  <a:lnTo>
                    <a:pt x="2474" y="199"/>
                  </a:lnTo>
                  <a:lnTo>
                    <a:pt x="2474" y="197"/>
                  </a:lnTo>
                  <a:lnTo>
                    <a:pt x="2474" y="195"/>
                  </a:lnTo>
                  <a:lnTo>
                    <a:pt x="2482" y="186"/>
                  </a:lnTo>
                  <a:lnTo>
                    <a:pt x="2491" y="178"/>
                  </a:lnTo>
                  <a:lnTo>
                    <a:pt x="2496" y="165"/>
                  </a:lnTo>
                  <a:lnTo>
                    <a:pt x="2498" y="162"/>
                  </a:lnTo>
                  <a:lnTo>
                    <a:pt x="2496" y="157"/>
                  </a:lnTo>
                  <a:lnTo>
                    <a:pt x="2496" y="153"/>
                  </a:lnTo>
                  <a:lnTo>
                    <a:pt x="2495" y="151"/>
                  </a:lnTo>
                  <a:lnTo>
                    <a:pt x="2495" y="146"/>
                  </a:lnTo>
                  <a:lnTo>
                    <a:pt x="2495" y="143"/>
                  </a:lnTo>
                  <a:lnTo>
                    <a:pt x="2496" y="137"/>
                  </a:lnTo>
                  <a:lnTo>
                    <a:pt x="2510" y="122"/>
                  </a:lnTo>
                  <a:lnTo>
                    <a:pt x="2528" y="106"/>
                  </a:lnTo>
                  <a:lnTo>
                    <a:pt x="2550" y="90"/>
                  </a:lnTo>
                  <a:lnTo>
                    <a:pt x="2573" y="78"/>
                  </a:lnTo>
                  <a:lnTo>
                    <a:pt x="2592" y="69"/>
                  </a:lnTo>
                  <a:lnTo>
                    <a:pt x="2624" y="69"/>
                  </a:lnTo>
                  <a:lnTo>
                    <a:pt x="2634" y="64"/>
                  </a:lnTo>
                  <a:lnTo>
                    <a:pt x="2641" y="59"/>
                  </a:lnTo>
                  <a:lnTo>
                    <a:pt x="2646" y="52"/>
                  </a:lnTo>
                  <a:lnTo>
                    <a:pt x="2652" y="48"/>
                  </a:lnTo>
                  <a:lnTo>
                    <a:pt x="2659" y="45"/>
                  </a:lnTo>
                  <a:lnTo>
                    <a:pt x="2671" y="41"/>
                  </a:lnTo>
                  <a:close/>
                  <a:moveTo>
                    <a:pt x="400" y="15"/>
                  </a:moveTo>
                  <a:lnTo>
                    <a:pt x="416" y="15"/>
                  </a:lnTo>
                  <a:lnTo>
                    <a:pt x="421" y="22"/>
                  </a:lnTo>
                  <a:lnTo>
                    <a:pt x="428" y="29"/>
                  </a:lnTo>
                  <a:lnTo>
                    <a:pt x="435" y="34"/>
                  </a:lnTo>
                  <a:lnTo>
                    <a:pt x="432" y="38"/>
                  </a:lnTo>
                  <a:lnTo>
                    <a:pt x="430" y="40"/>
                  </a:lnTo>
                  <a:lnTo>
                    <a:pt x="428" y="41"/>
                  </a:lnTo>
                  <a:lnTo>
                    <a:pt x="426" y="45"/>
                  </a:lnTo>
                  <a:lnTo>
                    <a:pt x="425" y="48"/>
                  </a:lnTo>
                  <a:lnTo>
                    <a:pt x="423" y="54"/>
                  </a:lnTo>
                  <a:lnTo>
                    <a:pt x="418" y="54"/>
                  </a:lnTo>
                  <a:lnTo>
                    <a:pt x="411" y="54"/>
                  </a:lnTo>
                  <a:lnTo>
                    <a:pt x="407" y="52"/>
                  </a:lnTo>
                  <a:lnTo>
                    <a:pt x="402" y="52"/>
                  </a:lnTo>
                  <a:lnTo>
                    <a:pt x="397" y="50"/>
                  </a:lnTo>
                  <a:lnTo>
                    <a:pt x="397" y="43"/>
                  </a:lnTo>
                  <a:lnTo>
                    <a:pt x="398" y="38"/>
                  </a:lnTo>
                  <a:lnTo>
                    <a:pt x="400" y="31"/>
                  </a:lnTo>
                  <a:lnTo>
                    <a:pt x="400" y="24"/>
                  </a:lnTo>
                  <a:lnTo>
                    <a:pt x="400" y="15"/>
                  </a:lnTo>
                  <a:close/>
                  <a:moveTo>
                    <a:pt x="3165" y="0"/>
                  </a:moveTo>
                  <a:lnTo>
                    <a:pt x="3184" y="0"/>
                  </a:lnTo>
                  <a:lnTo>
                    <a:pt x="3188" y="5"/>
                  </a:lnTo>
                  <a:lnTo>
                    <a:pt x="3189" y="7"/>
                  </a:lnTo>
                  <a:lnTo>
                    <a:pt x="3191" y="10"/>
                  </a:lnTo>
                  <a:lnTo>
                    <a:pt x="3195" y="14"/>
                  </a:lnTo>
                  <a:lnTo>
                    <a:pt x="3196" y="19"/>
                  </a:lnTo>
                  <a:lnTo>
                    <a:pt x="3191" y="21"/>
                  </a:lnTo>
                  <a:lnTo>
                    <a:pt x="3189" y="22"/>
                  </a:lnTo>
                  <a:lnTo>
                    <a:pt x="3186" y="24"/>
                  </a:lnTo>
                  <a:lnTo>
                    <a:pt x="3184" y="27"/>
                  </a:lnTo>
                  <a:lnTo>
                    <a:pt x="3182" y="29"/>
                  </a:lnTo>
                  <a:lnTo>
                    <a:pt x="3181" y="34"/>
                  </a:lnTo>
                  <a:lnTo>
                    <a:pt x="3195" y="38"/>
                  </a:lnTo>
                  <a:lnTo>
                    <a:pt x="3202" y="41"/>
                  </a:lnTo>
                  <a:lnTo>
                    <a:pt x="3209" y="48"/>
                  </a:lnTo>
                  <a:lnTo>
                    <a:pt x="3216" y="57"/>
                  </a:lnTo>
                  <a:lnTo>
                    <a:pt x="3228" y="52"/>
                  </a:lnTo>
                  <a:lnTo>
                    <a:pt x="3240" y="50"/>
                  </a:lnTo>
                  <a:lnTo>
                    <a:pt x="3254" y="48"/>
                  </a:lnTo>
                  <a:lnTo>
                    <a:pt x="3270" y="43"/>
                  </a:lnTo>
                  <a:lnTo>
                    <a:pt x="3271" y="41"/>
                  </a:lnTo>
                  <a:lnTo>
                    <a:pt x="3271" y="41"/>
                  </a:lnTo>
                  <a:lnTo>
                    <a:pt x="3273" y="43"/>
                  </a:lnTo>
                  <a:lnTo>
                    <a:pt x="3273" y="45"/>
                  </a:lnTo>
                  <a:lnTo>
                    <a:pt x="3273" y="47"/>
                  </a:lnTo>
                  <a:lnTo>
                    <a:pt x="3287" y="54"/>
                  </a:lnTo>
                  <a:lnTo>
                    <a:pt x="3298" y="62"/>
                  </a:lnTo>
                  <a:lnTo>
                    <a:pt x="3306" y="73"/>
                  </a:lnTo>
                  <a:lnTo>
                    <a:pt x="3315" y="85"/>
                  </a:lnTo>
                  <a:lnTo>
                    <a:pt x="3315" y="108"/>
                  </a:lnTo>
                  <a:lnTo>
                    <a:pt x="3303" y="117"/>
                  </a:lnTo>
                  <a:lnTo>
                    <a:pt x="3298" y="125"/>
                  </a:lnTo>
                  <a:lnTo>
                    <a:pt x="3294" y="134"/>
                  </a:lnTo>
                  <a:lnTo>
                    <a:pt x="3289" y="143"/>
                  </a:lnTo>
                  <a:lnTo>
                    <a:pt x="3275" y="151"/>
                  </a:lnTo>
                  <a:lnTo>
                    <a:pt x="3259" y="160"/>
                  </a:lnTo>
                  <a:lnTo>
                    <a:pt x="3243" y="171"/>
                  </a:lnTo>
                  <a:lnTo>
                    <a:pt x="3231" y="185"/>
                  </a:lnTo>
                  <a:lnTo>
                    <a:pt x="3235" y="185"/>
                  </a:lnTo>
                  <a:lnTo>
                    <a:pt x="3247" y="178"/>
                  </a:lnTo>
                  <a:lnTo>
                    <a:pt x="3261" y="176"/>
                  </a:lnTo>
                  <a:lnTo>
                    <a:pt x="3277" y="178"/>
                  </a:lnTo>
                  <a:lnTo>
                    <a:pt x="3277" y="181"/>
                  </a:lnTo>
                  <a:lnTo>
                    <a:pt x="3275" y="185"/>
                  </a:lnTo>
                  <a:lnTo>
                    <a:pt x="3275" y="186"/>
                  </a:lnTo>
                  <a:lnTo>
                    <a:pt x="3275" y="188"/>
                  </a:lnTo>
                  <a:lnTo>
                    <a:pt x="3275" y="188"/>
                  </a:lnTo>
                  <a:lnTo>
                    <a:pt x="3275" y="190"/>
                  </a:lnTo>
                  <a:lnTo>
                    <a:pt x="3277" y="190"/>
                  </a:lnTo>
                  <a:lnTo>
                    <a:pt x="3280" y="192"/>
                  </a:lnTo>
                  <a:lnTo>
                    <a:pt x="3285" y="186"/>
                  </a:lnTo>
                  <a:lnTo>
                    <a:pt x="3292" y="181"/>
                  </a:lnTo>
                  <a:lnTo>
                    <a:pt x="3299" y="176"/>
                  </a:lnTo>
                  <a:lnTo>
                    <a:pt x="3308" y="172"/>
                  </a:lnTo>
                  <a:lnTo>
                    <a:pt x="3308" y="178"/>
                  </a:lnTo>
                  <a:lnTo>
                    <a:pt x="3305" y="183"/>
                  </a:lnTo>
                  <a:lnTo>
                    <a:pt x="3303" y="188"/>
                  </a:lnTo>
                  <a:lnTo>
                    <a:pt x="3301" y="195"/>
                  </a:lnTo>
                  <a:lnTo>
                    <a:pt x="3299" y="204"/>
                  </a:lnTo>
                  <a:lnTo>
                    <a:pt x="3301" y="206"/>
                  </a:lnTo>
                  <a:lnTo>
                    <a:pt x="3301" y="206"/>
                  </a:lnTo>
                  <a:lnTo>
                    <a:pt x="3301" y="206"/>
                  </a:lnTo>
                  <a:lnTo>
                    <a:pt x="3301" y="206"/>
                  </a:lnTo>
                  <a:lnTo>
                    <a:pt x="3303" y="206"/>
                  </a:lnTo>
                  <a:lnTo>
                    <a:pt x="3303" y="207"/>
                  </a:lnTo>
                  <a:lnTo>
                    <a:pt x="3312" y="207"/>
                  </a:lnTo>
                  <a:lnTo>
                    <a:pt x="3312" y="195"/>
                  </a:lnTo>
                  <a:lnTo>
                    <a:pt x="3329" y="193"/>
                  </a:lnTo>
                  <a:lnTo>
                    <a:pt x="3345" y="193"/>
                  </a:lnTo>
                  <a:lnTo>
                    <a:pt x="3357" y="195"/>
                  </a:lnTo>
                  <a:lnTo>
                    <a:pt x="3369" y="204"/>
                  </a:lnTo>
                  <a:lnTo>
                    <a:pt x="3369" y="206"/>
                  </a:lnTo>
                  <a:lnTo>
                    <a:pt x="3369" y="211"/>
                  </a:lnTo>
                  <a:lnTo>
                    <a:pt x="3371" y="216"/>
                  </a:lnTo>
                  <a:lnTo>
                    <a:pt x="3371" y="221"/>
                  </a:lnTo>
                  <a:lnTo>
                    <a:pt x="3373" y="226"/>
                  </a:lnTo>
                  <a:lnTo>
                    <a:pt x="3423" y="230"/>
                  </a:lnTo>
                  <a:lnTo>
                    <a:pt x="3427" y="219"/>
                  </a:lnTo>
                  <a:lnTo>
                    <a:pt x="3427" y="216"/>
                  </a:lnTo>
                  <a:lnTo>
                    <a:pt x="3427" y="214"/>
                  </a:lnTo>
                  <a:lnTo>
                    <a:pt x="3427" y="211"/>
                  </a:lnTo>
                  <a:lnTo>
                    <a:pt x="3427" y="206"/>
                  </a:lnTo>
                  <a:lnTo>
                    <a:pt x="3427" y="200"/>
                  </a:lnTo>
                  <a:lnTo>
                    <a:pt x="3430" y="199"/>
                  </a:lnTo>
                  <a:lnTo>
                    <a:pt x="3430" y="199"/>
                  </a:lnTo>
                  <a:lnTo>
                    <a:pt x="3432" y="199"/>
                  </a:lnTo>
                  <a:lnTo>
                    <a:pt x="3432" y="197"/>
                  </a:lnTo>
                  <a:lnTo>
                    <a:pt x="3434" y="195"/>
                  </a:lnTo>
                  <a:lnTo>
                    <a:pt x="3444" y="200"/>
                  </a:lnTo>
                  <a:lnTo>
                    <a:pt x="3455" y="206"/>
                  </a:lnTo>
                  <a:lnTo>
                    <a:pt x="3465" y="211"/>
                  </a:lnTo>
                  <a:lnTo>
                    <a:pt x="3476" y="202"/>
                  </a:lnTo>
                  <a:lnTo>
                    <a:pt x="3488" y="197"/>
                  </a:lnTo>
                  <a:lnTo>
                    <a:pt x="3507" y="195"/>
                  </a:lnTo>
                  <a:lnTo>
                    <a:pt x="3507" y="200"/>
                  </a:lnTo>
                  <a:lnTo>
                    <a:pt x="3510" y="200"/>
                  </a:lnTo>
                  <a:lnTo>
                    <a:pt x="3519" y="235"/>
                  </a:lnTo>
                  <a:lnTo>
                    <a:pt x="3507" y="247"/>
                  </a:lnTo>
                  <a:lnTo>
                    <a:pt x="3500" y="265"/>
                  </a:lnTo>
                  <a:lnTo>
                    <a:pt x="3502" y="268"/>
                  </a:lnTo>
                  <a:lnTo>
                    <a:pt x="3504" y="272"/>
                  </a:lnTo>
                  <a:lnTo>
                    <a:pt x="3504" y="275"/>
                  </a:lnTo>
                  <a:lnTo>
                    <a:pt x="3505" y="279"/>
                  </a:lnTo>
                  <a:lnTo>
                    <a:pt x="3507" y="284"/>
                  </a:lnTo>
                  <a:lnTo>
                    <a:pt x="3516" y="293"/>
                  </a:lnTo>
                  <a:lnTo>
                    <a:pt x="3528" y="300"/>
                  </a:lnTo>
                  <a:lnTo>
                    <a:pt x="3538" y="307"/>
                  </a:lnTo>
                  <a:lnTo>
                    <a:pt x="3538" y="307"/>
                  </a:lnTo>
                  <a:lnTo>
                    <a:pt x="3540" y="305"/>
                  </a:lnTo>
                  <a:lnTo>
                    <a:pt x="3540" y="305"/>
                  </a:lnTo>
                  <a:lnTo>
                    <a:pt x="3540" y="305"/>
                  </a:lnTo>
                  <a:lnTo>
                    <a:pt x="3540" y="305"/>
                  </a:lnTo>
                  <a:lnTo>
                    <a:pt x="3542" y="303"/>
                  </a:lnTo>
                  <a:lnTo>
                    <a:pt x="3547" y="295"/>
                  </a:lnTo>
                  <a:lnTo>
                    <a:pt x="3551" y="284"/>
                  </a:lnTo>
                  <a:lnTo>
                    <a:pt x="3554" y="274"/>
                  </a:lnTo>
                  <a:lnTo>
                    <a:pt x="3561" y="265"/>
                  </a:lnTo>
                  <a:lnTo>
                    <a:pt x="3561" y="274"/>
                  </a:lnTo>
                  <a:lnTo>
                    <a:pt x="3563" y="281"/>
                  </a:lnTo>
                  <a:lnTo>
                    <a:pt x="3566" y="286"/>
                  </a:lnTo>
                  <a:lnTo>
                    <a:pt x="3572" y="289"/>
                  </a:lnTo>
                  <a:lnTo>
                    <a:pt x="3579" y="291"/>
                  </a:lnTo>
                  <a:lnTo>
                    <a:pt x="3587" y="293"/>
                  </a:lnTo>
                  <a:lnTo>
                    <a:pt x="3600" y="272"/>
                  </a:lnTo>
                  <a:lnTo>
                    <a:pt x="3605" y="277"/>
                  </a:lnTo>
                  <a:lnTo>
                    <a:pt x="3610" y="281"/>
                  </a:lnTo>
                  <a:lnTo>
                    <a:pt x="3613" y="286"/>
                  </a:lnTo>
                  <a:lnTo>
                    <a:pt x="3619" y="289"/>
                  </a:lnTo>
                  <a:lnTo>
                    <a:pt x="3626" y="293"/>
                  </a:lnTo>
                  <a:lnTo>
                    <a:pt x="3629" y="289"/>
                  </a:lnTo>
                  <a:lnTo>
                    <a:pt x="3633" y="286"/>
                  </a:lnTo>
                  <a:lnTo>
                    <a:pt x="3636" y="286"/>
                  </a:lnTo>
                  <a:lnTo>
                    <a:pt x="3638" y="286"/>
                  </a:lnTo>
                  <a:lnTo>
                    <a:pt x="3643" y="286"/>
                  </a:lnTo>
                  <a:lnTo>
                    <a:pt x="3647" y="288"/>
                  </a:lnTo>
                  <a:lnTo>
                    <a:pt x="3654" y="288"/>
                  </a:lnTo>
                  <a:lnTo>
                    <a:pt x="3652" y="270"/>
                  </a:lnTo>
                  <a:lnTo>
                    <a:pt x="3648" y="258"/>
                  </a:lnTo>
                  <a:lnTo>
                    <a:pt x="3645" y="242"/>
                  </a:lnTo>
                  <a:lnTo>
                    <a:pt x="3657" y="239"/>
                  </a:lnTo>
                  <a:lnTo>
                    <a:pt x="3668" y="235"/>
                  </a:lnTo>
                  <a:lnTo>
                    <a:pt x="3685" y="235"/>
                  </a:lnTo>
                  <a:lnTo>
                    <a:pt x="3704" y="237"/>
                  </a:lnTo>
                  <a:lnTo>
                    <a:pt x="3723" y="242"/>
                  </a:lnTo>
                  <a:lnTo>
                    <a:pt x="3741" y="247"/>
                  </a:lnTo>
                  <a:lnTo>
                    <a:pt x="3757" y="253"/>
                  </a:lnTo>
                  <a:lnTo>
                    <a:pt x="3764" y="258"/>
                  </a:lnTo>
                  <a:lnTo>
                    <a:pt x="3767" y="261"/>
                  </a:lnTo>
                  <a:lnTo>
                    <a:pt x="3769" y="267"/>
                  </a:lnTo>
                  <a:lnTo>
                    <a:pt x="3769" y="270"/>
                  </a:lnTo>
                  <a:lnTo>
                    <a:pt x="3771" y="272"/>
                  </a:lnTo>
                  <a:lnTo>
                    <a:pt x="3771" y="275"/>
                  </a:lnTo>
                  <a:lnTo>
                    <a:pt x="3774" y="277"/>
                  </a:lnTo>
                  <a:lnTo>
                    <a:pt x="3778" y="279"/>
                  </a:lnTo>
                  <a:lnTo>
                    <a:pt x="3783" y="281"/>
                  </a:lnTo>
                  <a:lnTo>
                    <a:pt x="3793" y="277"/>
                  </a:lnTo>
                  <a:lnTo>
                    <a:pt x="3805" y="277"/>
                  </a:lnTo>
                  <a:lnTo>
                    <a:pt x="3818" y="277"/>
                  </a:lnTo>
                  <a:lnTo>
                    <a:pt x="3823" y="288"/>
                  </a:lnTo>
                  <a:lnTo>
                    <a:pt x="3830" y="298"/>
                  </a:lnTo>
                  <a:lnTo>
                    <a:pt x="3840" y="307"/>
                  </a:lnTo>
                  <a:lnTo>
                    <a:pt x="3853" y="312"/>
                  </a:lnTo>
                  <a:lnTo>
                    <a:pt x="3865" y="307"/>
                  </a:lnTo>
                  <a:lnTo>
                    <a:pt x="3882" y="307"/>
                  </a:lnTo>
                  <a:lnTo>
                    <a:pt x="3898" y="309"/>
                  </a:lnTo>
                  <a:lnTo>
                    <a:pt x="3914" y="312"/>
                  </a:lnTo>
                  <a:lnTo>
                    <a:pt x="3926" y="315"/>
                  </a:lnTo>
                  <a:lnTo>
                    <a:pt x="3931" y="331"/>
                  </a:lnTo>
                  <a:lnTo>
                    <a:pt x="3933" y="345"/>
                  </a:lnTo>
                  <a:lnTo>
                    <a:pt x="3936" y="357"/>
                  </a:lnTo>
                  <a:lnTo>
                    <a:pt x="3940" y="359"/>
                  </a:lnTo>
                  <a:lnTo>
                    <a:pt x="3942" y="363"/>
                  </a:lnTo>
                  <a:lnTo>
                    <a:pt x="3945" y="364"/>
                  </a:lnTo>
                  <a:lnTo>
                    <a:pt x="3978" y="361"/>
                  </a:lnTo>
                  <a:lnTo>
                    <a:pt x="4011" y="361"/>
                  </a:lnTo>
                  <a:lnTo>
                    <a:pt x="4045" y="361"/>
                  </a:lnTo>
                  <a:lnTo>
                    <a:pt x="4048" y="368"/>
                  </a:lnTo>
                  <a:lnTo>
                    <a:pt x="4053" y="373"/>
                  </a:lnTo>
                  <a:lnTo>
                    <a:pt x="4059" y="380"/>
                  </a:lnTo>
                  <a:lnTo>
                    <a:pt x="4064" y="384"/>
                  </a:lnTo>
                  <a:lnTo>
                    <a:pt x="4071" y="389"/>
                  </a:lnTo>
                  <a:lnTo>
                    <a:pt x="4071" y="384"/>
                  </a:lnTo>
                  <a:lnTo>
                    <a:pt x="4073" y="382"/>
                  </a:lnTo>
                  <a:lnTo>
                    <a:pt x="4074" y="378"/>
                  </a:lnTo>
                  <a:lnTo>
                    <a:pt x="4074" y="375"/>
                  </a:lnTo>
                  <a:lnTo>
                    <a:pt x="4076" y="370"/>
                  </a:lnTo>
                  <a:lnTo>
                    <a:pt x="4073" y="364"/>
                  </a:lnTo>
                  <a:lnTo>
                    <a:pt x="4071" y="361"/>
                  </a:lnTo>
                  <a:lnTo>
                    <a:pt x="4069" y="359"/>
                  </a:lnTo>
                  <a:lnTo>
                    <a:pt x="4069" y="356"/>
                  </a:lnTo>
                  <a:lnTo>
                    <a:pt x="4071" y="352"/>
                  </a:lnTo>
                  <a:lnTo>
                    <a:pt x="4071" y="347"/>
                  </a:lnTo>
                  <a:lnTo>
                    <a:pt x="4071" y="342"/>
                  </a:lnTo>
                  <a:lnTo>
                    <a:pt x="4088" y="345"/>
                  </a:lnTo>
                  <a:lnTo>
                    <a:pt x="4100" y="352"/>
                  </a:lnTo>
                  <a:lnTo>
                    <a:pt x="4114" y="357"/>
                  </a:lnTo>
                  <a:lnTo>
                    <a:pt x="4120" y="357"/>
                  </a:lnTo>
                  <a:lnTo>
                    <a:pt x="4125" y="357"/>
                  </a:lnTo>
                  <a:lnTo>
                    <a:pt x="4130" y="356"/>
                  </a:lnTo>
                  <a:lnTo>
                    <a:pt x="4134" y="352"/>
                  </a:lnTo>
                  <a:lnTo>
                    <a:pt x="4137" y="350"/>
                  </a:lnTo>
                  <a:lnTo>
                    <a:pt x="4141" y="349"/>
                  </a:lnTo>
                  <a:lnTo>
                    <a:pt x="4198" y="373"/>
                  </a:lnTo>
                  <a:lnTo>
                    <a:pt x="4230" y="406"/>
                  </a:lnTo>
                  <a:lnTo>
                    <a:pt x="4235" y="410"/>
                  </a:lnTo>
                  <a:lnTo>
                    <a:pt x="4240" y="410"/>
                  </a:lnTo>
                  <a:lnTo>
                    <a:pt x="4245" y="411"/>
                  </a:lnTo>
                  <a:lnTo>
                    <a:pt x="4251" y="411"/>
                  </a:lnTo>
                  <a:lnTo>
                    <a:pt x="4256" y="415"/>
                  </a:lnTo>
                  <a:lnTo>
                    <a:pt x="4266" y="424"/>
                  </a:lnTo>
                  <a:lnTo>
                    <a:pt x="4273" y="434"/>
                  </a:lnTo>
                  <a:lnTo>
                    <a:pt x="4280" y="443"/>
                  </a:lnTo>
                  <a:lnTo>
                    <a:pt x="4289" y="450"/>
                  </a:lnTo>
                  <a:lnTo>
                    <a:pt x="4306" y="453"/>
                  </a:lnTo>
                  <a:lnTo>
                    <a:pt x="4308" y="452"/>
                  </a:lnTo>
                  <a:lnTo>
                    <a:pt x="4310" y="452"/>
                  </a:lnTo>
                  <a:lnTo>
                    <a:pt x="4312" y="450"/>
                  </a:lnTo>
                  <a:lnTo>
                    <a:pt x="4313" y="450"/>
                  </a:lnTo>
                  <a:lnTo>
                    <a:pt x="4317" y="450"/>
                  </a:lnTo>
                  <a:lnTo>
                    <a:pt x="4327" y="462"/>
                  </a:lnTo>
                  <a:lnTo>
                    <a:pt x="4338" y="474"/>
                  </a:lnTo>
                  <a:lnTo>
                    <a:pt x="4347" y="487"/>
                  </a:lnTo>
                  <a:lnTo>
                    <a:pt x="4352" y="504"/>
                  </a:lnTo>
                  <a:lnTo>
                    <a:pt x="4317" y="504"/>
                  </a:lnTo>
                  <a:lnTo>
                    <a:pt x="4315" y="507"/>
                  </a:lnTo>
                  <a:lnTo>
                    <a:pt x="4312" y="511"/>
                  </a:lnTo>
                  <a:lnTo>
                    <a:pt x="4310" y="513"/>
                  </a:lnTo>
                  <a:lnTo>
                    <a:pt x="4308" y="518"/>
                  </a:lnTo>
                  <a:lnTo>
                    <a:pt x="4306" y="523"/>
                  </a:lnTo>
                  <a:lnTo>
                    <a:pt x="4310" y="525"/>
                  </a:lnTo>
                  <a:lnTo>
                    <a:pt x="4312" y="527"/>
                  </a:lnTo>
                  <a:lnTo>
                    <a:pt x="4313" y="528"/>
                  </a:lnTo>
                  <a:lnTo>
                    <a:pt x="4315" y="532"/>
                  </a:lnTo>
                  <a:lnTo>
                    <a:pt x="4315" y="534"/>
                  </a:lnTo>
                  <a:lnTo>
                    <a:pt x="4313" y="537"/>
                  </a:lnTo>
                  <a:lnTo>
                    <a:pt x="4310" y="542"/>
                  </a:lnTo>
                  <a:lnTo>
                    <a:pt x="4308" y="544"/>
                  </a:lnTo>
                  <a:lnTo>
                    <a:pt x="4305" y="546"/>
                  </a:lnTo>
                  <a:lnTo>
                    <a:pt x="4301" y="546"/>
                  </a:lnTo>
                  <a:lnTo>
                    <a:pt x="4298" y="546"/>
                  </a:lnTo>
                  <a:lnTo>
                    <a:pt x="4291" y="546"/>
                  </a:lnTo>
                  <a:lnTo>
                    <a:pt x="4284" y="535"/>
                  </a:lnTo>
                  <a:lnTo>
                    <a:pt x="4273" y="530"/>
                  </a:lnTo>
                  <a:lnTo>
                    <a:pt x="4259" y="527"/>
                  </a:lnTo>
                  <a:lnTo>
                    <a:pt x="4259" y="514"/>
                  </a:lnTo>
                  <a:lnTo>
                    <a:pt x="4256" y="513"/>
                  </a:lnTo>
                  <a:lnTo>
                    <a:pt x="4252" y="511"/>
                  </a:lnTo>
                  <a:lnTo>
                    <a:pt x="4251" y="509"/>
                  </a:lnTo>
                  <a:lnTo>
                    <a:pt x="4247" y="507"/>
                  </a:lnTo>
                  <a:lnTo>
                    <a:pt x="4240" y="507"/>
                  </a:lnTo>
                  <a:lnTo>
                    <a:pt x="4238" y="507"/>
                  </a:lnTo>
                  <a:lnTo>
                    <a:pt x="4237" y="509"/>
                  </a:lnTo>
                  <a:lnTo>
                    <a:pt x="4235" y="509"/>
                  </a:lnTo>
                  <a:lnTo>
                    <a:pt x="4233" y="509"/>
                  </a:lnTo>
                  <a:lnTo>
                    <a:pt x="4230" y="511"/>
                  </a:lnTo>
                  <a:lnTo>
                    <a:pt x="4226" y="504"/>
                  </a:lnTo>
                  <a:lnTo>
                    <a:pt x="4221" y="497"/>
                  </a:lnTo>
                  <a:lnTo>
                    <a:pt x="4217" y="492"/>
                  </a:lnTo>
                  <a:lnTo>
                    <a:pt x="4217" y="504"/>
                  </a:lnTo>
                  <a:lnTo>
                    <a:pt x="4214" y="518"/>
                  </a:lnTo>
                  <a:lnTo>
                    <a:pt x="4210" y="530"/>
                  </a:lnTo>
                  <a:lnTo>
                    <a:pt x="4202" y="537"/>
                  </a:lnTo>
                  <a:lnTo>
                    <a:pt x="4198" y="539"/>
                  </a:lnTo>
                  <a:lnTo>
                    <a:pt x="4195" y="539"/>
                  </a:lnTo>
                  <a:lnTo>
                    <a:pt x="4193" y="539"/>
                  </a:lnTo>
                  <a:lnTo>
                    <a:pt x="4191" y="539"/>
                  </a:lnTo>
                  <a:lnTo>
                    <a:pt x="4189" y="537"/>
                  </a:lnTo>
                  <a:lnTo>
                    <a:pt x="4188" y="537"/>
                  </a:lnTo>
                  <a:lnTo>
                    <a:pt x="4186" y="537"/>
                  </a:lnTo>
                  <a:lnTo>
                    <a:pt x="4184" y="539"/>
                  </a:lnTo>
                  <a:lnTo>
                    <a:pt x="4182" y="541"/>
                  </a:lnTo>
                  <a:lnTo>
                    <a:pt x="4179" y="546"/>
                  </a:lnTo>
                  <a:lnTo>
                    <a:pt x="4189" y="558"/>
                  </a:lnTo>
                  <a:lnTo>
                    <a:pt x="4200" y="579"/>
                  </a:lnTo>
                  <a:lnTo>
                    <a:pt x="4205" y="603"/>
                  </a:lnTo>
                  <a:lnTo>
                    <a:pt x="4202" y="603"/>
                  </a:lnTo>
                  <a:lnTo>
                    <a:pt x="4200" y="605"/>
                  </a:lnTo>
                  <a:lnTo>
                    <a:pt x="4196" y="605"/>
                  </a:lnTo>
                  <a:lnTo>
                    <a:pt x="4191" y="607"/>
                  </a:lnTo>
                  <a:lnTo>
                    <a:pt x="4184" y="602"/>
                  </a:lnTo>
                  <a:lnTo>
                    <a:pt x="4179" y="598"/>
                  </a:lnTo>
                  <a:lnTo>
                    <a:pt x="4172" y="597"/>
                  </a:lnTo>
                  <a:lnTo>
                    <a:pt x="4163" y="595"/>
                  </a:lnTo>
                  <a:lnTo>
                    <a:pt x="4158" y="609"/>
                  </a:lnTo>
                  <a:lnTo>
                    <a:pt x="4148" y="616"/>
                  </a:lnTo>
                  <a:lnTo>
                    <a:pt x="4135" y="621"/>
                  </a:lnTo>
                  <a:lnTo>
                    <a:pt x="4121" y="626"/>
                  </a:lnTo>
                  <a:lnTo>
                    <a:pt x="4120" y="640"/>
                  </a:lnTo>
                  <a:lnTo>
                    <a:pt x="4116" y="651"/>
                  </a:lnTo>
                  <a:lnTo>
                    <a:pt x="4109" y="661"/>
                  </a:lnTo>
                  <a:lnTo>
                    <a:pt x="4095" y="663"/>
                  </a:lnTo>
                  <a:lnTo>
                    <a:pt x="4085" y="666"/>
                  </a:lnTo>
                  <a:lnTo>
                    <a:pt x="4078" y="670"/>
                  </a:lnTo>
                  <a:lnTo>
                    <a:pt x="4071" y="672"/>
                  </a:lnTo>
                  <a:lnTo>
                    <a:pt x="4066" y="668"/>
                  </a:lnTo>
                  <a:lnTo>
                    <a:pt x="4060" y="663"/>
                  </a:lnTo>
                  <a:lnTo>
                    <a:pt x="4057" y="658"/>
                  </a:lnTo>
                  <a:lnTo>
                    <a:pt x="4050" y="659"/>
                  </a:lnTo>
                  <a:lnTo>
                    <a:pt x="4041" y="661"/>
                  </a:lnTo>
                  <a:lnTo>
                    <a:pt x="4034" y="665"/>
                  </a:lnTo>
                  <a:lnTo>
                    <a:pt x="4029" y="668"/>
                  </a:lnTo>
                  <a:lnTo>
                    <a:pt x="4029" y="675"/>
                  </a:lnTo>
                  <a:lnTo>
                    <a:pt x="4024" y="677"/>
                  </a:lnTo>
                  <a:lnTo>
                    <a:pt x="4015" y="677"/>
                  </a:lnTo>
                  <a:lnTo>
                    <a:pt x="4003" y="677"/>
                  </a:lnTo>
                  <a:lnTo>
                    <a:pt x="3992" y="679"/>
                  </a:lnTo>
                  <a:lnTo>
                    <a:pt x="3987" y="680"/>
                  </a:lnTo>
                  <a:lnTo>
                    <a:pt x="3978" y="701"/>
                  </a:lnTo>
                  <a:lnTo>
                    <a:pt x="3977" y="724"/>
                  </a:lnTo>
                  <a:lnTo>
                    <a:pt x="3977" y="750"/>
                  </a:lnTo>
                  <a:lnTo>
                    <a:pt x="3980" y="773"/>
                  </a:lnTo>
                  <a:lnTo>
                    <a:pt x="3975" y="773"/>
                  </a:lnTo>
                  <a:lnTo>
                    <a:pt x="3973" y="773"/>
                  </a:lnTo>
                  <a:lnTo>
                    <a:pt x="3971" y="773"/>
                  </a:lnTo>
                  <a:lnTo>
                    <a:pt x="3970" y="775"/>
                  </a:lnTo>
                  <a:lnTo>
                    <a:pt x="3968" y="776"/>
                  </a:lnTo>
                  <a:lnTo>
                    <a:pt x="3966" y="782"/>
                  </a:lnTo>
                  <a:lnTo>
                    <a:pt x="3964" y="787"/>
                  </a:lnTo>
                  <a:lnTo>
                    <a:pt x="3964" y="794"/>
                  </a:lnTo>
                  <a:lnTo>
                    <a:pt x="3964" y="802"/>
                  </a:lnTo>
                  <a:lnTo>
                    <a:pt x="3952" y="802"/>
                  </a:lnTo>
                  <a:lnTo>
                    <a:pt x="3945" y="813"/>
                  </a:lnTo>
                  <a:lnTo>
                    <a:pt x="3940" y="820"/>
                  </a:lnTo>
                  <a:lnTo>
                    <a:pt x="3938" y="827"/>
                  </a:lnTo>
                  <a:lnTo>
                    <a:pt x="3936" y="841"/>
                  </a:lnTo>
                  <a:lnTo>
                    <a:pt x="3933" y="841"/>
                  </a:lnTo>
                  <a:lnTo>
                    <a:pt x="3929" y="841"/>
                  </a:lnTo>
                  <a:lnTo>
                    <a:pt x="3928" y="841"/>
                  </a:lnTo>
                  <a:lnTo>
                    <a:pt x="3928" y="841"/>
                  </a:lnTo>
                  <a:lnTo>
                    <a:pt x="3926" y="841"/>
                  </a:lnTo>
                  <a:lnTo>
                    <a:pt x="3922" y="841"/>
                  </a:lnTo>
                  <a:lnTo>
                    <a:pt x="3915" y="855"/>
                  </a:lnTo>
                  <a:lnTo>
                    <a:pt x="3910" y="872"/>
                  </a:lnTo>
                  <a:lnTo>
                    <a:pt x="3898" y="872"/>
                  </a:lnTo>
                  <a:lnTo>
                    <a:pt x="3894" y="891"/>
                  </a:lnTo>
                  <a:lnTo>
                    <a:pt x="3888" y="891"/>
                  </a:lnTo>
                  <a:lnTo>
                    <a:pt x="3888" y="886"/>
                  </a:lnTo>
                  <a:lnTo>
                    <a:pt x="3874" y="867"/>
                  </a:lnTo>
                  <a:lnTo>
                    <a:pt x="3865" y="844"/>
                  </a:lnTo>
                  <a:lnTo>
                    <a:pt x="3863" y="818"/>
                  </a:lnTo>
                  <a:lnTo>
                    <a:pt x="3865" y="787"/>
                  </a:lnTo>
                  <a:lnTo>
                    <a:pt x="3870" y="783"/>
                  </a:lnTo>
                  <a:lnTo>
                    <a:pt x="3874" y="780"/>
                  </a:lnTo>
                  <a:lnTo>
                    <a:pt x="3879" y="776"/>
                  </a:lnTo>
                  <a:lnTo>
                    <a:pt x="3881" y="771"/>
                  </a:lnTo>
                  <a:lnTo>
                    <a:pt x="3884" y="764"/>
                  </a:lnTo>
                  <a:lnTo>
                    <a:pt x="3879" y="755"/>
                  </a:lnTo>
                  <a:lnTo>
                    <a:pt x="3877" y="743"/>
                  </a:lnTo>
                  <a:lnTo>
                    <a:pt x="3884" y="729"/>
                  </a:lnTo>
                  <a:lnTo>
                    <a:pt x="3891" y="724"/>
                  </a:lnTo>
                  <a:lnTo>
                    <a:pt x="3900" y="720"/>
                  </a:lnTo>
                  <a:lnTo>
                    <a:pt x="3910" y="717"/>
                  </a:lnTo>
                  <a:lnTo>
                    <a:pt x="3917" y="710"/>
                  </a:lnTo>
                  <a:lnTo>
                    <a:pt x="3931" y="689"/>
                  </a:lnTo>
                  <a:lnTo>
                    <a:pt x="3945" y="668"/>
                  </a:lnTo>
                  <a:lnTo>
                    <a:pt x="3956" y="659"/>
                  </a:lnTo>
                  <a:lnTo>
                    <a:pt x="3968" y="651"/>
                  </a:lnTo>
                  <a:lnTo>
                    <a:pt x="3980" y="642"/>
                  </a:lnTo>
                  <a:lnTo>
                    <a:pt x="3985" y="630"/>
                  </a:lnTo>
                  <a:lnTo>
                    <a:pt x="3989" y="616"/>
                  </a:lnTo>
                  <a:lnTo>
                    <a:pt x="3994" y="603"/>
                  </a:lnTo>
                  <a:lnTo>
                    <a:pt x="3994" y="602"/>
                  </a:lnTo>
                  <a:lnTo>
                    <a:pt x="3992" y="602"/>
                  </a:lnTo>
                  <a:lnTo>
                    <a:pt x="3992" y="602"/>
                  </a:lnTo>
                  <a:lnTo>
                    <a:pt x="3992" y="602"/>
                  </a:lnTo>
                  <a:lnTo>
                    <a:pt x="3992" y="600"/>
                  </a:lnTo>
                  <a:lnTo>
                    <a:pt x="3990" y="598"/>
                  </a:lnTo>
                  <a:lnTo>
                    <a:pt x="3987" y="600"/>
                  </a:lnTo>
                  <a:lnTo>
                    <a:pt x="3987" y="600"/>
                  </a:lnTo>
                  <a:lnTo>
                    <a:pt x="3985" y="602"/>
                  </a:lnTo>
                  <a:lnTo>
                    <a:pt x="3985" y="602"/>
                  </a:lnTo>
                  <a:lnTo>
                    <a:pt x="3984" y="603"/>
                  </a:lnTo>
                  <a:lnTo>
                    <a:pt x="3975" y="616"/>
                  </a:lnTo>
                  <a:lnTo>
                    <a:pt x="3966" y="630"/>
                  </a:lnTo>
                  <a:lnTo>
                    <a:pt x="3957" y="642"/>
                  </a:lnTo>
                  <a:lnTo>
                    <a:pt x="3945" y="651"/>
                  </a:lnTo>
                  <a:lnTo>
                    <a:pt x="3929" y="658"/>
                  </a:lnTo>
                  <a:lnTo>
                    <a:pt x="3928" y="652"/>
                  </a:lnTo>
                  <a:lnTo>
                    <a:pt x="3928" y="651"/>
                  </a:lnTo>
                  <a:lnTo>
                    <a:pt x="3926" y="647"/>
                  </a:lnTo>
                  <a:lnTo>
                    <a:pt x="3926" y="642"/>
                  </a:lnTo>
                  <a:lnTo>
                    <a:pt x="3928" y="640"/>
                  </a:lnTo>
                  <a:lnTo>
                    <a:pt x="3928" y="638"/>
                  </a:lnTo>
                  <a:lnTo>
                    <a:pt x="3928" y="637"/>
                  </a:lnTo>
                  <a:lnTo>
                    <a:pt x="3929" y="633"/>
                  </a:lnTo>
                  <a:lnTo>
                    <a:pt x="3929" y="630"/>
                  </a:lnTo>
                  <a:lnTo>
                    <a:pt x="3924" y="626"/>
                  </a:lnTo>
                  <a:lnTo>
                    <a:pt x="3919" y="624"/>
                  </a:lnTo>
                  <a:lnTo>
                    <a:pt x="3915" y="623"/>
                  </a:lnTo>
                  <a:lnTo>
                    <a:pt x="3910" y="621"/>
                  </a:lnTo>
                  <a:lnTo>
                    <a:pt x="3907" y="623"/>
                  </a:lnTo>
                  <a:lnTo>
                    <a:pt x="3898" y="628"/>
                  </a:lnTo>
                  <a:lnTo>
                    <a:pt x="3886" y="638"/>
                  </a:lnTo>
                  <a:lnTo>
                    <a:pt x="3875" y="651"/>
                  </a:lnTo>
                  <a:lnTo>
                    <a:pt x="3865" y="663"/>
                  </a:lnTo>
                  <a:lnTo>
                    <a:pt x="3860" y="672"/>
                  </a:lnTo>
                  <a:lnTo>
                    <a:pt x="3860" y="675"/>
                  </a:lnTo>
                  <a:lnTo>
                    <a:pt x="3860" y="679"/>
                  </a:lnTo>
                  <a:lnTo>
                    <a:pt x="3861" y="682"/>
                  </a:lnTo>
                  <a:lnTo>
                    <a:pt x="3863" y="687"/>
                  </a:lnTo>
                  <a:lnTo>
                    <a:pt x="3865" y="691"/>
                  </a:lnTo>
                  <a:lnTo>
                    <a:pt x="3865" y="694"/>
                  </a:lnTo>
                  <a:lnTo>
                    <a:pt x="3854" y="699"/>
                  </a:lnTo>
                  <a:lnTo>
                    <a:pt x="3842" y="701"/>
                  </a:lnTo>
                  <a:lnTo>
                    <a:pt x="3826" y="703"/>
                  </a:lnTo>
                  <a:lnTo>
                    <a:pt x="3811" y="703"/>
                  </a:lnTo>
                  <a:lnTo>
                    <a:pt x="3811" y="684"/>
                  </a:lnTo>
                  <a:lnTo>
                    <a:pt x="3795" y="687"/>
                  </a:lnTo>
                  <a:lnTo>
                    <a:pt x="3781" y="693"/>
                  </a:lnTo>
                  <a:lnTo>
                    <a:pt x="3769" y="691"/>
                  </a:lnTo>
                  <a:lnTo>
                    <a:pt x="3760" y="680"/>
                  </a:lnTo>
                  <a:lnTo>
                    <a:pt x="3725" y="675"/>
                  </a:lnTo>
                  <a:lnTo>
                    <a:pt x="3713" y="687"/>
                  </a:lnTo>
                  <a:lnTo>
                    <a:pt x="3699" y="696"/>
                  </a:lnTo>
                  <a:lnTo>
                    <a:pt x="3687" y="706"/>
                  </a:lnTo>
                  <a:lnTo>
                    <a:pt x="3680" y="719"/>
                  </a:lnTo>
                  <a:lnTo>
                    <a:pt x="3673" y="731"/>
                  </a:lnTo>
                  <a:lnTo>
                    <a:pt x="3666" y="743"/>
                  </a:lnTo>
                  <a:lnTo>
                    <a:pt x="3657" y="752"/>
                  </a:lnTo>
                  <a:lnTo>
                    <a:pt x="3629" y="761"/>
                  </a:lnTo>
                  <a:lnTo>
                    <a:pt x="3622" y="768"/>
                  </a:lnTo>
                  <a:lnTo>
                    <a:pt x="3617" y="776"/>
                  </a:lnTo>
                  <a:lnTo>
                    <a:pt x="3612" y="783"/>
                  </a:lnTo>
                  <a:lnTo>
                    <a:pt x="3600" y="792"/>
                  </a:lnTo>
                  <a:lnTo>
                    <a:pt x="3600" y="802"/>
                  </a:lnTo>
                  <a:lnTo>
                    <a:pt x="3615" y="802"/>
                  </a:lnTo>
                  <a:lnTo>
                    <a:pt x="3617" y="808"/>
                  </a:lnTo>
                  <a:lnTo>
                    <a:pt x="3619" y="811"/>
                  </a:lnTo>
                  <a:lnTo>
                    <a:pt x="3620" y="815"/>
                  </a:lnTo>
                  <a:lnTo>
                    <a:pt x="3624" y="818"/>
                  </a:lnTo>
                  <a:lnTo>
                    <a:pt x="3627" y="820"/>
                  </a:lnTo>
                  <a:lnTo>
                    <a:pt x="3634" y="822"/>
                  </a:lnTo>
                  <a:lnTo>
                    <a:pt x="3638" y="818"/>
                  </a:lnTo>
                  <a:lnTo>
                    <a:pt x="3641" y="816"/>
                  </a:lnTo>
                  <a:lnTo>
                    <a:pt x="3647" y="815"/>
                  </a:lnTo>
                  <a:lnTo>
                    <a:pt x="3652" y="815"/>
                  </a:lnTo>
                  <a:lnTo>
                    <a:pt x="3661" y="815"/>
                  </a:lnTo>
                  <a:lnTo>
                    <a:pt x="3668" y="823"/>
                  </a:lnTo>
                  <a:lnTo>
                    <a:pt x="3673" y="830"/>
                  </a:lnTo>
                  <a:lnTo>
                    <a:pt x="3676" y="839"/>
                  </a:lnTo>
                  <a:lnTo>
                    <a:pt x="3680" y="853"/>
                  </a:lnTo>
                  <a:lnTo>
                    <a:pt x="3682" y="862"/>
                  </a:lnTo>
                  <a:lnTo>
                    <a:pt x="3680" y="867"/>
                  </a:lnTo>
                  <a:lnTo>
                    <a:pt x="3675" y="872"/>
                  </a:lnTo>
                  <a:lnTo>
                    <a:pt x="3673" y="881"/>
                  </a:lnTo>
                  <a:lnTo>
                    <a:pt x="3673" y="891"/>
                  </a:lnTo>
                  <a:lnTo>
                    <a:pt x="3676" y="900"/>
                  </a:lnTo>
                  <a:lnTo>
                    <a:pt x="3680" y="909"/>
                  </a:lnTo>
                  <a:lnTo>
                    <a:pt x="3683" y="921"/>
                  </a:lnTo>
                  <a:lnTo>
                    <a:pt x="3673" y="932"/>
                  </a:lnTo>
                  <a:lnTo>
                    <a:pt x="3666" y="944"/>
                  </a:lnTo>
                  <a:lnTo>
                    <a:pt x="3661" y="956"/>
                  </a:lnTo>
                  <a:lnTo>
                    <a:pt x="3654" y="972"/>
                  </a:lnTo>
                  <a:lnTo>
                    <a:pt x="3650" y="975"/>
                  </a:lnTo>
                  <a:lnTo>
                    <a:pt x="3641" y="986"/>
                  </a:lnTo>
                  <a:lnTo>
                    <a:pt x="3631" y="998"/>
                  </a:lnTo>
                  <a:lnTo>
                    <a:pt x="3620" y="1012"/>
                  </a:lnTo>
                  <a:lnTo>
                    <a:pt x="3608" y="1024"/>
                  </a:lnTo>
                  <a:lnTo>
                    <a:pt x="3598" y="1036"/>
                  </a:lnTo>
                  <a:lnTo>
                    <a:pt x="3591" y="1045"/>
                  </a:lnTo>
                  <a:lnTo>
                    <a:pt x="3587" y="1049"/>
                  </a:lnTo>
                  <a:lnTo>
                    <a:pt x="3575" y="1052"/>
                  </a:lnTo>
                  <a:lnTo>
                    <a:pt x="3563" y="1050"/>
                  </a:lnTo>
                  <a:lnTo>
                    <a:pt x="3552" y="1050"/>
                  </a:lnTo>
                  <a:lnTo>
                    <a:pt x="3542" y="1052"/>
                  </a:lnTo>
                  <a:lnTo>
                    <a:pt x="3533" y="1061"/>
                  </a:lnTo>
                  <a:lnTo>
                    <a:pt x="3526" y="1071"/>
                  </a:lnTo>
                  <a:lnTo>
                    <a:pt x="3521" y="1082"/>
                  </a:lnTo>
                  <a:lnTo>
                    <a:pt x="3514" y="1092"/>
                  </a:lnTo>
                  <a:lnTo>
                    <a:pt x="3504" y="1099"/>
                  </a:lnTo>
                  <a:lnTo>
                    <a:pt x="3502" y="1099"/>
                  </a:lnTo>
                  <a:lnTo>
                    <a:pt x="3500" y="1101"/>
                  </a:lnTo>
                  <a:lnTo>
                    <a:pt x="3498" y="1101"/>
                  </a:lnTo>
                  <a:lnTo>
                    <a:pt x="3495" y="1101"/>
                  </a:lnTo>
                  <a:lnTo>
                    <a:pt x="3491" y="1103"/>
                  </a:lnTo>
                  <a:lnTo>
                    <a:pt x="3495" y="1113"/>
                  </a:lnTo>
                  <a:lnTo>
                    <a:pt x="3502" y="1124"/>
                  </a:lnTo>
                  <a:lnTo>
                    <a:pt x="3507" y="1136"/>
                  </a:lnTo>
                  <a:lnTo>
                    <a:pt x="3514" y="1148"/>
                  </a:lnTo>
                  <a:lnTo>
                    <a:pt x="3517" y="1159"/>
                  </a:lnTo>
                  <a:lnTo>
                    <a:pt x="3519" y="1171"/>
                  </a:lnTo>
                  <a:lnTo>
                    <a:pt x="3516" y="1179"/>
                  </a:lnTo>
                  <a:lnTo>
                    <a:pt x="3509" y="1186"/>
                  </a:lnTo>
                  <a:lnTo>
                    <a:pt x="3495" y="1192"/>
                  </a:lnTo>
                  <a:lnTo>
                    <a:pt x="3472" y="1195"/>
                  </a:lnTo>
                  <a:lnTo>
                    <a:pt x="3472" y="1186"/>
                  </a:lnTo>
                  <a:lnTo>
                    <a:pt x="3470" y="1178"/>
                  </a:lnTo>
                  <a:lnTo>
                    <a:pt x="3470" y="1166"/>
                  </a:lnTo>
                  <a:lnTo>
                    <a:pt x="3472" y="1152"/>
                  </a:lnTo>
                  <a:lnTo>
                    <a:pt x="3472" y="1141"/>
                  </a:lnTo>
                  <a:lnTo>
                    <a:pt x="3467" y="1141"/>
                  </a:lnTo>
                  <a:lnTo>
                    <a:pt x="3463" y="1141"/>
                  </a:lnTo>
                  <a:lnTo>
                    <a:pt x="3460" y="1141"/>
                  </a:lnTo>
                  <a:lnTo>
                    <a:pt x="3458" y="1141"/>
                  </a:lnTo>
                  <a:lnTo>
                    <a:pt x="3456" y="1139"/>
                  </a:lnTo>
                  <a:lnTo>
                    <a:pt x="3453" y="1138"/>
                  </a:lnTo>
                  <a:lnTo>
                    <a:pt x="3449" y="1132"/>
                  </a:lnTo>
                  <a:lnTo>
                    <a:pt x="3453" y="1127"/>
                  </a:lnTo>
                  <a:lnTo>
                    <a:pt x="3456" y="1122"/>
                  </a:lnTo>
                  <a:lnTo>
                    <a:pt x="3458" y="1117"/>
                  </a:lnTo>
                  <a:lnTo>
                    <a:pt x="3462" y="1110"/>
                  </a:lnTo>
                  <a:lnTo>
                    <a:pt x="3453" y="1110"/>
                  </a:lnTo>
                  <a:lnTo>
                    <a:pt x="3442" y="1108"/>
                  </a:lnTo>
                  <a:lnTo>
                    <a:pt x="3430" y="1111"/>
                  </a:lnTo>
                  <a:lnTo>
                    <a:pt x="3416" y="1117"/>
                  </a:lnTo>
                  <a:lnTo>
                    <a:pt x="3404" y="1122"/>
                  </a:lnTo>
                  <a:lnTo>
                    <a:pt x="3404" y="1118"/>
                  </a:lnTo>
                  <a:lnTo>
                    <a:pt x="3406" y="1113"/>
                  </a:lnTo>
                  <a:lnTo>
                    <a:pt x="3408" y="1110"/>
                  </a:lnTo>
                  <a:lnTo>
                    <a:pt x="3409" y="1104"/>
                  </a:lnTo>
                  <a:lnTo>
                    <a:pt x="3411" y="1101"/>
                  </a:lnTo>
                  <a:lnTo>
                    <a:pt x="3414" y="1094"/>
                  </a:lnTo>
                  <a:lnTo>
                    <a:pt x="3411" y="1094"/>
                  </a:lnTo>
                  <a:lnTo>
                    <a:pt x="3408" y="1092"/>
                  </a:lnTo>
                  <a:lnTo>
                    <a:pt x="3404" y="1092"/>
                  </a:lnTo>
                  <a:lnTo>
                    <a:pt x="3399" y="1090"/>
                  </a:lnTo>
                  <a:lnTo>
                    <a:pt x="3388" y="1101"/>
                  </a:lnTo>
                  <a:lnTo>
                    <a:pt x="3376" y="1110"/>
                  </a:lnTo>
                  <a:lnTo>
                    <a:pt x="3364" y="1120"/>
                  </a:lnTo>
                  <a:lnTo>
                    <a:pt x="3357" y="1132"/>
                  </a:lnTo>
                  <a:lnTo>
                    <a:pt x="3364" y="1136"/>
                  </a:lnTo>
                  <a:lnTo>
                    <a:pt x="3369" y="1139"/>
                  </a:lnTo>
                  <a:lnTo>
                    <a:pt x="3373" y="1143"/>
                  </a:lnTo>
                  <a:lnTo>
                    <a:pt x="3376" y="1146"/>
                  </a:lnTo>
                  <a:lnTo>
                    <a:pt x="3380" y="1152"/>
                  </a:lnTo>
                  <a:lnTo>
                    <a:pt x="3390" y="1146"/>
                  </a:lnTo>
                  <a:lnTo>
                    <a:pt x="3399" y="1143"/>
                  </a:lnTo>
                  <a:lnTo>
                    <a:pt x="3408" y="1143"/>
                  </a:lnTo>
                  <a:lnTo>
                    <a:pt x="3418" y="1148"/>
                  </a:lnTo>
                  <a:lnTo>
                    <a:pt x="3423" y="1148"/>
                  </a:lnTo>
                  <a:lnTo>
                    <a:pt x="3423" y="1160"/>
                  </a:lnTo>
                  <a:lnTo>
                    <a:pt x="3404" y="1160"/>
                  </a:lnTo>
                  <a:lnTo>
                    <a:pt x="3397" y="1169"/>
                  </a:lnTo>
                  <a:lnTo>
                    <a:pt x="3390" y="1176"/>
                  </a:lnTo>
                  <a:lnTo>
                    <a:pt x="3385" y="1183"/>
                  </a:lnTo>
                  <a:lnTo>
                    <a:pt x="3380" y="1195"/>
                  </a:lnTo>
                  <a:lnTo>
                    <a:pt x="3394" y="1204"/>
                  </a:lnTo>
                  <a:lnTo>
                    <a:pt x="3402" y="1218"/>
                  </a:lnTo>
                  <a:lnTo>
                    <a:pt x="3409" y="1237"/>
                  </a:lnTo>
                  <a:lnTo>
                    <a:pt x="3413" y="1256"/>
                  </a:lnTo>
                  <a:lnTo>
                    <a:pt x="3414" y="1277"/>
                  </a:lnTo>
                  <a:lnTo>
                    <a:pt x="3414" y="1295"/>
                  </a:lnTo>
                  <a:lnTo>
                    <a:pt x="3402" y="1303"/>
                  </a:lnTo>
                  <a:lnTo>
                    <a:pt x="3395" y="1317"/>
                  </a:lnTo>
                  <a:lnTo>
                    <a:pt x="3388" y="1330"/>
                  </a:lnTo>
                  <a:lnTo>
                    <a:pt x="3380" y="1344"/>
                  </a:lnTo>
                  <a:lnTo>
                    <a:pt x="3362" y="1363"/>
                  </a:lnTo>
                  <a:lnTo>
                    <a:pt x="3339" y="1377"/>
                  </a:lnTo>
                  <a:lnTo>
                    <a:pt x="3315" y="1387"/>
                  </a:lnTo>
                  <a:lnTo>
                    <a:pt x="3287" y="1396"/>
                  </a:lnTo>
                  <a:lnTo>
                    <a:pt x="3261" y="1401"/>
                  </a:lnTo>
                  <a:lnTo>
                    <a:pt x="3261" y="1408"/>
                  </a:lnTo>
                  <a:lnTo>
                    <a:pt x="3261" y="1412"/>
                  </a:lnTo>
                  <a:lnTo>
                    <a:pt x="3261" y="1415"/>
                  </a:lnTo>
                  <a:lnTo>
                    <a:pt x="3261" y="1417"/>
                  </a:lnTo>
                  <a:lnTo>
                    <a:pt x="3263" y="1419"/>
                  </a:lnTo>
                  <a:lnTo>
                    <a:pt x="3263" y="1424"/>
                  </a:lnTo>
                  <a:lnTo>
                    <a:pt x="3264" y="1429"/>
                  </a:lnTo>
                  <a:lnTo>
                    <a:pt x="3261" y="1433"/>
                  </a:lnTo>
                  <a:lnTo>
                    <a:pt x="3257" y="1436"/>
                  </a:lnTo>
                  <a:lnTo>
                    <a:pt x="3256" y="1438"/>
                  </a:lnTo>
                  <a:lnTo>
                    <a:pt x="3252" y="1441"/>
                  </a:lnTo>
                  <a:lnTo>
                    <a:pt x="3245" y="1445"/>
                  </a:lnTo>
                  <a:lnTo>
                    <a:pt x="3243" y="1445"/>
                  </a:lnTo>
                  <a:lnTo>
                    <a:pt x="3242" y="1447"/>
                  </a:lnTo>
                  <a:lnTo>
                    <a:pt x="3240" y="1447"/>
                  </a:lnTo>
                  <a:lnTo>
                    <a:pt x="3238" y="1447"/>
                  </a:lnTo>
                  <a:lnTo>
                    <a:pt x="3235" y="1448"/>
                  </a:lnTo>
                  <a:lnTo>
                    <a:pt x="3233" y="1443"/>
                  </a:lnTo>
                  <a:lnTo>
                    <a:pt x="3231" y="1438"/>
                  </a:lnTo>
                  <a:lnTo>
                    <a:pt x="3231" y="1433"/>
                  </a:lnTo>
                  <a:lnTo>
                    <a:pt x="3231" y="1424"/>
                  </a:lnTo>
                  <a:lnTo>
                    <a:pt x="3235" y="1422"/>
                  </a:lnTo>
                  <a:lnTo>
                    <a:pt x="3238" y="1422"/>
                  </a:lnTo>
                  <a:lnTo>
                    <a:pt x="3242" y="1420"/>
                  </a:lnTo>
                  <a:lnTo>
                    <a:pt x="3243" y="1417"/>
                  </a:lnTo>
                  <a:lnTo>
                    <a:pt x="3245" y="1413"/>
                  </a:lnTo>
                  <a:lnTo>
                    <a:pt x="3243" y="1410"/>
                  </a:lnTo>
                  <a:lnTo>
                    <a:pt x="3240" y="1405"/>
                  </a:lnTo>
                  <a:lnTo>
                    <a:pt x="3238" y="1401"/>
                  </a:lnTo>
                  <a:lnTo>
                    <a:pt x="3235" y="1399"/>
                  </a:lnTo>
                  <a:lnTo>
                    <a:pt x="3233" y="1399"/>
                  </a:lnTo>
                  <a:lnTo>
                    <a:pt x="3228" y="1398"/>
                  </a:lnTo>
                  <a:lnTo>
                    <a:pt x="3222" y="1398"/>
                  </a:lnTo>
                  <a:lnTo>
                    <a:pt x="3216" y="1406"/>
                  </a:lnTo>
                  <a:lnTo>
                    <a:pt x="3209" y="1412"/>
                  </a:lnTo>
                  <a:lnTo>
                    <a:pt x="3203" y="1417"/>
                  </a:lnTo>
                  <a:lnTo>
                    <a:pt x="3198" y="1426"/>
                  </a:lnTo>
                  <a:lnTo>
                    <a:pt x="3196" y="1440"/>
                  </a:lnTo>
                  <a:lnTo>
                    <a:pt x="3212" y="1455"/>
                  </a:lnTo>
                  <a:lnTo>
                    <a:pt x="3224" y="1471"/>
                  </a:lnTo>
                  <a:lnTo>
                    <a:pt x="3235" y="1488"/>
                  </a:lnTo>
                  <a:lnTo>
                    <a:pt x="3240" y="1511"/>
                  </a:lnTo>
                  <a:lnTo>
                    <a:pt x="3242" y="1539"/>
                  </a:lnTo>
                  <a:lnTo>
                    <a:pt x="3184" y="1586"/>
                  </a:lnTo>
                  <a:lnTo>
                    <a:pt x="3177" y="1586"/>
                  </a:lnTo>
                  <a:lnTo>
                    <a:pt x="3172" y="1567"/>
                  </a:lnTo>
                  <a:lnTo>
                    <a:pt x="3161" y="1553"/>
                  </a:lnTo>
                  <a:lnTo>
                    <a:pt x="3147" y="1541"/>
                  </a:lnTo>
                  <a:lnTo>
                    <a:pt x="3132" y="1529"/>
                  </a:lnTo>
                  <a:lnTo>
                    <a:pt x="3116" y="1516"/>
                  </a:lnTo>
                  <a:lnTo>
                    <a:pt x="3109" y="1544"/>
                  </a:lnTo>
                  <a:lnTo>
                    <a:pt x="3100" y="1567"/>
                  </a:lnTo>
                  <a:lnTo>
                    <a:pt x="3109" y="1572"/>
                  </a:lnTo>
                  <a:lnTo>
                    <a:pt x="3113" y="1579"/>
                  </a:lnTo>
                  <a:lnTo>
                    <a:pt x="3114" y="1588"/>
                  </a:lnTo>
                  <a:lnTo>
                    <a:pt x="3120" y="1598"/>
                  </a:lnTo>
                  <a:lnTo>
                    <a:pt x="3121" y="1600"/>
                  </a:lnTo>
                  <a:lnTo>
                    <a:pt x="3125" y="1600"/>
                  </a:lnTo>
                  <a:lnTo>
                    <a:pt x="3128" y="1600"/>
                  </a:lnTo>
                  <a:lnTo>
                    <a:pt x="3132" y="1600"/>
                  </a:lnTo>
                  <a:lnTo>
                    <a:pt x="3135" y="1602"/>
                  </a:lnTo>
                  <a:lnTo>
                    <a:pt x="3149" y="1616"/>
                  </a:lnTo>
                  <a:lnTo>
                    <a:pt x="3160" y="1637"/>
                  </a:lnTo>
                  <a:lnTo>
                    <a:pt x="3167" y="1661"/>
                  </a:lnTo>
                  <a:lnTo>
                    <a:pt x="3168" y="1686"/>
                  </a:lnTo>
                  <a:lnTo>
                    <a:pt x="3158" y="1686"/>
                  </a:lnTo>
                  <a:lnTo>
                    <a:pt x="3147" y="1677"/>
                  </a:lnTo>
                  <a:lnTo>
                    <a:pt x="3137" y="1672"/>
                  </a:lnTo>
                  <a:lnTo>
                    <a:pt x="3135" y="1670"/>
                  </a:lnTo>
                  <a:lnTo>
                    <a:pt x="3126" y="1663"/>
                  </a:lnTo>
                  <a:lnTo>
                    <a:pt x="3120" y="1649"/>
                  </a:lnTo>
                  <a:lnTo>
                    <a:pt x="3116" y="1633"/>
                  </a:lnTo>
                  <a:lnTo>
                    <a:pt x="3111" y="1619"/>
                  </a:lnTo>
                  <a:lnTo>
                    <a:pt x="3106" y="1605"/>
                  </a:lnTo>
                  <a:lnTo>
                    <a:pt x="3097" y="1593"/>
                  </a:lnTo>
                  <a:lnTo>
                    <a:pt x="3097" y="1590"/>
                  </a:lnTo>
                  <a:lnTo>
                    <a:pt x="3088" y="1593"/>
                  </a:lnTo>
                  <a:lnTo>
                    <a:pt x="3088" y="1590"/>
                  </a:lnTo>
                  <a:lnTo>
                    <a:pt x="3085" y="1576"/>
                  </a:lnTo>
                  <a:lnTo>
                    <a:pt x="3085" y="1558"/>
                  </a:lnTo>
                  <a:lnTo>
                    <a:pt x="3085" y="1539"/>
                  </a:lnTo>
                  <a:lnTo>
                    <a:pt x="3085" y="1518"/>
                  </a:lnTo>
                  <a:lnTo>
                    <a:pt x="3083" y="1499"/>
                  </a:lnTo>
                  <a:lnTo>
                    <a:pt x="3076" y="1483"/>
                  </a:lnTo>
                  <a:lnTo>
                    <a:pt x="3065" y="1471"/>
                  </a:lnTo>
                  <a:lnTo>
                    <a:pt x="3062" y="1474"/>
                  </a:lnTo>
                  <a:lnTo>
                    <a:pt x="3057" y="1478"/>
                  </a:lnTo>
                  <a:lnTo>
                    <a:pt x="3053" y="1480"/>
                  </a:lnTo>
                  <a:lnTo>
                    <a:pt x="3046" y="1481"/>
                  </a:lnTo>
                  <a:lnTo>
                    <a:pt x="3039" y="1481"/>
                  </a:lnTo>
                  <a:lnTo>
                    <a:pt x="3037" y="1481"/>
                  </a:lnTo>
                  <a:lnTo>
                    <a:pt x="3037" y="1480"/>
                  </a:lnTo>
                  <a:lnTo>
                    <a:pt x="3037" y="1480"/>
                  </a:lnTo>
                  <a:lnTo>
                    <a:pt x="3037" y="1480"/>
                  </a:lnTo>
                  <a:lnTo>
                    <a:pt x="3036" y="1480"/>
                  </a:lnTo>
                  <a:lnTo>
                    <a:pt x="3034" y="1478"/>
                  </a:lnTo>
                  <a:lnTo>
                    <a:pt x="3034" y="1457"/>
                  </a:lnTo>
                  <a:lnTo>
                    <a:pt x="3029" y="1440"/>
                  </a:lnTo>
                  <a:lnTo>
                    <a:pt x="3022" y="1426"/>
                  </a:lnTo>
                  <a:lnTo>
                    <a:pt x="3011" y="1413"/>
                  </a:lnTo>
                  <a:lnTo>
                    <a:pt x="3003" y="1399"/>
                  </a:lnTo>
                  <a:lnTo>
                    <a:pt x="2992" y="1382"/>
                  </a:lnTo>
                  <a:lnTo>
                    <a:pt x="2989" y="1385"/>
                  </a:lnTo>
                  <a:lnTo>
                    <a:pt x="2987" y="1387"/>
                  </a:lnTo>
                  <a:lnTo>
                    <a:pt x="2985" y="1391"/>
                  </a:lnTo>
                  <a:lnTo>
                    <a:pt x="2983" y="1392"/>
                  </a:lnTo>
                  <a:lnTo>
                    <a:pt x="2982" y="1394"/>
                  </a:lnTo>
                  <a:lnTo>
                    <a:pt x="2966" y="1396"/>
                  </a:lnTo>
                  <a:lnTo>
                    <a:pt x="2952" y="1394"/>
                  </a:lnTo>
                  <a:lnTo>
                    <a:pt x="2938" y="1394"/>
                  </a:lnTo>
                  <a:lnTo>
                    <a:pt x="2934" y="1408"/>
                  </a:lnTo>
                  <a:lnTo>
                    <a:pt x="2929" y="1415"/>
                  </a:lnTo>
                  <a:lnTo>
                    <a:pt x="2926" y="1417"/>
                  </a:lnTo>
                  <a:lnTo>
                    <a:pt x="2919" y="1417"/>
                  </a:lnTo>
                  <a:lnTo>
                    <a:pt x="2912" y="1419"/>
                  </a:lnTo>
                  <a:lnTo>
                    <a:pt x="2905" y="1424"/>
                  </a:lnTo>
                  <a:lnTo>
                    <a:pt x="2893" y="1455"/>
                  </a:lnTo>
                  <a:lnTo>
                    <a:pt x="2877" y="1455"/>
                  </a:lnTo>
                  <a:lnTo>
                    <a:pt x="2868" y="1462"/>
                  </a:lnTo>
                  <a:lnTo>
                    <a:pt x="2859" y="1471"/>
                  </a:lnTo>
                  <a:lnTo>
                    <a:pt x="2847" y="1478"/>
                  </a:lnTo>
                  <a:lnTo>
                    <a:pt x="2844" y="1513"/>
                  </a:lnTo>
                  <a:lnTo>
                    <a:pt x="2835" y="1543"/>
                  </a:lnTo>
                  <a:lnTo>
                    <a:pt x="2823" y="1567"/>
                  </a:lnTo>
                  <a:lnTo>
                    <a:pt x="2804" y="1590"/>
                  </a:lnTo>
                  <a:lnTo>
                    <a:pt x="2802" y="1590"/>
                  </a:lnTo>
                  <a:lnTo>
                    <a:pt x="2800" y="1588"/>
                  </a:lnTo>
                  <a:lnTo>
                    <a:pt x="2798" y="1588"/>
                  </a:lnTo>
                  <a:lnTo>
                    <a:pt x="2798" y="1588"/>
                  </a:lnTo>
                  <a:lnTo>
                    <a:pt x="2797" y="1586"/>
                  </a:lnTo>
                  <a:lnTo>
                    <a:pt x="2786" y="1574"/>
                  </a:lnTo>
                  <a:lnTo>
                    <a:pt x="2776" y="1555"/>
                  </a:lnTo>
                  <a:lnTo>
                    <a:pt x="2770" y="1539"/>
                  </a:lnTo>
                  <a:lnTo>
                    <a:pt x="2769" y="1536"/>
                  </a:lnTo>
                  <a:lnTo>
                    <a:pt x="2770" y="1532"/>
                  </a:lnTo>
                  <a:lnTo>
                    <a:pt x="2772" y="1529"/>
                  </a:lnTo>
                  <a:lnTo>
                    <a:pt x="2774" y="1527"/>
                  </a:lnTo>
                  <a:lnTo>
                    <a:pt x="2774" y="1525"/>
                  </a:lnTo>
                  <a:lnTo>
                    <a:pt x="2756" y="1499"/>
                  </a:lnTo>
                  <a:lnTo>
                    <a:pt x="2744" y="1471"/>
                  </a:lnTo>
                  <a:lnTo>
                    <a:pt x="2736" y="1441"/>
                  </a:lnTo>
                  <a:lnTo>
                    <a:pt x="2732" y="1405"/>
                  </a:lnTo>
                  <a:lnTo>
                    <a:pt x="2720" y="1406"/>
                  </a:lnTo>
                  <a:lnTo>
                    <a:pt x="2711" y="1406"/>
                  </a:lnTo>
                  <a:lnTo>
                    <a:pt x="2701" y="1405"/>
                  </a:lnTo>
                  <a:lnTo>
                    <a:pt x="2697" y="1401"/>
                  </a:lnTo>
                  <a:lnTo>
                    <a:pt x="2692" y="1398"/>
                  </a:lnTo>
                  <a:lnTo>
                    <a:pt x="2688" y="1394"/>
                  </a:lnTo>
                  <a:lnTo>
                    <a:pt x="2685" y="1391"/>
                  </a:lnTo>
                  <a:lnTo>
                    <a:pt x="2688" y="1378"/>
                  </a:lnTo>
                  <a:lnTo>
                    <a:pt x="2681" y="1368"/>
                  </a:lnTo>
                  <a:lnTo>
                    <a:pt x="2669" y="1359"/>
                  </a:lnTo>
                  <a:lnTo>
                    <a:pt x="2657" y="1351"/>
                  </a:lnTo>
                  <a:lnTo>
                    <a:pt x="2646" y="1340"/>
                  </a:lnTo>
                  <a:lnTo>
                    <a:pt x="2617" y="1344"/>
                  </a:lnTo>
                  <a:lnTo>
                    <a:pt x="2587" y="1344"/>
                  </a:lnTo>
                  <a:lnTo>
                    <a:pt x="2557" y="1342"/>
                  </a:lnTo>
                  <a:lnTo>
                    <a:pt x="2528" y="1340"/>
                  </a:lnTo>
                  <a:lnTo>
                    <a:pt x="2523" y="1330"/>
                  </a:lnTo>
                  <a:lnTo>
                    <a:pt x="2516" y="1317"/>
                  </a:lnTo>
                  <a:lnTo>
                    <a:pt x="2505" y="1321"/>
                  </a:lnTo>
                  <a:lnTo>
                    <a:pt x="2498" y="1323"/>
                  </a:lnTo>
                  <a:lnTo>
                    <a:pt x="2489" y="1324"/>
                  </a:lnTo>
                  <a:lnTo>
                    <a:pt x="2477" y="1324"/>
                  </a:lnTo>
                  <a:lnTo>
                    <a:pt x="2467" y="1317"/>
                  </a:lnTo>
                  <a:lnTo>
                    <a:pt x="2456" y="1312"/>
                  </a:lnTo>
                  <a:lnTo>
                    <a:pt x="2444" y="1305"/>
                  </a:lnTo>
                  <a:lnTo>
                    <a:pt x="2435" y="1298"/>
                  </a:lnTo>
                  <a:lnTo>
                    <a:pt x="2432" y="1288"/>
                  </a:lnTo>
                  <a:lnTo>
                    <a:pt x="2427" y="1279"/>
                  </a:lnTo>
                  <a:lnTo>
                    <a:pt x="2416" y="1270"/>
                  </a:lnTo>
                  <a:lnTo>
                    <a:pt x="2414" y="1270"/>
                  </a:lnTo>
                  <a:lnTo>
                    <a:pt x="2413" y="1270"/>
                  </a:lnTo>
                  <a:lnTo>
                    <a:pt x="2411" y="1270"/>
                  </a:lnTo>
                  <a:lnTo>
                    <a:pt x="2407" y="1270"/>
                  </a:lnTo>
                  <a:lnTo>
                    <a:pt x="2400" y="1270"/>
                  </a:lnTo>
                  <a:lnTo>
                    <a:pt x="2404" y="1284"/>
                  </a:lnTo>
                  <a:lnTo>
                    <a:pt x="2409" y="1300"/>
                  </a:lnTo>
                  <a:lnTo>
                    <a:pt x="2418" y="1316"/>
                  </a:lnTo>
                  <a:lnTo>
                    <a:pt x="2425" y="1330"/>
                  </a:lnTo>
                  <a:lnTo>
                    <a:pt x="2432" y="1340"/>
                  </a:lnTo>
                  <a:lnTo>
                    <a:pt x="2434" y="1335"/>
                  </a:lnTo>
                  <a:lnTo>
                    <a:pt x="2435" y="1333"/>
                  </a:lnTo>
                  <a:lnTo>
                    <a:pt x="2435" y="1331"/>
                  </a:lnTo>
                  <a:lnTo>
                    <a:pt x="2437" y="1331"/>
                  </a:lnTo>
                  <a:lnTo>
                    <a:pt x="2439" y="1331"/>
                  </a:lnTo>
                  <a:lnTo>
                    <a:pt x="2444" y="1333"/>
                  </a:lnTo>
                  <a:lnTo>
                    <a:pt x="2446" y="1338"/>
                  </a:lnTo>
                  <a:lnTo>
                    <a:pt x="2448" y="1344"/>
                  </a:lnTo>
                  <a:lnTo>
                    <a:pt x="2448" y="1349"/>
                  </a:lnTo>
                  <a:lnTo>
                    <a:pt x="2449" y="1354"/>
                  </a:lnTo>
                  <a:lnTo>
                    <a:pt x="2451" y="1359"/>
                  </a:lnTo>
                  <a:lnTo>
                    <a:pt x="2458" y="1358"/>
                  </a:lnTo>
                  <a:lnTo>
                    <a:pt x="2467" y="1356"/>
                  </a:lnTo>
                  <a:lnTo>
                    <a:pt x="2477" y="1356"/>
                  </a:lnTo>
                  <a:lnTo>
                    <a:pt x="2493" y="1338"/>
                  </a:lnTo>
                  <a:lnTo>
                    <a:pt x="2512" y="1324"/>
                  </a:lnTo>
                  <a:lnTo>
                    <a:pt x="2514" y="1342"/>
                  </a:lnTo>
                  <a:lnTo>
                    <a:pt x="2516" y="1356"/>
                  </a:lnTo>
                  <a:lnTo>
                    <a:pt x="2542" y="1370"/>
                  </a:lnTo>
                  <a:lnTo>
                    <a:pt x="2563" y="1387"/>
                  </a:lnTo>
                  <a:lnTo>
                    <a:pt x="2556" y="1396"/>
                  </a:lnTo>
                  <a:lnTo>
                    <a:pt x="2550" y="1405"/>
                  </a:lnTo>
                  <a:lnTo>
                    <a:pt x="2544" y="1412"/>
                  </a:lnTo>
                  <a:lnTo>
                    <a:pt x="2531" y="1417"/>
                  </a:lnTo>
                  <a:lnTo>
                    <a:pt x="2531" y="1436"/>
                  </a:lnTo>
                  <a:lnTo>
                    <a:pt x="2514" y="1447"/>
                  </a:lnTo>
                  <a:lnTo>
                    <a:pt x="2496" y="1459"/>
                  </a:lnTo>
                  <a:lnTo>
                    <a:pt x="2496" y="1467"/>
                  </a:lnTo>
                  <a:lnTo>
                    <a:pt x="2474" y="1467"/>
                  </a:lnTo>
                  <a:lnTo>
                    <a:pt x="2461" y="1474"/>
                  </a:lnTo>
                  <a:lnTo>
                    <a:pt x="2451" y="1485"/>
                  </a:lnTo>
                  <a:lnTo>
                    <a:pt x="2439" y="1494"/>
                  </a:lnTo>
                  <a:lnTo>
                    <a:pt x="2423" y="1501"/>
                  </a:lnTo>
                  <a:lnTo>
                    <a:pt x="2407" y="1504"/>
                  </a:lnTo>
                  <a:lnTo>
                    <a:pt x="2390" y="1509"/>
                  </a:lnTo>
                  <a:lnTo>
                    <a:pt x="2376" y="1515"/>
                  </a:lnTo>
                  <a:lnTo>
                    <a:pt x="2364" y="1522"/>
                  </a:lnTo>
                  <a:lnTo>
                    <a:pt x="2352" y="1525"/>
                  </a:lnTo>
                  <a:lnTo>
                    <a:pt x="2343" y="1525"/>
                  </a:lnTo>
                  <a:lnTo>
                    <a:pt x="2339" y="1523"/>
                  </a:lnTo>
                  <a:lnTo>
                    <a:pt x="2338" y="1523"/>
                  </a:lnTo>
                  <a:lnTo>
                    <a:pt x="2336" y="1522"/>
                  </a:lnTo>
                  <a:lnTo>
                    <a:pt x="2336" y="1522"/>
                  </a:lnTo>
                  <a:lnTo>
                    <a:pt x="2334" y="1520"/>
                  </a:lnTo>
                  <a:lnTo>
                    <a:pt x="2332" y="1516"/>
                  </a:lnTo>
                  <a:lnTo>
                    <a:pt x="2327" y="1506"/>
                  </a:lnTo>
                  <a:lnTo>
                    <a:pt x="2325" y="1495"/>
                  </a:lnTo>
                  <a:lnTo>
                    <a:pt x="2325" y="1485"/>
                  </a:lnTo>
                  <a:lnTo>
                    <a:pt x="2324" y="1474"/>
                  </a:lnTo>
                  <a:lnTo>
                    <a:pt x="2315" y="1457"/>
                  </a:lnTo>
                  <a:lnTo>
                    <a:pt x="2303" y="1441"/>
                  </a:lnTo>
                  <a:lnTo>
                    <a:pt x="2290" y="1427"/>
                  </a:lnTo>
                  <a:lnTo>
                    <a:pt x="2278" y="1413"/>
                  </a:lnTo>
                  <a:lnTo>
                    <a:pt x="2275" y="1403"/>
                  </a:lnTo>
                  <a:lnTo>
                    <a:pt x="2273" y="1391"/>
                  </a:lnTo>
                  <a:lnTo>
                    <a:pt x="2271" y="1378"/>
                  </a:lnTo>
                  <a:lnTo>
                    <a:pt x="2266" y="1368"/>
                  </a:lnTo>
                  <a:lnTo>
                    <a:pt x="2247" y="1356"/>
                  </a:lnTo>
                  <a:lnTo>
                    <a:pt x="2242" y="1344"/>
                  </a:lnTo>
                  <a:lnTo>
                    <a:pt x="2236" y="1331"/>
                  </a:lnTo>
                  <a:lnTo>
                    <a:pt x="2231" y="1319"/>
                  </a:lnTo>
                  <a:lnTo>
                    <a:pt x="2224" y="1309"/>
                  </a:lnTo>
                  <a:lnTo>
                    <a:pt x="2214" y="1302"/>
                  </a:lnTo>
                  <a:lnTo>
                    <a:pt x="2208" y="1300"/>
                  </a:lnTo>
                  <a:lnTo>
                    <a:pt x="2207" y="1296"/>
                  </a:lnTo>
                  <a:lnTo>
                    <a:pt x="2203" y="1295"/>
                  </a:lnTo>
                  <a:lnTo>
                    <a:pt x="2200" y="1293"/>
                  </a:lnTo>
                  <a:lnTo>
                    <a:pt x="2196" y="1291"/>
                  </a:lnTo>
                  <a:lnTo>
                    <a:pt x="2193" y="1288"/>
                  </a:lnTo>
                  <a:lnTo>
                    <a:pt x="2189" y="1282"/>
                  </a:lnTo>
                  <a:lnTo>
                    <a:pt x="2186" y="1275"/>
                  </a:lnTo>
                  <a:lnTo>
                    <a:pt x="2182" y="1275"/>
                  </a:lnTo>
                  <a:lnTo>
                    <a:pt x="2182" y="1282"/>
                  </a:lnTo>
                  <a:lnTo>
                    <a:pt x="2194" y="1298"/>
                  </a:lnTo>
                  <a:lnTo>
                    <a:pt x="2205" y="1316"/>
                  </a:lnTo>
                  <a:lnTo>
                    <a:pt x="2212" y="1337"/>
                  </a:lnTo>
                  <a:lnTo>
                    <a:pt x="2219" y="1356"/>
                  </a:lnTo>
                  <a:lnTo>
                    <a:pt x="2228" y="1375"/>
                  </a:lnTo>
                  <a:lnTo>
                    <a:pt x="2231" y="1378"/>
                  </a:lnTo>
                  <a:lnTo>
                    <a:pt x="2236" y="1382"/>
                  </a:lnTo>
                  <a:lnTo>
                    <a:pt x="2240" y="1385"/>
                  </a:lnTo>
                  <a:lnTo>
                    <a:pt x="2245" y="1389"/>
                  </a:lnTo>
                  <a:lnTo>
                    <a:pt x="2247" y="1394"/>
                  </a:lnTo>
                  <a:lnTo>
                    <a:pt x="2247" y="1429"/>
                  </a:lnTo>
                  <a:lnTo>
                    <a:pt x="2250" y="1433"/>
                  </a:lnTo>
                  <a:lnTo>
                    <a:pt x="2254" y="1438"/>
                  </a:lnTo>
                  <a:lnTo>
                    <a:pt x="2259" y="1441"/>
                  </a:lnTo>
                  <a:lnTo>
                    <a:pt x="2264" y="1445"/>
                  </a:lnTo>
                  <a:lnTo>
                    <a:pt x="2266" y="1448"/>
                  </a:lnTo>
                  <a:lnTo>
                    <a:pt x="2269" y="1459"/>
                  </a:lnTo>
                  <a:lnTo>
                    <a:pt x="2271" y="1467"/>
                  </a:lnTo>
                  <a:lnTo>
                    <a:pt x="2275" y="1478"/>
                  </a:lnTo>
                  <a:lnTo>
                    <a:pt x="2285" y="1490"/>
                  </a:lnTo>
                  <a:lnTo>
                    <a:pt x="2301" y="1501"/>
                  </a:lnTo>
                  <a:lnTo>
                    <a:pt x="2318" y="1511"/>
                  </a:lnTo>
                  <a:lnTo>
                    <a:pt x="2332" y="1522"/>
                  </a:lnTo>
                  <a:lnTo>
                    <a:pt x="2336" y="1527"/>
                  </a:lnTo>
                  <a:lnTo>
                    <a:pt x="2336" y="1534"/>
                  </a:lnTo>
                  <a:lnTo>
                    <a:pt x="2336" y="1539"/>
                  </a:lnTo>
                  <a:lnTo>
                    <a:pt x="2338" y="1544"/>
                  </a:lnTo>
                  <a:lnTo>
                    <a:pt x="2343" y="1550"/>
                  </a:lnTo>
                  <a:lnTo>
                    <a:pt x="2358" y="1551"/>
                  </a:lnTo>
                  <a:lnTo>
                    <a:pt x="2376" y="1543"/>
                  </a:lnTo>
                  <a:lnTo>
                    <a:pt x="2400" y="1537"/>
                  </a:lnTo>
                  <a:lnTo>
                    <a:pt x="2423" y="1532"/>
                  </a:lnTo>
                  <a:lnTo>
                    <a:pt x="2444" y="1529"/>
                  </a:lnTo>
                  <a:lnTo>
                    <a:pt x="2444" y="1532"/>
                  </a:lnTo>
                  <a:lnTo>
                    <a:pt x="2439" y="1541"/>
                  </a:lnTo>
                  <a:lnTo>
                    <a:pt x="2439" y="1551"/>
                  </a:lnTo>
                  <a:lnTo>
                    <a:pt x="2435" y="1563"/>
                  </a:lnTo>
                  <a:lnTo>
                    <a:pt x="2428" y="1581"/>
                  </a:lnTo>
                  <a:lnTo>
                    <a:pt x="2418" y="1602"/>
                  </a:lnTo>
                  <a:lnTo>
                    <a:pt x="2406" y="1623"/>
                  </a:lnTo>
                  <a:lnTo>
                    <a:pt x="2393" y="1640"/>
                  </a:lnTo>
                  <a:lnTo>
                    <a:pt x="2374" y="1659"/>
                  </a:lnTo>
                  <a:lnTo>
                    <a:pt x="2353" y="1677"/>
                  </a:lnTo>
                  <a:lnTo>
                    <a:pt x="2331" y="1694"/>
                  </a:lnTo>
                  <a:lnTo>
                    <a:pt x="2310" y="1714"/>
                  </a:lnTo>
                  <a:lnTo>
                    <a:pt x="2292" y="1735"/>
                  </a:lnTo>
                  <a:lnTo>
                    <a:pt x="2278" y="1759"/>
                  </a:lnTo>
                  <a:lnTo>
                    <a:pt x="2273" y="1782"/>
                  </a:lnTo>
                  <a:lnTo>
                    <a:pt x="2276" y="1803"/>
                  </a:lnTo>
                  <a:lnTo>
                    <a:pt x="2283" y="1824"/>
                  </a:lnTo>
                  <a:lnTo>
                    <a:pt x="2290" y="1843"/>
                  </a:lnTo>
                  <a:lnTo>
                    <a:pt x="2297" y="1864"/>
                  </a:lnTo>
                  <a:lnTo>
                    <a:pt x="2303" y="1885"/>
                  </a:lnTo>
                  <a:lnTo>
                    <a:pt x="2301" y="1906"/>
                  </a:lnTo>
                  <a:lnTo>
                    <a:pt x="2290" y="1928"/>
                  </a:lnTo>
                  <a:lnTo>
                    <a:pt x="2275" y="1939"/>
                  </a:lnTo>
                  <a:lnTo>
                    <a:pt x="2257" y="1947"/>
                  </a:lnTo>
                  <a:lnTo>
                    <a:pt x="2240" y="1956"/>
                  </a:lnTo>
                  <a:lnTo>
                    <a:pt x="2226" y="1968"/>
                  </a:lnTo>
                  <a:lnTo>
                    <a:pt x="2217" y="1986"/>
                  </a:lnTo>
                  <a:lnTo>
                    <a:pt x="2226" y="1996"/>
                  </a:lnTo>
                  <a:lnTo>
                    <a:pt x="2233" y="2012"/>
                  </a:lnTo>
                  <a:lnTo>
                    <a:pt x="2236" y="2031"/>
                  </a:lnTo>
                  <a:lnTo>
                    <a:pt x="2231" y="2035"/>
                  </a:lnTo>
                  <a:lnTo>
                    <a:pt x="2228" y="2038"/>
                  </a:lnTo>
                  <a:lnTo>
                    <a:pt x="2226" y="2040"/>
                  </a:lnTo>
                  <a:lnTo>
                    <a:pt x="2222" y="2043"/>
                  </a:lnTo>
                  <a:lnTo>
                    <a:pt x="2221" y="2047"/>
                  </a:lnTo>
                  <a:lnTo>
                    <a:pt x="2217" y="2050"/>
                  </a:lnTo>
                  <a:lnTo>
                    <a:pt x="2198" y="2054"/>
                  </a:lnTo>
                  <a:lnTo>
                    <a:pt x="2193" y="2066"/>
                  </a:lnTo>
                  <a:lnTo>
                    <a:pt x="2191" y="2080"/>
                  </a:lnTo>
                  <a:lnTo>
                    <a:pt x="2189" y="2094"/>
                  </a:lnTo>
                  <a:lnTo>
                    <a:pt x="2186" y="2108"/>
                  </a:lnTo>
                  <a:lnTo>
                    <a:pt x="2163" y="2127"/>
                  </a:lnTo>
                  <a:lnTo>
                    <a:pt x="2156" y="2143"/>
                  </a:lnTo>
                  <a:lnTo>
                    <a:pt x="2147" y="2159"/>
                  </a:lnTo>
                  <a:lnTo>
                    <a:pt x="2130" y="2174"/>
                  </a:lnTo>
                  <a:lnTo>
                    <a:pt x="2109" y="2187"/>
                  </a:lnTo>
                  <a:lnTo>
                    <a:pt x="2083" y="2194"/>
                  </a:lnTo>
                  <a:lnTo>
                    <a:pt x="2057" y="2201"/>
                  </a:lnTo>
                  <a:lnTo>
                    <a:pt x="2030" y="2206"/>
                  </a:lnTo>
                  <a:lnTo>
                    <a:pt x="2006" y="2211"/>
                  </a:lnTo>
                  <a:lnTo>
                    <a:pt x="2001" y="2208"/>
                  </a:lnTo>
                  <a:lnTo>
                    <a:pt x="1997" y="2204"/>
                  </a:lnTo>
                  <a:lnTo>
                    <a:pt x="1994" y="2202"/>
                  </a:lnTo>
                  <a:lnTo>
                    <a:pt x="1990" y="2197"/>
                  </a:lnTo>
                  <a:lnTo>
                    <a:pt x="1987" y="2194"/>
                  </a:lnTo>
                  <a:lnTo>
                    <a:pt x="1985" y="2185"/>
                  </a:lnTo>
                  <a:lnTo>
                    <a:pt x="1985" y="2174"/>
                  </a:lnTo>
                  <a:lnTo>
                    <a:pt x="1985" y="2162"/>
                  </a:lnTo>
                  <a:lnTo>
                    <a:pt x="1983" y="2150"/>
                  </a:lnTo>
                  <a:lnTo>
                    <a:pt x="1973" y="2133"/>
                  </a:lnTo>
                  <a:lnTo>
                    <a:pt x="1959" y="2117"/>
                  </a:lnTo>
                  <a:lnTo>
                    <a:pt x="1945" y="2099"/>
                  </a:lnTo>
                  <a:lnTo>
                    <a:pt x="1936" y="2082"/>
                  </a:lnTo>
                  <a:lnTo>
                    <a:pt x="1940" y="2070"/>
                  </a:lnTo>
                  <a:lnTo>
                    <a:pt x="1940" y="2068"/>
                  </a:lnTo>
                  <a:lnTo>
                    <a:pt x="1936" y="2064"/>
                  </a:lnTo>
                  <a:lnTo>
                    <a:pt x="1933" y="2063"/>
                  </a:lnTo>
                  <a:lnTo>
                    <a:pt x="1931" y="2059"/>
                  </a:lnTo>
                  <a:lnTo>
                    <a:pt x="1929" y="2059"/>
                  </a:lnTo>
                  <a:lnTo>
                    <a:pt x="1927" y="2054"/>
                  </a:lnTo>
                  <a:lnTo>
                    <a:pt x="1929" y="2049"/>
                  </a:lnTo>
                  <a:lnTo>
                    <a:pt x="1929" y="2045"/>
                  </a:lnTo>
                  <a:lnTo>
                    <a:pt x="1931" y="2042"/>
                  </a:lnTo>
                  <a:lnTo>
                    <a:pt x="1933" y="2038"/>
                  </a:lnTo>
                  <a:lnTo>
                    <a:pt x="1926" y="2035"/>
                  </a:lnTo>
                  <a:lnTo>
                    <a:pt x="1926" y="2031"/>
                  </a:lnTo>
                  <a:lnTo>
                    <a:pt x="1926" y="2028"/>
                  </a:lnTo>
                  <a:lnTo>
                    <a:pt x="1927" y="2023"/>
                  </a:lnTo>
                  <a:lnTo>
                    <a:pt x="1929" y="2019"/>
                  </a:lnTo>
                  <a:lnTo>
                    <a:pt x="1929" y="2014"/>
                  </a:lnTo>
                  <a:lnTo>
                    <a:pt x="1929" y="2009"/>
                  </a:lnTo>
                  <a:lnTo>
                    <a:pt x="1922" y="1995"/>
                  </a:lnTo>
                  <a:lnTo>
                    <a:pt x="1912" y="1979"/>
                  </a:lnTo>
                  <a:lnTo>
                    <a:pt x="1901" y="1965"/>
                  </a:lnTo>
                  <a:lnTo>
                    <a:pt x="1894" y="1951"/>
                  </a:lnTo>
                  <a:lnTo>
                    <a:pt x="1892" y="1934"/>
                  </a:lnTo>
                  <a:lnTo>
                    <a:pt x="1896" y="1914"/>
                  </a:lnTo>
                  <a:lnTo>
                    <a:pt x="1903" y="1897"/>
                  </a:lnTo>
                  <a:lnTo>
                    <a:pt x="1913" y="1878"/>
                  </a:lnTo>
                  <a:lnTo>
                    <a:pt x="1920" y="1862"/>
                  </a:lnTo>
                  <a:lnTo>
                    <a:pt x="1926" y="1848"/>
                  </a:lnTo>
                  <a:lnTo>
                    <a:pt x="1919" y="1834"/>
                  </a:lnTo>
                  <a:lnTo>
                    <a:pt x="1917" y="1822"/>
                  </a:lnTo>
                  <a:lnTo>
                    <a:pt x="1917" y="1810"/>
                  </a:lnTo>
                  <a:lnTo>
                    <a:pt x="1913" y="1794"/>
                  </a:lnTo>
                  <a:lnTo>
                    <a:pt x="1903" y="1773"/>
                  </a:lnTo>
                  <a:lnTo>
                    <a:pt x="1887" y="1752"/>
                  </a:lnTo>
                  <a:lnTo>
                    <a:pt x="1872" y="1733"/>
                  </a:lnTo>
                  <a:lnTo>
                    <a:pt x="1856" y="1717"/>
                  </a:lnTo>
                  <a:lnTo>
                    <a:pt x="1861" y="1696"/>
                  </a:lnTo>
                  <a:lnTo>
                    <a:pt x="1866" y="1677"/>
                  </a:lnTo>
                  <a:lnTo>
                    <a:pt x="1872" y="1656"/>
                  </a:lnTo>
                  <a:lnTo>
                    <a:pt x="1866" y="1653"/>
                  </a:lnTo>
                  <a:lnTo>
                    <a:pt x="1863" y="1651"/>
                  </a:lnTo>
                  <a:lnTo>
                    <a:pt x="1859" y="1647"/>
                  </a:lnTo>
                  <a:lnTo>
                    <a:pt x="1856" y="1646"/>
                  </a:lnTo>
                  <a:lnTo>
                    <a:pt x="1851" y="1646"/>
                  </a:lnTo>
                  <a:lnTo>
                    <a:pt x="1844" y="1644"/>
                  </a:lnTo>
                  <a:lnTo>
                    <a:pt x="1840" y="1647"/>
                  </a:lnTo>
                  <a:lnTo>
                    <a:pt x="1838" y="1649"/>
                  </a:lnTo>
                  <a:lnTo>
                    <a:pt x="1833" y="1651"/>
                  </a:lnTo>
                  <a:lnTo>
                    <a:pt x="1828" y="1651"/>
                  </a:lnTo>
                  <a:lnTo>
                    <a:pt x="1821" y="1651"/>
                  </a:lnTo>
                  <a:lnTo>
                    <a:pt x="1802" y="1621"/>
                  </a:lnTo>
                  <a:lnTo>
                    <a:pt x="1789" y="1619"/>
                  </a:lnTo>
                  <a:lnTo>
                    <a:pt x="1777" y="1618"/>
                  </a:lnTo>
                  <a:lnTo>
                    <a:pt x="1763" y="1616"/>
                  </a:lnTo>
                  <a:lnTo>
                    <a:pt x="1746" y="1623"/>
                  </a:lnTo>
                  <a:lnTo>
                    <a:pt x="1728" y="1630"/>
                  </a:lnTo>
                  <a:lnTo>
                    <a:pt x="1714" y="1635"/>
                  </a:lnTo>
                  <a:lnTo>
                    <a:pt x="1680" y="1628"/>
                  </a:lnTo>
                  <a:lnTo>
                    <a:pt x="1676" y="1640"/>
                  </a:lnTo>
                  <a:lnTo>
                    <a:pt x="1664" y="1640"/>
                  </a:lnTo>
                  <a:lnTo>
                    <a:pt x="1653" y="1637"/>
                  </a:lnTo>
                  <a:lnTo>
                    <a:pt x="1645" y="1635"/>
                  </a:lnTo>
                  <a:lnTo>
                    <a:pt x="1641" y="1637"/>
                  </a:lnTo>
                  <a:lnTo>
                    <a:pt x="1638" y="1640"/>
                  </a:lnTo>
                  <a:lnTo>
                    <a:pt x="1632" y="1642"/>
                  </a:lnTo>
                  <a:lnTo>
                    <a:pt x="1625" y="1644"/>
                  </a:lnTo>
                  <a:lnTo>
                    <a:pt x="1615" y="1632"/>
                  </a:lnTo>
                  <a:lnTo>
                    <a:pt x="1601" y="1625"/>
                  </a:lnTo>
                  <a:lnTo>
                    <a:pt x="1587" y="1618"/>
                  </a:lnTo>
                  <a:lnTo>
                    <a:pt x="1573" y="1611"/>
                  </a:lnTo>
                  <a:lnTo>
                    <a:pt x="1561" y="1602"/>
                  </a:lnTo>
                  <a:lnTo>
                    <a:pt x="1552" y="1579"/>
                  </a:lnTo>
                  <a:lnTo>
                    <a:pt x="1542" y="1567"/>
                  </a:lnTo>
                  <a:lnTo>
                    <a:pt x="1526" y="1555"/>
                  </a:lnTo>
                  <a:lnTo>
                    <a:pt x="1512" y="1543"/>
                  </a:lnTo>
                  <a:lnTo>
                    <a:pt x="1503" y="1532"/>
                  </a:lnTo>
                  <a:lnTo>
                    <a:pt x="1503" y="1509"/>
                  </a:lnTo>
                  <a:lnTo>
                    <a:pt x="1500" y="1499"/>
                  </a:lnTo>
                  <a:lnTo>
                    <a:pt x="1501" y="1483"/>
                  </a:lnTo>
                  <a:lnTo>
                    <a:pt x="1505" y="1469"/>
                  </a:lnTo>
                  <a:lnTo>
                    <a:pt x="1508" y="1457"/>
                  </a:lnTo>
                  <a:lnTo>
                    <a:pt x="1510" y="1448"/>
                  </a:lnTo>
                  <a:lnTo>
                    <a:pt x="1510" y="1434"/>
                  </a:lnTo>
                  <a:lnTo>
                    <a:pt x="1507" y="1426"/>
                  </a:lnTo>
                  <a:lnTo>
                    <a:pt x="1501" y="1417"/>
                  </a:lnTo>
                  <a:lnTo>
                    <a:pt x="1498" y="1410"/>
                  </a:lnTo>
                  <a:lnTo>
                    <a:pt x="1498" y="1399"/>
                  </a:lnTo>
                  <a:lnTo>
                    <a:pt x="1501" y="1385"/>
                  </a:lnTo>
                  <a:lnTo>
                    <a:pt x="1508" y="1370"/>
                  </a:lnTo>
                  <a:lnTo>
                    <a:pt x="1515" y="1352"/>
                  </a:lnTo>
                  <a:lnTo>
                    <a:pt x="1522" y="1337"/>
                  </a:lnTo>
                  <a:lnTo>
                    <a:pt x="1529" y="1324"/>
                  </a:lnTo>
                  <a:lnTo>
                    <a:pt x="1533" y="1317"/>
                  </a:lnTo>
                  <a:lnTo>
                    <a:pt x="1545" y="1307"/>
                  </a:lnTo>
                  <a:lnTo>
                    <a:pt x="1559" y="1298"/>
                  </a:lnTo>
                  <a:lnTo>
                    <a:pt x="1573" y="1291"/>
                  </a:lnTo>
                  <a:lnTo>
                    <a:pt x="1587" y="1282"/>
                  </a:lnTo>
                  <a:lnTo>
                    <a:pt x="1590" y="1274"/>
                  </a:lnTo>
                  <a:lnTo>
                    <a:pt x="1590" y="1263"/>
                  </a:lnTo>
                  <a:lnTo>
                    <a:pt x="1589" y="1251"/>
                  </a:lnTo>
                  <a:lnTo>
                    <a:pt x="1590" y="1241"/>
                  </a:lnTo>
                  <a:lnTo>
                    <a:pt x="1599" y="1227"/>
                  </a:lnTo>
                  <a:lnTo>
                    <a:pt x="1611" y="1216"/>
                  </a:lnTo>
                  <a:lnTo>
                    <a:pt x="1624" y="1206"/>
                  </a:lnTo>
                  <a:lnTo>
                    <a:pt x="1636" y="1195"/>
                  </a:lnTo>
                  <a:lnTo>
                    <a:pt x="1646" y="1183"/>
                  </a:lnTo>
                  <a:lnTo>
                    <a:pt x="1652" y="1167"/>
                  </a:lnTo>
                  <a:lnTo>
                    <a:pt x="1652" y="1166"/>
                  </a:lnTo>
                  <a:lnTo>
                    <a:pt x="1650" y="1166"/>
                  </a:lnTo>
                  <a:lnTo>
                    <a:pt x="1650" y="1164"/>
                  </a:lnTo>
                  <a:lnTo>
                    <a:pt x="1650" y="1162"/>
                  </a:lnTo>
                  <a:lnTo>
                    <a:pt x="1648" y="1160"/>
                  </a:lnTo>
                  <a:lnTo>
                    <a:pt x="1645" y="1159"/>
                  </a:lnTo>
                  <a:lnTo>
                    <a:pt x="1641" y="1157"/>
                  </a:lnTo>
                  <a:lnTo>
                    <a:pt x="1638" y="1157"/>
                  </a:lnTo>
                  <a:lnTo>
                    <a:pt x="1632" y="1155"/>
                  </a:lnTo>
                  <a:lnTo>
                    <a:pt x="1629" y="1159"/>
                  </a:lnTo>
                  <a:lnTo>
                    <a:pt x="1625" y="1159"/>
                  </a:lnTo>
                  <a:lnTo>
                    <a:pt x="1620" y="1160"/>
                  </a:lnTo>
                  <a:lnTo>
                    <a:pt x="1613" y="1160"/>
                  </a:lnTo>
                  <a:lnTo>
                    <a:pt x="1613" y="1155"/>
                  </a:lnTo>
                  <a:lnTo>
                    <a:pt x="1610" y="1155"/>
                  </a:lnTo>
                  <a:lnTo>
                    <a:pt x="1610" y="1141"/>
                  </a:lnTo>
                  <a:lnTo>
                    <a:pt x="1608" y="1122"/>
                  </a:lnTo>
                  <a:lnTo>
                    <a:pt x="1606" y="1099"/>
                  </a:lnTo>
                  <a:lnTo>
                    <a:pt x="1606" y="1077"/>
                  </a:lnTo>
                  <a:lnTo>
                    <a:pt x="1606" y="1057"/>
                  </a:lnTo>
                  <a:lnTo>
                    <a:pt x="1610" y="1045"/>
                  </a:lnTo>
                  <a:lnTo>
                    <a:pt x="1611" y="1040"/>
                  </a:lnTo>
                  <a:lnTo>
                    <a:pt x="1613" y="1036"/>
                  </a:lnTo>
                  <a:lnTo>
                    <a:pt x="1615" y="1035"/>
                  </a:lnTo>
                  <a:lnTo>
                    <a:pt x="1617" y="1035"/>
                  </a:lnTo>
                  <a:lnTo>
                    <a:pt x="1620" y="1035"/>
                  </a:lnTo>
                  <a:lnTo>
                    <a:pt x="1624" y="1033"/>
                  </a:lnTo>
                  <a:lnTo>
                    <a:pt x="1629" y="1033"/>
                  </a:lnTo>
                  <a:lnTo>
                    <a:pt x="1643" y="1038"/>
                  </a:lnTo>
                  <a:lnTo>
                    <a:pt x="1659" y="1042"/>
                  </a:lnTo>
                  <a:lnTo>
                    <a:pt x="1676" y="1042"/>
                  </a:lnTo>
                  <a:lnTo>
                    <a:pt x="1693" y="1038"/>
                  </a:lnTo>
                  <a:lnTo>
                    <a:pt x="1706" y="1033"/>
                  </a:lnTo>
                  <a:lnTo>
                    <a:pt x="1707" y="1031"/>
                  </a:lnTo>
                  <a:lnTo>
                    <a:pt x="1707" y="1029"/>
                  </a:lnTo>
                  <a:lnTo>
                    <a:pt x="1709" y="1029"/>
                  </a:lnTo>
                  <a:lnTo>
                    <a:pt x="1709" y="1028"/>
                  </a:lnTo>
                  <a:lnTo>
                    <a:pt x="1709" y="1026"/>
                  </a:lnTo>
                  <a:lnTo>
                    <a:pt x="1713" y="1012"/>
                  </a:lnTo>
                  <a:lnTo>
                    <a:pt x="1713" y="996"/>
                  </a:lnTo>
                  <a:lnTo>
                    <a:pt x="1711" y="981"/>
                  </a:lnTo>
                  <a:lnTo>
                    <a:pt x="1709" y="963"/>
                  </a:lnTo>
                  <a:lnTo>
                    <a:pt x="1697" y="960"/>
                  </a:lnTo>
                  <a:lnTo>
                    <a:pt x="1685" y="956"/>
                  </a:lnTo>
                  <a:lnTo>
                    <a:pt x="1673" y="949"/>
                  </a:lnTo>
                  <a:lnTo>
                    <a:pt x="1664" y="940"/>
                  </a:lnTo>
                  <a:lnTo>
                    <a:pt x="1667" y="939"/>
                  </a:lnTo>
                  <a:lnTo>
                    <a:pt x="1671" y="937"/>
                  </a:lnTo>
                  <a:lnTo>
                    <a:pt x="1673" y="935"/>
                  </a:lnTo>
                  <a:lnTo>
                    <a:pt x="1676" y="935"/>
                  </a:lnTo>
                  <a:lnTo>
                    <a:pt x="1680" y="933"/>
                  </a:lnTo>
                  <a:lnTo>
                    <a:pt x="1686" y="933"/>
                  </a:lnTo>
                  <a:lnTo>
                    <a:pt x="1690" y="932"/>
                  </a:lnTo>
                  <a:lnTo>
                    <a:pt x="1695" y="930"/>
                  </a:lnTo>
                  <a:lnTo>
                    <a:pt x="1700" y="930"/>
                  </a:lnTo>
                  <a:lnTo>
                    <a:pt x="1706" y="930"/>
                  </a:lnTo>
                  <a:lnTo>
                    <a:pt x="1706" y="911"/>
                  </a:lnTo>
                  <a:lnTo>
                    <a:pt x="1711" y="911"/>
                  </a:lnTo>
                  <a:lnTo>
                    <a:pt x="1716" y="912"/>
                  </a:lnTo>
                  <a:lnTo>
                    <a:pt x="1718" y="914"/>
                  </a:lnTo>
                  <a:lnTo>
                    <a:pt x="1721" y="914"/>
                  </a:lnTo>
                  <a:lnTo>
                    <a:pt x="1725" y="916"/>
                  </a:lnTo>
                  <a:lnTo>
                    <a:pt x="1728" y="918"/>
                  </a:lnTo>
                  <a:lnTo>
                    <a:pt x="1732" y="914"/>
                  </a:lnTo>
                  <a:lnTo>
                    <a:pt x="1737" y="912"/>
                  </a:lnTo>
                  <a:lnTo>
                    <a:pt x="1741" y="911"/>
                  </a:lnTo>
                  <a:lnTo>
                    <a:pt x="1746" y="909"/>
                  </a:lnTo>
                  <a:lnTo>
                    <a:pt x="1748" y="907"/>
                  </a:lnTo>
                  <a:lnTo>
                    <a:pt x="1749" y="904"/>
                  </a:lnTo>
                  <a:lnTo>
                    <a:pt x="1749" y="900"/>
                  </a:lnTo>
                  <a:lnTo>
                    <a:pt x="1749" y="897"/>
                  </a:lnTo>
                  <a:lnTo>
                    <a:pt x="1749" y="893"/>
                  </a:lnTo>
                  <a:lnTo>
                    <a:pt x="1751" y="890"/>
                  </a:lnTo>
                  <a:lnTo>
                    <a:pt x="1753" y="886"/>
                  </a:lnTo>
                  <a:lnTo>
                    <a:pt x="1786" y="876"/>
                  </a:lnTo>
                  <a:lnTo>
                    <a:pt x="1793" y="865"/>
                  </a:lnTo>
                  <a:lnTo>
                    <a:pt x="1795" y="855"/>
                  </a:lnTo>
                  <a:lnTo>
                    <a:pt x="1800" y="844"/>
                  </a:lnTo>
                  <a:lnTo>
                    <a:pt x="1810" y="837"/>
                  </a:lnTo>
                  <a:lnTo>
                    <a:pt x="1823" y="832"/>
                  </a:lnTo>
                  <a:lnTo>
                    <a:pt x="1838" y="827"/>
                  </a:lnTo>
                  <a:lnTo>
                    <a:pt x="1852" y="822"/>
                  </a:lnTo>
                  <a:lnTo>
                    <a:pt x="1854" y="820"/>
                  </a:lnTo>
                  <a:lnTo>
                    <a:pt x="1854" y="820"/>
                  </a:lnTo>
                  <a:lnTo>
                    <a:pt x="1854" y="818"/>
                  </a:lnTo>
                  <a:lnTo>
                    <a:pt x="1854" y="816"/>
                  </a:lnTo>
                  <a:lnTo>
                    <a:pt x="1856" y="815"/>
                  </a:lnTo>
                  <a:lnTo>
                    <a:pt x="1849" y="797"/>
                  </a:lnTo>
                  <a:lnTo>
                    <a:pt x="1845" y="776"/>
                  </a:lnTo>
                  <a:lnTo>
                    <a:pt x="1845" y="757"/>
                  </a:lnTo>
                  <a:lnTo>
                    <a:pt x="1844" y="741"/>
                  </a:lnTo>
                  <a:lnTo>
                    <a:pt x="1859" y="740"/>
                  </a:lnTo>
                  <a:lnTo>
                    <a:pt x="1870" y="736"/>
                  </a:lnTo>
                  <a:lnTo>
                    <a:pt x="1882" y="733"/>
                  </a:lnTo>
                  <a:lnTo>
                    <a:pt x="1882" y="741"/>
                  </a:lnTo>
                  <a:lnTo>
                    <a:pt x="1880" y="748"/>
                  </a:lnTo>
                  <a:lnTo>
                    <a:pt x="1878" y="761"/>
                  </a:lnTo>
                  <a:lnTo>
                    <a:pt x="1877" y="778"/>
                  </a:lnTo>
                  <a:lnTo>
                    <a:pt x="1875" y="794"/>
                  </a:lnTo>
                  <a:lnTo>
                    <a:pt x="1875" y="806"/>
                  </a:lnTo>
                  <a:lnTo>
                    <a:pt x="1880" y="809"/>
                  </a:lnTo>
                  <a:lnTo>
                    <a:pt x="1884" y="811"/>
                  </a:lnTo>
                  <a:lnTo>
                    <a:pt x="1885" y="813"/>
                  </a:lnTo>
                  <a:lnTo>
                    <a:pt x="1889" y="815"/>
                  </a:lnTo>
                  <a:lnTo>
                    <a:pt x="1894" y="818"/>
                  </a:lnTo>
                  <a:lnTo>
                    <a:pt x="1905" y="813"/>
                  </a:lnTo>
                  <a:lnTo>
                    <a:pt x="1912" y="813"/>
                  </a:lnTo>
                  <a:lnTo>
                    <a:pt x="1917" y="816"/>
                  </a:lnTo>
                  <a:lnTo>
                    <a:pt x="1924" y="822"/>
                  </a:lnTo>
                  <a:lnTo>
                    <a:pt x="1933" y="822"/>
                  </a:lnTo>
                  <a:lnTo>
                    <a:pt x="1943" y="818"/>
                  </a:lnTo>
                  <a:lnTo>
                    <a:pt x="1952" y="813"/>
                  </a:lnTo>
                  <a:lnTo>
                    <a:pt x="1957" y="808"/>
                  </a:lnTo>
                  <a:lnTo>
                    <a:pt x="1964" y="804"/>
                  </a:lnTo>
                  <a:lnTo>
                    <a:pt x="1973" y="801"/>
                  </a:lnTo>
                  <a:lnTo>
                    <a:pt x="1987" y="802"/>
                  </a:lnTo>
                  <a:lnTo>
                    <a:pt x="2006" y="806"/>
                  </a:lnTo>
                  <a:lnTo>
                    <a:pt x="2008" y="801"/>
                  </a:lnTo>
                  <a:lnTo>
                    <a:pt x="2009" y="799"/>
                  </a:lnTo>
                  <a:lnTo>
                    <a:pt x="2013" y="795"/>
                  </a:lnTo>
                  <a:lnTo>
                    <a:pt x="2016" y="794"/>
                  </a:lnTo>
                  <a:lnTo>
                    <a:pt x="2020" y="794"/>
                  </a:lnTo>
                  <a:lnTo>
                    <a:pt x="2025" y="792"/>
                  </a:lnTo>
                  <a:lnTo>
                    <a:pt x="2025" y="762"/>
                  </a:lnTo>
                  <a:lnTo>
                    <a:pt x="2029" y="738"/>
                  </a:lnTo>
                  <a:lnTo>
                    <a:pt x="2032" y="734"/>
                  </a:lnTo>
                  <a:lnTo>
                    <a:pt x="2036" y="733"/>
                  </a:lnTo>
                  <a:lnTo>
                    <a:pt x="2039" y="729"/>
                  </a:lnTo>
                  <a:lnTo>
                    <a:pt x="2043" y="727"/>
                  </a:lnTo>
                  <a:lnTo>
                    <a:pt x="2048" y="726"/>
                  </a:lnTo>
                  <a:lnTo>
                    <a:pt x="2048" y="729"/>
                  </a:lnTo>
                  <a:lnTo>
                    <a:pt x="2051" y="733"/>
                  </a:lnTo>
                  <a:lnTo>
                    <a:pt x="2053" y="736"/>
                  </a:lnTo>
                  <a:lnTo>
                    <a:pt x="2055" y="740"/>
                  </a:lnTo>
                  <a:lnTo>
                    <a:pt x="2057" y="741"/>
                  </a:lnTo>
                  <a:lnTo>
                    <a:pt x="2062" y="743"/>
                  </a:lnTo>
                  <a:lnTo>
                    <a:pt x="2067" y="745"/>
                  </a:lnTo>
                  <a:lnTo>
                    <a:pt x="2065" y="729"/>
                  </a:lnTo>
                  <a:lnTo>
                    <a:pt x="2064" y="719"/>
                  </a:lnTo>
                  <a:lnTo>
                    <a:pt x="2060" y="712"/>
                  </a:lnTo>
                  <a:lnTo>
                    <a:pt x="2058" y="703"/>
                  </a:lnTo>
                  <a:lnTo>
                    <a:pt x="2055" y="687"/>
                  </a:lnTo>
                  <a:lnTo>
                    <a:pt x="2064" y="686"/>
                  </a:lnTo>
                  <a:lnTo>
                    <a:pt x="2070" y="682"/>
                  </a:lnTo>
                  <a:lnTo>
                    <a:pt x="2076" y="679"/>
                  </a:lnTo>
                  <a:lnTo>
                    <a:pt x="2083" y="675"/>
                  </a:lnTo>
                  <a:lnTo>
                    <a:pt x="2095" y="675"/>
                  </a:lnTo>
                  <a:lnTo>
                    <a:pt x="2107" y="677"/>
                  </a:lnTo>
                  <a:lnTo>
                    <a:pt x="2116" y="679"/>
                  </a:lnTo>
                  <a:lnTo>
                    <a:pt x="2125" y="675"/>
                  </a:lnTo>
                  <a:lnTo>
                    <a:pt x="2132" y="665"/>
                  </a:lnTo>
                  <a:lnTo>
                    <a:pt x="2126" y="663"/>
                  </a:lnTo>
                  <a:lnTo>
                    <a:pt x="2121" y="661"/>
                  </a:lnTo>
                  <a:lnTo>
                    <a:pt x="2118" y="659"/>
                  </a:lnTo>
                  <a:lnTo>
                    <a:pt x="2112" y="658"/>
                  </a:lnTo>
                  <a:lnTo>
                    <a:pt x="2105" y="658"/>
                  </a:lnTo>
                  <a:lnTo>
                    <a:pt x="2088" y="666"/>
                  </a:lnTo>
                  <a:lnTo>
                    <a:pt x="2069" y="672"/>
                  </a:lnTo>
                  <a:lnTo>
                    <a:pt x="2048" y="675"/>
                  </a:lnTo>
                  <a:lnTo>
                    <a:pt x="2044" y="666"/>
                  </a:lnTo>
                  <a:lnTo>
                    <a:pt x="2039" y="659"/>
                  </a:lnTo>
                  <a:lnTo>
                    <a:pt x="2034" y="652"/>
                  </a:lnTo>
                  <a:lnTo>
                    <a:pt x="2030" y="644"/>
                  </a:lnTo>
                  <a:lnTo>
                    <a:pt x="2029" y="630"/>
                  </a:lnTo>
                  <a:lnTo>
                    <a:pt x="2030" y="619"/>
                  </a:lnTo>
                  <a:lnTo>
                    <a:pt x="2029" y="607"/>
                  </a:lnTo>
                  <a:lnTo>
                    <a:pt x="2027" y="593"/>
                  </a:lnTo>
                  <a:lnTo>
                    <a:pt x="2029" y="581"/>
                  </a:lnTo>
                  <a:lnTo>
                    <a:pt x="2037" y="563"/>
                  </a:lnTo>
                  <a:lnTo>
                    <a:pt x="2051" y="551"/>
                  </a:lnTo>
                  <a:lnTo>
                    <a:pt x="2065" y="537"/>
                  </a:lnTo>
                  <a:lnTo>
                    <a:pt x="2077" y="523"/>
                  </a:lnTo>
                  <a:lnTo>
                    <a:pt x="2086" y="507"/>
                  </a:lnTo>
                  <a:lnTo>
                    <a:pt x="2081" y="502"/>
                  </a:lnTo>
                  <a:lnTo>
                    <a:pt x="2076" y="497"/>
                  </a:lnTo>
                  <a:lnTo>
                    <a:pt x="2070" y="492"/>
                  </a:lnTo>
                  <a:lnTo>
                    <a:pt x="2057" y="494"/>
                  </a:lnTo>
                  <a:lnTo>
                    <a:pt x="2041" y="495"/>
                  </a:lnTo>
                  <a:lnTo>
                    <a:pt x="2036" y="520"/>
                  </a:lnTo>
                  <a:lnTo>
                    <a:pt x="2027" y="539"/>
                  </a:lnTo>
                  <a:lnTo>
                    <a:pt x="2015" y="555"/>
                  </a:lnTo>
                  <a:lnTo>
                    <a:pt x="2001" y="570"/>
                  </a:lnTo>
                  <a:lnTo>
                    <a:pt x="1988" y="588"/>
                  </a:lnTo>
                  <a:lnTo>
                    <a:pt x="1980" y="609"/>
                  </a:lnTo>
                  <a:lnTo>
                    <a:pt x="1974" y="633"/>
                  </a:lnTo>
                  <a:lnTo>
                    <a:pt x="1985" y="642"/>
                  </a:lnTo>
                  <a:lnTo>
                    <a:pt x="1995" y="652"/>
                  </a:lnTo>
                  <a:lnTo>
                    <a:pt x="2002" y="665"/>
                  </a:lnTo>
                  <a:lnTo>
                    <a:pt x="2006" y="680"/>
                  </a:lnTo>
                  <a:lnTo>
                    <a:pt x="2001" y="682"/>
                  </a:lnTo>
                  <a:lnTo>
                    <a:pt x="1999" y="684"/>
                  </a:lnTo>
                  <a:lnTo>
                    <a:pt x="1997" y="686"/>
                  </a:lnTo>
                  <a:lnTo>
                    <a:pt x="1997" y="686"/>
                  </a:lnTo>
                  <a:lnTo>
                    <a:pt x="1997" y="687"/>
                  </a:lnTo>
                  <a:lnTo>
                    <a:pt x="1995" y="689"/>
                  </a:lnTo>
                  <a:lnTo>
                    <a:pt x="1995" y="693"/>
                  </a:lnTo>
                  <a:lnTo>
                    <a:pt x="1994" y="694"/>
                  </a:lnTo>
                  <a:lnTo>
                    <a:pt x="1971" y="703"/>
                  </a:lnTo>
                  <a:lnTo>
                    <a:pt x="1968" y="724"/>
                  </a:lnTo>
                  <a:lnTo>
                    <a:pt x="1961" y="740"/>
                  </a:lnTo>
                  <a:lnTo>
                    <a:pt x="1954" y="752"/>
                  </a:lnTo>
                  <a:lnTo>
                    <a:pt x="1943" y="762"/>
                  </a:lnTo>
                  <a:lnTo>
                    <a:pt x="1934" y="773"/>
                  </a:lnTo>
                  <a:lnTo>
                    <a:pt x="1926" y="787"/>
                  </a:lnTo>
                  <a:lnTo>
                    <a:pt x="1920" y="787"/>
                  </a:lnTo>
                  <a:lnTo>
                    <a:pt x="1920" y="783"/>
                  </a:lnTo>
                  <a:lnTo>
                    <a:pt x="1906" y="764"/>
                  </a:lnTo>
                  <a:lnTo>
                    <a:pt x="1898" y="743"/>
                  </a:lnTo>
                  <a:lnTo>
                    <a:pt x="1892" y="720"/>
                  </a:lnTo>
                  <a:lnTo>
                    <a:pt x="1882" y="694"/>
                  </a:lnTo>
                  <a:lnTo>
                    <a:pt x="1868" y="701"/>
                  </a:lnTo>
                  <a:lnTo>
                    <a:pt x="1859" y="710"/>
                  </a:lnTo>
                  <a:lnTo>
                    <a:pt x="1849" y="717"/>
                  </a:lnTo>
                  <a:lnTo>
                    <a:pt x="1838" y="722"/>
                  </a:lnTo>
                  <a:lnTo>
                    <a:pt x="1821" y="726"/>
                  </a:lnTo>
                  <a:lnTo>
                    <a:pt x="1819" y="724"/>
                  </a:lnTo>
                  <a:lnTo>
                    <a:pt x="1817" y="724"/>
                  </a:lnTo>
                  <a:lnTo>
                    <a:pt x="1816" y="724"/>
                  </a:lnTo>
                  <a:lnTo>
                    <a:pt x="1814" y="722"/>
                  </a:lnTo>
                  <a:lnTo>
                    <a:pt x="1810" y="722"/>
                  </a:lnTo>
                  <a:lnTo>
                    <a:pt x="1809" y="701"/>
                  </a:lnTo>
                  <a:lnTo>
                    <a:pt x="1807" y="684"/>
                  </a:lnTo>
                  <a:lnTo>
                    <a:pt x="1803" y="670"/>
                  </a:lnTo>
                  <a:lnTo>
                    <a:pt x="1800" y="654"/>
                  </a:lnTo>
                  <a:lnTo>
                    <a:pt x="1798" y="633"/>
                  </a:lnTo>
                  <a:lnTo>
                    <a:pt x="1807" y="624"/>
                  </a:lnTo>
                  <a:lnTo>
                    <a:pt x="1810" y="616"/>
                  </a:lnTo>
                  <a:lnTo>
                    <a:pt x="1812" y="605"/>
                  </a:lnTo>
                  <a:lnTo>
                    <a:pt x="1817" y="591"/>
                  </a:lnTo>
                  <a:lnTo>
                    <a:pt x="1821" y="588"/>
                  </a:lnTo>
                  <a:lnTo>
                    <a:pt x="1826" y="583"/>
                  </a:lnTo>
                  <a:lnTo>
                    <a:pt x="1831" y="577"/>
                  </a:lnTo>
                  <a:lnTo>
                    <a:pt x="1837" y="572"/>
                  </a:lnTo>
                  <a:lnTo>
                    <a:pt x="1840" y="574"/>
                  </a:lnTo>
                  <a:lnTo>
                    <a:pt x="1842" y="576"/>
                  </a:lnTo>
                  <a:lnTo>
                    <a:pt x="1844" y="577"/>
                  </a:lnTo>
                  <a:lnTo>
                    <a:pt x="1845" y="579"/>
                  </a:lnTo>
                  <a:lnTo>
                    <a:pt x="1845" y="579"/>
                  </a:lnTo>
                  <a:lnTo>
                    <a:pt x="1849" y="576"/>
                  </a:lnTo>
                  <a:lnTo>
                    <a:pt x="1851" y="572"/>
                  </a:lnTo>
                  <a:lnTo>
                    <a:pt x="1852" y="569"/>
                  </a:lnTo>
                  <a:lnTo>
                    <a:pt x="1854" y="563"/>
                  </a:lnTo>
                  <a:lnTo>
                    <a:pt x="1856" y="560"/>
                  </a:lnTo>
                  <a:lnTo>
                    <a:pt x="1868" y="553"/>
                  </a:lnTo>
                  <a:lnTo>
                    <a:pt x="1878" y="549"/>
                  </a:lnTo>
                  <a:lnTo>
                    <a:pt x="1887" y="541"/>
                  </a:lnTo>
                  <a:lnTo>
                    <a:pt x="1884" y="539"/>
                  </a:lnTo>
                  <a:lnTo>
                    <a:pt x="1882" y="539"/>
                  </a:lnTo>
                  <a:lnTo>
                    <a:pt x="1880" y="539"/>
                  </a:lnTo>
                  <a:lnTo>
                    <a:pt x="1880" y="537"/>
                  </a:lnTo>
                  <a:lnTo>
                    <a:pt x="1880" y="537"/>
                  </a:lnTo>
                  <a:lnTo>
                    <a:pt x="1880" y="534"/>
                  </a:lnTo>
                  <a:lnTo>
                    <a:pt x="1878" y="530"/>
                  </a:lnTo>
                  <a:lnTo>
                    <a:pt x="1891" y="514"/>
                  </a:lnTo>
                  <a:lnTo>
                    <a:pt x="1903" y="495"/>
                  </a:lnTo>
                  <a:lnTo>
                    <a:pt x="1913" y="473"/>
                  </a:lnTo>
                  <a:lnTo>
                    <a:pt x="1924" y="450"/>
                  </a:lnTo>
                  <a:lnTo>
                    <a:pt x="1934" y="427"/>
                  </a:lnTo>
                  <a:lnTo>
                    <a:pt x="1947" y="406"/>
                  </a:lnTo>
                  <a:lnTo>
                    <a:pt x="1959" y="392"/>
                  </a:lnTo>
                  <a:lnTo>
                    <a:pt x="1974" y="384"/>
                  </a:lnTo>
                  <a:lnTo>
                    <a:pt x="1974" y="370"/>
                  </a:lnTo>
                  <a:lnTo>
                    <a:pt x="1990" y="370"/>
                  </a:lnTo>
                  <a:lnTo>
                    <a:pt x="1999" y="354"/>
                  </a:lnTo>
                  <a:lnTo>
                    <a:pt x="2013" y="343"/>
                  </a:lnTo>
                  <a:lnTo>
                    <a:pt x="2032" y="338"/>
                  </a:lnTo>
                  <a:lnTo>
                    <a:pt x="2034" y="340"/>
                  </a:lnTo>
                  <a:lnTo>
                    <a:pt x="2036" y="340"/>
                  </a:lnTo>
                  <a:lnTo>
                    <a:pt x="2036" y="340"/>
                  </a:lnTo>
                  <a:lnTo>
                    <a:pt x="2037" y="340"/>
                  </a:lnTo>
                  <a:lnTo>
                    <a:pt x="2041" y="342"/>
                  </a:lnTo>
                  <a:lnTo>
                    <a:pt x="2041" y="329"/>
                  </a:lnTo>
                  <a:lnTo>
                    <a:pt x="2046" y="329"/>
                  </a:lnTo>
                  <a:lnTo>
                    <a:pt x="2050" y="329"/>
                  </a:lnTo>
                  <a:lnTo>
                    <a:pt x="2053" y="329"/>
                  </a:lnTo>
                  <a:lnTo>
                    <a:pt x="2055" y="329"/>
                  </a:lnTo>
                  <a:lnTo>
                    <a:pt x="2057" y="331"/>
                  </a:lnTo>
                  <a:lnTo>
                    <a:pt x="2058" y="331"/>
                  </a:lnTo>
                  <a:lnTo>
                    <a:pt x="2064" y="335"/>
                  </a:lnTo>
                  <a:lnTo>
                    <a:pt x="2070" y="321"/>
                  </a:lnTo>
                  <a:lnTo>
                    <a:pt x="2081" y="312"/>
                  </a:lnTo>
                  <a:lnTo>
                    <a:pt x="2093" y="309"/>
                  </a:lnTo>
                  <a:lnTo>
                    <a:pt x="2109" y="305"/>
                  </a:lnTo>
                  <a:lnTo>
                    <a:pt x="2125" y="303"/>
                  </a:lnTo>
                  <a:lnTo>
                    <a:pt x="2132" y="310"/>
                  </a:lnTo>
                  <a:lnTo>
                    <a:pt x="2140" y="314"/>
                  </a:lnTo>
                  <a:lnTo>
                    <a:pt x="2147" y="315"/>
                  </a:lnTo>
                  <a:lnTo>
                    <a:pt x="2154" y="317"/>
                  </a:lnTo>
                  <a:lnTo>
                    <a:pt x="2160" y="324"/>
                  </a:lnTo>
                  <a:lnTo>
                    <a:pt x="2163" y="338"/>
                  </a:lnTo>
                  <a:lnTo>
                    <a:pt x="2161" y="340"/>
                  </a:lnTo>
                  <a:lnTo>
                    <a:pt x="2160" y="342"/>
                  </a:lnTo>
                  <a:lnTo>
                    <a:pt x="2158" y="342"/>
                  </a:lnTo>
                  <a:lnTo>
                    <a:pt x="2158" y="343"/>
                  </a:lnTo>
                  <a:lnTo>
                    <a:pt x="2156" y="345"/>
                  </a:lnTo>
                  <a:lnTo>
                    <a:pt x="2156" y="349"/>
                  </a:lnTo>
                  <a:lnTo>
                    <a:pt x="2158" y="352"/>
                  </a:lnTo>
                  <a:lnTo>
                    <a:pt x="2160" y="352"/>
                  </a:lnTo>
                  <a:lnTo>
                    <a:pt x="2161" y="354"/>
                  </a:lnTo>
                  <a:lnTo>
                    <a:pt x="2163" y="357"/>
                  </a:lnTo>
                  <a:lnTo>
                    <a:pt x="2175" y="352"/>
                  </a:lnTo>
                  <a:lnTo>
                    <a:pt x="2182" y="350"/>
                  </a:lnTo>
                  <a:lnTo>
                    <a:pt x="2187" y="350"/>
                  </a:lnTo>
                  <a:lnTo>
                    <a:pt x="2189" y="354"/>
                  </a:lnTo>
                  <a:lnTo>
                    <a:pt x="2191" y="359"/>
                  </a:lnTo>
                  <a:lnTo>
                    <a:pt x="2196" y="364"/>
                  </a:lnTo>
                  <a:lnTo>
                    <a:pt x="2201" y="370"/>
                  </a:lnTo>
                  <a:lnTo>
                    <a:pt x="2233" y="373"/>
                  </a:lnTo>
                  <a:lnTo>
                    <a:pt x="2245" y="380"/>
                  </a:lnTo>
                  <a:lnTo>
                    <a:pt x="2259" y="391"/>
                  </a:lnTo>
                  <a:lnTo>
                    <a:pt x="2273" y="405"/>
                  </a:lnTo>
                  <a:lnTo>
                    <a:pt x="2285" y="420"/>
                  </a:lnTo>
                  <a:lnTo>
                    <a:pt x="2296" y="436"/>
                  </a:lnTo>
                  <a:lnTo>
                    <a:pt x="2299" y="452"/>
                  </a:lnTo>
                  <a:lnTo>
                    <a:pt x="2297" y="467"/>
                  </a:lnTo>
                  <a:lnTo>
                    <a:pt x="2285" y="480"/>
                  </a:lnTo>
                  <a:lnTo>
                    <a:pt x="2269" y="488"/>
                  </a:lnTo>
                  <a:lnTo>
                    <a:pt x="2252" y="488"/>
                  </a:lnTo>
                  <a:lnTo>
                    <a:pt x="2236" y="481"/>
                  </a:lnTo>
                  <a:lnTo>
                    <a:pt x="2222" y="474"/>
                  </a:lnTo>
                  <a:lnTo>
                    <a:pt x="2208" y="469"/>
                  </a:lnTo>
                  <a:lnTo>
                    <a:pt x="2210" y="481"/>
                  </a:lnTo>
                  <a:lnTo>
                    <a:pt x="2212" y="497"/>
                  </a:lnTo>
                  <a:lnTo>
                    <a:pt x="2214" y="514"/>
                  </a:lnTo>
                  <a:lnTo>
                    <a:pt x="2217" y="528"/>
                  </a:lnTo>
                  <a:lnTo>
                    <a:pt x="2221" y="537"/>
                  </a:lnTo>
                  <a:lnTo>
                    <a:pt x="2224" y="542"/>
                  </a:lnTo>
                  <a:lnTo>
                    <a:pt x="2229" y="544"/>
                  </a:lnTo>
                  <a:lnTo>
                    <a:pt x="2233" y="548"/>
                  </a:lnTo>
                  <a:lnTo>
                    <a:pt x="2240" y="549"/>
                  </a:lnTo>
                  <a:lnTo>
                    <a:pt x="2238" y="537"/>
                  </a:lnTo>
                  <a:lnTo>
                    <a:pt x="2236" y="528"/>
                  </a:lnTo>
                  <a:lnTo>
                    <a:pt x="2236" y="518"/>
                  </a:lnTo>
                  <a:lnTo>
                    <a:pt x="2240" y="518"/>
                  </a:lnTo>
                  <a:lnTo>
                    <a:pt x="2240" y="514"/>
                  </a:lnTo>
                  <a:lnTo>
                    <a:pt x="2252" y="521"/>
                  </a:lnTo>
                  <a:lnTo>
                    <a:pt x="2264" y="528"/>
                  </a:lnTo>
                  <a:lnTo>
                    <a:pt x="2278" y="534"/>
                  </a:lnTo>
                  <a:lnTo>
                    <a:pt x="2280" y="530"/>
                  </a:lnTo>
                  <a:lnTo>
                    <a:pt x="2282" y="527"/>
                  </a:lnTo>
                  <a:lnTo>
                    <a:pt x="2283" y="525"/>
                  </a:lnTo>
                  <a:lnTo>
                    <a:pt x="2285" y="520"/>
                  </a:lnTo>
                  <a:lnTo>
                    <a:pt x="2285" y="514"/>
                  </a:lnTo>
                  <a:lnTo>
                    <a:pt x="2283" y="513"/>
                  </a:lnTo>
                  <a:lnTo>
                    <a:pt x="2282" y="511"/>
                  </a:lnTo>
                  <a:lnTo>
                    <a:pt x="2280" y="509"/>
                  </a:lnTo>
                  <a:lnTo>
                    <a:pt x="2280" y="507"/>
                  </a:lnTo>
                  <a:lnTo>
                    <a:pt x="2280" y="504"/>
                  </a:lnTo>
                  <a:lnTo>
                    <a:pt x="2278" y="499"/>
                  </a:lnTo>
                  <a:lnTo>
                    <a:pt x="2294" y="492"/>
                  </a:lnTo>
                  <a:lnTo>
                    <a:pt x="2304" y="481"/>
                  </a:lnTo>
                  <a:lnTo>
                    <a:pt x="2313" y="469"/>
                  </a:lnTo>
                  <a:lnTo>
                    <a:pt x="2318" y="471"/>
                  </a:lnTo>
                  <a:lnTo>
                    <a:pt x="2325" y="473"/>
                  </a:lnTo>
                  <a:lnTo>
                    <a:pt x="2332" y="474"/>
                  </a:lnTo>
                  <a:lnTo>
                    <a:pt x="2339" y="476"/>
                  </a:lnTo>
                  <a:lnTo>
                    <a:pt x="2336" y="438"/>
                  </a:lnTo>
                  <a:lnTo>
                    <a:pt x="2329" y="396"/>
                  </a:lnTo>
                  <a:lnTo>
                    <a:pt x="2358" y="396"/>
                  </a:lnTo>
                  <a:lnTo>
                    <a:pt x="2365" y="403"/>
                  </a:lnTo>
                  <a:lnTo>
                    <a:pt x="2372" y="413"/>
                  </a:lnTo>
                  <a:lnTo>
                    <a:pt x="2378" y="422"/>
                  </a:lnTo>
                  <a:lnTo>
                    <a:pt x="2378" y="431"/>
                  </a:lnTo>
                  <a:lnTo>
                    <a:pt x="2374" y="432"/>
                  </a:lnTo>
                  <a:lnTo>
                    <a:pt x="2372" y="432"/>
                  </a:lnTo>
                  <a:lnTo>
                    <a:pt x="2369" y="434"/>
                  </a:lnTo>
                  <a:lnTo>
                    <a:pt x="2362" y="434"/>
                  </a:lnTo>
                  <a:lnTo>
                    <a:pt x="2362" y="453"/>
                  </a:lnTo>
                  <a:lnTo>
                    <a:pt x="2367" y="455"/>
                  </a:lnTo>
                  <a:lnTo>
                    <a:pt x="2369" y="457"/>
                  </a:lnTo>
                  <a:lnTo>
                    <a:pt x="2372" y="459"/>
                  </a:lnTo>
                  <a:lnTo>
                    <a:pt x="2376" y="460"/>
                  </a:lnTo>
                  <a:lnTo>
                    <a:pt x="2381" y="460"/>
                  </a:lnTo>
                  <a:lnTo>
                    <a:pt x="2383" y="460"/>
                  </a:lnTo>
                  <a:lnTo>
                    <a:pt x="2385" y="459"/>
                  </a:lnTo>
                  <a:lnTo>
                    <a:pt x="2385" y="459"/>
                  </a:lnTo>
                  <a:lnTo>
                    <a:pt x="2386" y="459"/>
                  </a:lnTo>
                  <a:lnTo>
                    <a:pt x="2390" y="457"/>
                  </a:lnTo>
                  <a:lnTo>
                    <a:pt x="2392" y="452"/>
                  </a:lnTo>
                  <a:lnTo>
                    <a:pt x="2392" y="448"/>
                  </a:lnTo>
                  <a:lnTo>
                    <a:pt x="2392" y="443"/>
                  </a:lnTo>
                  <a:lnTo>
                    <a:pt x="2392" y="439"/>
                  </a:lnTo>
                  <a:lnTo>
                    <a:pt x="2390" y="434"/>
                  </a:lnTo>
                  <a:lnTo>
                    <a:pt x="2402" y="418"/>
                  </a:lnTo>
                  <a:lnTo>
                    <a:pt x="2416" y="405"/>
                  </a:lnTo>
                  <a:lnTo>
                    <a:pt x="2428" y="389"/>
                  </a:lnTo>
                  <a:lnTo>
                    <a:pt x="2434" y="387"/>
                  </a:lnTo>
                  <a:lnTo>
                    <a:pt x="2439" y="387"/>
                  </a:lnTo>
                  <a:lnTo>
                    <a:pt x="2441" y="385"/>
                  </a:lnTo>
                  <a:lnTo>
                    <a:pt x="2444" y="387"/>
                  </a:lnTo>
                  <a:lnTo>
                    <a:pt x="2448" y="389"/>
                  </a:lnTo>
                  <a:lnTo>
                    <a:pt x="2449" y="392"/>
                  </a:lnTo>
                  <a:lnTo>
                    <a:pt x="2451" y="396"/>
                  </a:lnTo>
                  <a:lnTo>
                    <a:pt x="2453" y="398"/>
                  </a:lnTo>
                  <a:lnTo>
                    <a:pt x="2454" y="401"/>
                  </a:lnTo>
                  <a:lnTo>
                    <a:pt x="2458" y="403"/>
                  </a:lnTo>
                  <a:lnTo>
                    <a:pt x="2458" y="399"/>
                  </a:lnTo>
                  <a:lnTo>
                    <a:pt x="2461" y="396"/>
                  </a:lnTo>
                  <a:lnTo>
                    <a:pt x="2463" y="392"/>
                  </a:lnTo>
                  <a:lnTo>
                    <a:pt x="2465" y="389"/>
                  </a:lnTo>
                  <a:lnTo>
                    <a:pt x="2465" y="384"/>
                  </a:lnTo>
                  <a:lnTo>
                    <a:pt x="2467" y="377"/>
                  </a:lnTo>
                  <a:lnTo>
                    <a:pt x="2482" y="377"/>
                  </a:lnTo>
                  <a:lnTo>
                    <a:pt x="2496" y="380"/>
                  </a:lnTo>
                  <a:lnTo>
                    <a:pt x="2509" y="384"/>
                  </a:lnTo>
                  <a:lnTo>
                    <a:pt x="2500" y="391"/>
                  </a:lnTo>
                  <a:lnTo>
                    <a:pt x="2491" y="396"/>
                  </a:lnTo>
                  <a:lnTo>
                    <a:pt x="2484" y="401"/>
                  </a:lnTo>
                  <a:lnTo>
                    <a:pt x="2477" y="411"/>
                  </a:lnTo>
                  <a:lnTo>
                    <a:pt x="2486" y="411"/>
                  </a:lnTo>
                  <a:lnTo>
                    <a:pt x="2491" y="406"/>
                  </a:lnTo>
                  <a:lnTo>
                    <a:pt x="2503" y="401"/>
                  </a:lnTo>
                  <a:lnTo>
                    <a:pt x="2516" y="396"/>
                  </a:lnTo>
                  <a:lnTo>
                    <a:pt x="2526" y="392"/>
                  </a:lnTo>
                  <a:lnTo>
                    <a:pt x="2537" y="389"/>
                  </a:lnTo>
                  <a:lnTo>
                    <a:pt x="2540" y="389"/>
                  </a:lnTo>
                  <a:lnTo>
                    <a:pt x="2542" y="391"/>
                  </a:lnTo>
                  <a:lnTo>
                    <a:pt x="2545" y="394"/>
                  </a:lnTo>
                  <a:lnTo>
                    <a:pt x="2547" y="396"/>
                  </a:lnTo>
                  <a:lnTo>
                    <a:pt x="2549" y="398"/>
                  </a:lnTo>
                  <a:lnTo>
                    <a:pt x="2552" y="398"/>
                  </a:lnTo>
                  <a:lnTo>
                    <a:pt x="2559" y="399"/>
                  </a:lnTo>
                  <a:lnTo>
                    <a:pt x="2561" y="396"/>
                  </a:lnTo>
                  <a:lnTo>
                    <a:pt x="2563" y="392"/>
                  </a:lnTo>
                  <a:lnTo>
                    <a:pt x="2564" y="391"/>
                  </a:lnTo>
                  <a:lnTo>
                    <a:pt x="2564" y="387"/>
                  </a:lnTo>
                  <a:lnTo>
                    <a:pt x="2566" y="382"/>
                  </a:lnTo>
                  <a:lnTo>
                    <a:pt x="2566" y="377"/>
                  </a:lnTo>
                  <a:lnTo>
                    <a:pt x="2563" y="373"/>
                  </a:lnTo>
                  <a:lnTo>
                    <a:pt x="2561" y="370"/>
                  </a:lnTo>
                  <a:lnTo>
                    <a:pt x="2559" y="366"/>
                  </a:lnTo>
                  <a:lnTo>
                    <a:pt x="2559" y="361"/>
                  </a:lnTo>
                  <a:lnTo>
                    <a:pt x="2559" y="354"/>
                  </a:lnTo>
                  <a:lnTo>
                    <a:pt x="2564" y="350"/>
                  </a:lnTo>
                  <a:lnTo>
                    <a:pt x="2568" y="347"/>
                  </a:lnTo>
                  <a:lnTo>
                    <a:pt x="2571" y="345"/>
                  </a:lnTo>
                  <a:lnTo>
                    <a:pt x="2578" y="342"/>
                  </a:lnTo>
                  <a:lnTo>
                    <a:pt x="2582" y="343"/>
                  </a:lnTo>
                  <a:lnTo>
                    <a:pt x="2587" y="345"/>
                  </a:lnTo>
                  <a:lnTo>
                    <a:pt x="2594" y="345"/>
                  </a:lnTo>
                  <a:lnTo>
                    <a:pt x="2601" y="345"/>
                  </a:lnTo>
                  <a:lnTo>
                    <a:pt x="2610" y="356"/>
                  </a:lnTo>
                  <a:lnTo>
                    <a:pt x="2622" y="368"/>
                  </a:lnTo>
                  <a:lnTo>
                    <a:pt x="2640" y="380"/>
                  </a:lnTo>
                  <a:lnTo>
                    <a:pt x="2655" y="392"/>
                  </a:lnTo>
                  <a:lnTo>
                    <a:pt x="2669" y="399"/>
                  </a:lnTo>
                  <a:lnTo>
                    <a:pt x="2678" y="403"/>
                  </a:lnTo>
                  <a:lnTo>
                    <a:pt x="2680" y="401"/>
                  </a:lnTo>
                  <a:lnTo>
                    <a:pt x="2680" y="401"/>
                  </a:lnTo>
                  <a:lnTo>
                    <a:pt x="2680" y="399"/>
                  </a:lnTo>
                  <a:lnTo>
                    <a:pt x="2680" y="399"/>
                  </a:lnTo>
                  <a:lnTo>
                    <a:pt x="2681" y="396"/>
                  </a:lnTo>
                  <a:lnTo>
                    <a:pt x="2676" y="391"/>
                  </a:lnTo>
                  <a:lnTo>
                    <a:pt x="2673" y="387"/>
                  </a:lnTo>
                  <a:lnTo>
                    <a:pt x="2671" y="382"/>
                  </a:lnTo>
                  <a:lnTo>
                    <a:pt x="2667" y="377"/>
                  </a:lnTo>
                  <a:lnTo>
                    <a:pt x="2666" y="370"/>
                  </a:lnTo>
                  <a:lnTo>
                    <a:pt x="2650" y="370"/>
                  </a:lnTo>
                  <a:lnTo>
                    <a:pt x="2652" y="349"/>
                  </a:lnTo>
                  <a:lnTo>
                    <a:pt x="2648" y="333"/>
                  </a:lnTo>
                  <a:lnTo>
                    <a:pt x="2646" y="319"/>
                  </a:lnTo>
                  <a:lnTo>
                    <a:pt x="2643" y="300"/>
                  </a:lnTo>
                  <a:lnTo>
                    <a:pt x="2653" y="293"/>
                  </a:lnTo>
                  <a:lnTo>
                    <a:pt x="2660" y="284"/>
                  </a:lnTo>
                  <a:lnTo>
                    <a:pt x="2664" y="274"/>
                  </a:lnTo>
                  <a:lnTo>
                    <a:pt x="2667" y="261"/>
                  </a:lnTo>
                  <a:lnTo>
                    <a:pt x="2671" y="251"/>
                  </a:lnTo>
                  <a:lnTo>
                    <a:pt x="2676" y="240"/>
                  </a:lnTo>
                  <a:lnTo>
                    <a:pt x="2683" y="232"/>
                  </a:lnTo>
                  <a:lnTo>
                    <a:pt x="2692" y="226"/>
                  </a:lnTo>
                  <a:lnTo>
                    <a:pt x="2708" y="225"/>
                  </a:lnTo>
                  <a:lnTo>
                    <a:pt x="2727" y="226"/>
                  </a:lnTo>
                  <a:lnTo>
                    <a:pt x="2732" y="235"/>
                  </a:lnTo>
                  <a:lnTo>
                    <a:pt x="2739" y="242"/>
                  </a:lnTo>
                  <a:lnTo>
                    <a:pt x="2737" y="256"/>
                  </a:lnTo>
                  <a:lnTo>
                    <a:pt x="2734" y="270"/>
                  </a:lnTo>
                  <a:lnTo>
                    <a:pt x="2730" y="282"/>
                  </a:lnTo>
                  <a:lnTo>
                    <a:pt x="2729" y="293"/>
                  </a:lnTo>
                  <a:lnTo>
                    <a:pt x="2727" y="300"/>
                  </a:lnTo>
                  <a:lnTo>
                    <a:pt x="2730" y="309"/>
                  </a:lnTo>
                  <a:lnTo>
                    <a:pt x="2736" y="321"/>
                  </a:lnTo>
                  <a:lnTo>
                    <a:pt x="2739" y="335"/>
                  </a:lnTo>
                  <a:lnTo>
                    <a:pt x="2742" y="345"/>
                  </a:lnTo>
                  <a:lnTo>
                    <a:pt x="2742" y="357"/>
                  </a:lnTo>
                  <a:lnTo>
                    <a:pt x="2739" y="368"/>
                  </a:lnTo>
                  <a:lnTo>
                    <a:pt x="2736" y="377"/>
                  </a:lnTo>
                  <a:lnTo>
                    <a:pt x="2736" y="384"/>
                  </a:lnTo>
                  <a:lnTo>
                    <a:pt x="2737" y="389"/>
                  </a:lnTo>
                  <a:lnTo>
                    <a:pt x="2739" y="392"/>
                  </a:lnTo>
                  <a:lnTo>
                    <a:pt x="2742" y="396"/>
                  </a:lnTo>
                  <a:lnTo>
                    <a:pt x="2746" y="399"/>
                  </a:lnTo>
                  <a:lnTo>
                    <a:pt x="2748" y="405"/>
                  </a:lnTo>
                  <a:lnTo>
                    <a:pt x="2751" y="411"/>
                  </a:lnTo>
                  <a:lnTo>
                    <a:pt x="2746" y="422"/>
                  </a:lnTo>
                  <a:lnTo>
                    <a:pt x="2742" y="434"/>
                  </a:lnTo>
                  <a:lnTo>
                    <a:pt x="2742" y="450"/>
                  </a:lnTo>
                  <a:lnTo>
                    <a:pt x="2737" y="453"/>
                  </a:lnTo>
                  <a:lnTo>
                    <a:pt x="2734" y="457"/>
                  </a:lnTo>
                  <a:lnTo>
                    <a:pt x="2729" y="459"/>
                  </a:lnTo>
                  <a:lnTo>
                    <a:pt x="2723" y="462"/>
                  </a:lnTo>
                  <a:lnTo>
                    <a:pt x="2716" y="464"/>
                  </a:lnTo>
                  <a:lnTo>
                    <a:pt x="2716" y="469"/>
                  </a:lnTo>
                  <a:lnTo>
                    <a:pt x="2736" y="469"/>
                  </a:lnTo>
                  <a:lnTo>
                    <a:pt x="2737" y="467"/>
                  </a:lnTo>
                  <a:lnTo>
                    <a:pt x="2737" y="467"/>
                  </a:lnTo>
                  <a:lnTo>
                    <a:pt x="2739" y="466"/>
                  </a:lnTo>
                  <a:lnTo>
                    <a:pt x="2739" y="466"/>
                  </a:lnTo>
                  <a:lnTo>
                    <a:pt x="2742" y="464"/>
                  </a:lnTo>
                  <a:lnTo>
                    <a:pt x="2749" y="452"/>
                  </a:lnTo>
                  <a:lnTo>
                    <a:pt x="2756" y="438"/>
                  </a:lnTo>
                  <a:lnTo>
                    <a:pt x="2762" y="427"/>
                  </a:lnTo>
                  <a:lnTo>
                    <a:pt x="2765" y="410"/>
                  </a:lnTo>
                  <a:lnTo>
                    <a:pt x="2762" y="394"/>
                  </a:lnTo>
                  <a:lnTo>
                    <a:pt x="2760" y="378"/>
                  </a:lnTo>
                  <a:lnTo>
                    <a:pt x="2758" y="364"/>
                  </a:lnTo>
                  <a:lnTo>
                    <a:pt x="2777" y="364"/>
                  </a:lnTo>
                  <a:lnTo>
                    <a:pt x="2795" y="364"/>
                  </a:lnTo>
                  <a:lnTo>
                    <a:pt x="2812" y="370"/>
                  </a:lnTo>
                  <a:lnTo>
                    <a:pt x="2812" y="364"/>
                  </a:lnTo>
                  <a:lnTo>
                    <a:pt x="2795" y="357"/>
                  </a:lnTo>
                  <a:lnTo>
                    <a:pt x="2774" y="349"/>
                  </a:lnTo>
                  <a:lnTo>
                    <a:pt x="2755" y="342"/>
                  </a:lnTo>
                  <a:lnTo>
                    <a:pt x="2751" y="324"/>
                  </a:lnTo>
                  <a:lnTo>
                    <a:pt x="2746" y="312"/>
                  </a:lnTo>
                  <a:lnTo>
                    <a:pt x="2741" y="302"/>
                  </a:lnTo>
                  <a:lnTo>
                    <a:pt x="2736" y="288"/>
                  </a:lnTo>
                  <a:lnTo>
                    <a:pt x="2758" y="268"/>
                  </a:lnTo>
                  <a:lnTo>
                    <a:pt x="2758" y="235"/>
                  </a:lnTo>
                  <a:lnTo>
                    <a:pt x="2762" y="235"/>
                  </a:lnTo>
                  <a:lnTo>
                    <a:pt x="2765" y="235"/>
                  </a:lnTo>
                  <a:lnTo>
                    <a:pt x="2767" y="235"/>
                  </a:lnTo>
                  <a:lnTo>
                    <a:pt x="2767" y="237"/>
                  </a:lnTo>
                  <a:lnTo>
                    <a:pt x="2770" y="239"/>
                  </a:lnTo>
                  <a:lnTo>
                    <a:pt x="2774" y="249"/>
                  </a:lnTo>
                  <a:lnTo>
                    <a:pt x="2777" y="260"/>
                  </a:lnTo>
                  <a:lnTo>
                    <a:pt x="2784" y="268"/>
                  </a:lnTo>
                  <a:lnTo>
                    <a:pt x="2797" y="261"/>
                  </a:lnTo>
                  <a:lnTo>
                    <a:pt x="2812" y="258"/>
                  </a:lnTo>
                  <a:lnTo>
                    <a:pt x="2832" y="258"/>
                  </a:lnTo>
                  <a:lnTo>
                    <a:pt x="2842" y="272"/>
                  </a:lnTo>
                  <a:lnTo>
                    <a:pt x="2858" y="286"/>
                  </a:lnTo>
                  <a:lnTo>
                    <a:pt x="2873" y="296"/>
                  </a:lnTo>
                  <a:lnTo>
                    <a:pt x="2873" y="288"/>
                  </a:lnTo>
                  <a:lnTo>
                    <a:pt x="2861" y="275"/>
                  </a:lnTo>
                  <a:lnTo>
                    <a:pt x="2852" y="260"/>
                  </a:lnTo>
                  <a:lnTo>
                    <a:pt x="2847" y="240"/>
                  </a:lnTo>
                  <a:lnTo>
                    <a:pt x="2842" y="221"/>
                  </a:lnTo>
                  <a:lnTo>
                    <a:pt x="2838" y="200"/>
                  </a:lnTo>
                  <a:lnTo>
                    <a:pt x="2861" y="193"/>
                  </a:lnTo>
                  <a:lnTo>
                    <a:pt x="2886" y="188"/>
                  </a:lnTo>
                  <a:lnTo>
                    <a:pt x="2893" y="204"/>
                  </a:lnTo>
                  <a:lnTo>
                    <a:pt x="2896" y="204"/>
                  </a:lnTo>
                  <a:lnTo>
                    <a:pt x="2900" y="188"/>
                  </a:lnTo>
                  <a:lnTo>
                    <a:pt x="2903" y="171"/>
                  </a:lnTo>
                  <a:lnTo>
                    <a:pt x="2908" y="153"/>
                  </a:lnTo>
                  <a:lnTo>
                    <a:pt x="2924" y="144"/>
                  </a:lnTo>
                  <a:lnTo>
                    <a:pt x="2936" y="134"/>
                  </a:lnTo>
                  <a:lnTo>
                    <a:pt x="2950" y="123"/>
                  </a:lnTo>
                  <a:lnTo>
                    <a:pt x="2964" y="117"/>
                  </a:lnTo>
                  <a:lnTo>
                    <a:pt x="2980" y="111"/>
                  </a:lnTo>
                  <a:lnTo>
                    <a:pt x="3001" y="111"/>
                  </a:lnTo>
                  <a:lnTo>
                    <a:pt x="3003" y="104"/>
                  </a:lnTo>
                  <a:lnTo>
                    <a:pt x="3006" y="99"/>
                  </a:lnTo>
                  <a:lnTo>
                    <a:pt x="3008" y="94"/>
                  </a:lnTo>
                  <a:lnTo>
                    <a:pt x="3011" y="89"/>
                  </a:lnTo>
                  <a:lnTo>
                    <a:pt x="3022" y="89"/>
                  </a:lnTo>
                  <a:lnTo>
                    <a:pt x="3036" y="89"/>
                  </a:lnTo>
                  <a:lnTo>
                    <a:pt x="3050" y="89"/>
                  </a:lnTo>
                  <a:lnTo>
                    <a:pt x="3060" y="89"/>
                  </a:lnTo>
                  <a:lnTo>
                    <a:pt x="3065" y="89"/>
                  </a:lnTo>
                  <a:lnTo>
                    <a:pt x="3072" y="83"/>
                  </a:lnTo>
                  <a:lnTo>
                    <a:pt x="3079" y="78"/>
                  </a:lnTo>
                  <a:lnTo>
                    <a:pt x="3086" y="71"/>
                  </a:lnTo>
                  <a:lnTo>
                    <a:pt x="3092" y="66"/>
                  </a:lnTo>
                  <a:lnTo>
                    <a:pt x="3097" y="68"/>
                  </a:lnTo>
                  <a:lnTo>
                    <a:pt x="3100" y="68"/>
                  </a:lnTo>
                  <a:lnTo>
                    <a:pt x="3106" y="69"/>
                  </a:lnTo>
                  <a:lnTo>
                    <a:pt x="3111" y="69"/>
                  </a:lnTo>
                  <a:lnTo>
                    <a:pt x="3111" y="50"/>
                  </a:lnTo>
                  <a:lnTo>
                    <a:pt x="3126" y="43"/>
                  </a:lnTo>
                  <a:lnTo>
                    <a:pt x="3139" y="36"/>
                  </a:lnTo>
                  <a:lnTo>
                    <a:pt x="3151" y="27"/>
                  </a:lnTo>
                  <a:lnTo>
                    <a:pt x="3161" y="17"/>
                  </a:lnTo>
                  <a:lnTo>
                    <a:pt x="3165" y="0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" name="Freeform 11">
              <a:extLst>
                <a:ext uri="{FF2B5EF4-FFF2-40B4-BE49-F238E27FC236}">
                  <a16:creationId xmlns:a16="http://schemas.microsoft.com/office/drawing/2014/main" id="{E46DF523-08A9-4F66-B10C-DDB93122242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97088" y="1382713"/>
              <a:ext cx="4552950" cy="1549400"/>
            </a:xfrm>
            <a:custGeom>
              <a:avLst/>
              <a:gdLst>
                <a:gd name="T0" fmla="*/ 0 w 2868"/>
                <a:gd name="T1" fmla="*/ 276 h 976"/>
                <a:gd name="T2" fmla="*/ 1210 w 2868"/>
                <a:gd name="T3" fmla="*/ 237 h 976"/>
                <a:gd name="T4" fmla="*/ 1742 w 2868"/>
                <a:gd name="T5" fmla="*/ 276 h 976"/>
                <a:gd name="T6" fmla="*/ 2863 w 2868"/>
                <a:gd name="T7" fmla="*/ 190 h 976"/>
                <a:gd name="T8" fmla="*/ 2804 w 2868"/>
                <a:gd name="T9" fmla="*/ 223 h 976"/>
                <a:gd name="T10" fmla="*/ 194 w 2868"/>
                <a:gd name="T11" fmla="*/ 279 h 976"/>
                <a:gd name="T12" fmla="*/ 98 w 2868"/>
                <a:gd name="T13" fmla="*/ 202 h 976"/>
                <a:gd name="T14" fmla="*/ 138 w 2868"/>
                <a:gd name="T15" fmla="*/ 150 h 976"/>
                <a:gd name="T16" fmla="*/ 1685 w 2868"/>
                <a:gd name="T17" fmla="*/ 166 h 976"/>
                <a:gd name="T18" fmla="*/ 1631 w 2868"/>
                <a:gd name="T19" fmla="*/ 295 h 976"/>
                <a:gd name="T20" fmla="*/ 1620 w 2868"/>
                <a:gd name="T21" fmla="*/ 218 h 976"/>
                <a:gd name="T22" fmla="*/ 1569 w 2868"/>
                <a:gd name="T23" fmla="*/ 159 h 976"/>
                <a:gd name="T24" fmla="*/ 1632 w 2868"/>
                <a:gd name="T25" fmla="*/ 157 h 976"/>
                <a:gd name="T26" fmla="*/ 2615 w 2868"/>
                <a:gd name="T27" fmla="*/ 120 h 976"/>
                <a:gd name="T28" fmla="*/ 2090 w 2868"/>
                <a:gd name="T29" fmla="*/ 120 h 976"/>
                <a:gd name="T30" fmla="*/ 2739 w 2868"/>
                <a:gd name="T31" fmla="*/ 87 h 976"/>
                <a:gd name="T32" fmla="*/ 2765 w 2868"/>
                <a:gd name="T33" fmla="*/ 195 h 976"/>
                <a:gd name="T34" fmla="*/ 2704 w 2868"/>
                <a:gd name="T35" fmla="*/ 92 h 976"/>
                <a:gd name="T36" fmla="*/ 2158 w 2868"/>
                <a:gd name="T37" fmla="*/ 99 h 976"/>
                <a:gd name="T38" fmla="*/ 1786 w 2868"/>
                <a:gd name="T39" fmla="*/ 89 h 976"/>
                <a:gd name="T40" fmla="*/ 1681 w 2868"/>
                <a:gd name="T41" fmla="*/ 89 h 976"/>
                <a:gd name="T42" fmla="*/ 2186 w 2868"/>
                <a:gd name="T43" fmla="*/ 45 h 976"/>
                <a:gd name="T44" fmla="*/ 596 w 2868"/>
                <a:gd name="T45" fmla="*/ 92 h 976"/>
                <a:gd name="T46" fmla="*/ 384 w 2868"/>
                <a:gd name="T47" fmla="*/ 253 h 976"/>
                <a:gd name="T48" fmla="*/ 330 w 2868"/>
                <a:gd name="T49" fmla="*/ 316 h 976"/>
                <a:gd name="T50" fmla="*/ 321 w 2868"/>
                <a:gd name="T51" fmla="*/ 361 h 976"/>
                <a:gd name="T52" fmla="*/ 205 w 2868"/>
                <a:gd name="T53" fmla="*/ 335 h 976"/>
                <a:gd name="T54" fmla="*/ 253 w 2868"/>
                <a:gd name="T55" fmla="*/ 248 h 976"/>
                <a:gd name="T56" fmla="*/ 304 w 2868"/>
                <a:gd name="T57" fmla="*/ 197 h 976"/>
                <a:gd name="T58" fmla="*/ 311 w 2868"/>
                <a:gd name="T59" fmla="*/ 188 h 976"/>
                <a:gd name="T60" fmla="*/ 192 w 2868"/>
                <a:gd name="T61" fmla="*/ 168 h 976"/>
                <a:gd name="T62" fmla="*/ 161 w 2868"/>
                <a:gd name="T63" fmla="*/ 131 h 976"/>
                <a:gd name="T64" fmla="*/ 253 w 2868"/>
                <a:gd name="T65" fmla="*/ 92 h 976"/>
                <a:gd name="T66" fmla="*/ 323 w 2868"/>
                <a:gd name="T67" fmla="*/ 77 h 976"/>
                <a:gd name="T68" fmla="*/ 2107 w 2868"/>
                <a:gd name="T69" fmla="*/ 80 h 976"/>
                <a:gd name="T70" fmla="*/ 2090 w 2868"/>
                <a:gd name="T71" fmla="*/ 59 h 976"/>
                <a:gd name="T72" fmla="*/ 2147 w 2868"/>
                <a:gd name="T73" fmla="*/ 30 h 976"/>
                <a:gd name="T74" fmla="*/ 1048 w 2868"/>
                <a:gd name="T75" fmla="*/ 73 h 976"/>
                <a:gd name="T76" fmla="*/ 1076 w 2868"/>
                <a:gd name="T77" fmla="*/ 131 h 976"/>
                <a:gd name="T78" fmla="*/ 1294 w 2868"/>
                <a:gd name="T79" fmla="*/ 147 h 976"/>
                <a:gd name="T80" fmla="*/ 1196 w 2868"/>
                <a:gd name="T81" fmla="*/ 243 h 976"/>
                <a:gd name="T82" fmla="*/ 1224 w 2868"/>
                <a:gd name="T83" fmla="*/ 353 h 976"/>
                <a:gd name="T84" fmla="*/ 1198 w 2868"/>
                <a:gd name="T85" fmla="*/ 415 h 976"/>
                <a:gd name="T86" fmla="*/ 1192 w 2868"/>
                <a:gd name="T87" fmla="*/ 490 h 976"/>
                <a:gd name="T88" fmla="*/ 1140 w 2868"/>
                <a:gd name="T89" fmla="*/ 538 h 976"/>
                <a:gd name="T90" fmla="*/ 1091 w 2868"/>
                <a:gd name="T91" fmla="*/ 602 h 976"/>
                <a:gd name="T92" fmla="*/ 1048 w 2868"/>
                <a:gd name="T93" fmla="*/ 696 h 976"/>
                <a:gd name="T94" fmla="*/ 911 w 2868"/>
                <a:gd name="T95" fmla="*/ 784 h 976"/>
                <a:gd name="T96" fmla="*/ 861 w 2868"/>
                <a:gd name="T97" fmla="*/ 932 h 976"/>
                <a:gd name="T98" fmla="*/ 740 w 2868"/>
                <a:gd name="T99" fmla="*/ 862 h 976"/>
                <a:gd name="T100" fmla="*/ 714 w 2868"/>
                <a:gd name="T101" fmla="*/ 806 h 976"/>
                <a:gd name="T102" fmla="*/ 718 w 2868"/>
                <a:gd name="T103" fmla="*/ 641 h 976"/>
                <a:gd name="T104" fmla="*/ 672 w 2868"/>
                <a:gd name="T105" fmla="*/ 576 h 976"/>
                <a:gd name="T106" fmla="*/ 466 w 2868"/>
                <a:gd name="T107" fmla="*/ 374 h 976"/>
                <a:gd name="T108" fmla="*/ 447 w 2868"/>
                <a:gd name="T109" fmla="*/ 290 h 976"/>
                <a:gd name="T110" fmla="*/ 592 w 2868"/>
                <a:gd name="T111" fmla="*/ 140 h 976"/>
                <a:gd name="T112" fmla="*/ 711 w 2868"/>
                <a:gd name="T113" fmla="*/ 112 h 976"/>
                <a:gd name="T114" fmla="*/ 833 w 2868"/>
                <a:gd name="T115" fmla="*/ 80 h 976"/>
                <a:gd name="T116" fmla="*/ 896 w 2868"/>
                <a:gd name="T117" fmla="*/ 44 h 976"/>
                <a:gd name="T118" fmla="*/ 2706 w 2868"/>
                <a:gd name="T119" fmla="*/ 31 h 976"/>
                <a:gd name="T120" fmla="*/ 2641 w 2868"/>
                <a:gd name="T121" fmla="*/ 80 h 9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868" h="976">
                  <a:moveTo>
                    <a:pt x="7" y="243"/>
                  </a:moveTo>
                  <a:lnTo>
                    <a:pt x="25" y="248"/>
                  </a:lnTo>
                  <a:lnTo>
                    <a:pt x="37" y="257"/>
                  </a:lnTo>
                  <a:lnTo>
                    <a:pt x="47" y="265"/>
                  </a:lnTo>
                  <a:lnTo>
                    <a:pt x="58" y="276"/>
                  </a:lnTo>
                  <a:lnTo>
                    <a:pt x="68" y="284"/>
                  </a:lnTo>
                  <a:lnTo>
                    <a:pt x="68" y="281"/>
                  </a:lnTo>
                  <a:lnTo>
                    <a:pt x="74" y="281"/>
                  </a:lnTo>
                  <a:lnTo>
                    <a:pt x="74" y="284"/>
                  </a:lnTo>
                  <a:lnTo>
                    <a:pt x="75" y="288"/>
                  </a:lnTo>
                  <a:lnTo>
                    <a:pt x="79" y="293"/>
                  </a:lnTo>
                  <a:lnTo>
                    <a:pt x="81" y="300"/>
                  </a:lnTo>
                  <a:lnTo>
                    <a:pt x="74" y="300"/>
                  </a:lnTo>
                  <a:lnTo>
                    <a:pt x="70" y="300"/>
                  </a:lnTo>
                  <a:lnTo>
                    <a:pt x="70" y="302"/>
                  </a:lnTo>
                  <a:lnTo>
                    <a:pt x="68" y="302"/>
                  </a:lnTo>
                  <a:lnTo>
                    <a:pt x="65" y="302"/>
                  </a:lnTo>
                  <a:lnTo>
                    <a:pt x="61" y="304"/>
                  </a:lnTo>
                  <a:lnTo>
                    <a:pt x="47" y="293"/>
                  </a:lnTo>
                  <a:lnTo>
                    <a:pt x="33" y="288"/>
                  </a:lnTo>
                  <a:lnTo>
                    <a:pt x="16" y="284"/>
                  </a:lnTo>
                  <a:lnTo>
                    <a:pt x="0" y="276"/>
                  </a:lnTo>
                  <a:lnTo>
                    <a:pt x="6" y="271"/>
                  </a:lnTo>
                  <a:lnTo>
                    <a:pt x="7" y="265"/>
                  </a:lnTo>
                  <a:lnTo>
                    <a:pt x="6" y="260"/>
                  </a:lnTo>
                  <a:lnTo>
                    <a:pt x="6" y="253"/>
                  </a:lnTo>
                  <a:lnTo>
                    <a:pt x="7" y="243"/>
                  </a:lnTo>
                  <a:close/>
                  <a:moveTo>
                    <a:pt x="1222" y="236"/>
                  </a:moveTo>
                  <a:lnTo>
                    <a:pt x="1226" y="236"/>
                  </a:lnTo>
                  <a:lnTo>
                    <a:pt x="1229" y="237"/>
                  </a:lnTo>
                  <a:lnTo>
                    <a:pt x="1231" y="239"/>
                  </a:lnTo>
                  <a:lnTo>
                    <a:pt x="1233" y="241"/>
                  </a:lnTo>
                  <a:lnTo>
                    <a:pt x="1234" y="243"/>
                  </a:lnTo>
                  <a:lnTo>
                    <a:pt x="1234" y="244"/>
                  </a:lnTo>
                  <a:lnTo>
                    <a:pt x="1234" y="246"/>
                  </a:lnTo>
                  <a:lnTo>
                    <a:pt x="1236" y="250"/>
                  </a:lnTo>
                  <a:lnTo>
                    <a:pt x="1229" y="250"/>
                  </a:lnTo>
                  <a:lnTo>
                    <a:pt x="1226" y="251"/>
                  </a:lnTo>
                  <a:lnTo>
                    <a:pt x="1222" y="251"/>
                  </a:lnTo>
                  <a:lnTo>
                    <a:pt x="1219" y="253"/>
                  </a:lnTo>
                  <a:lnTo>
                    <a:pt x="1213" y="253"/>
                  </a:lnTo>
                  <a:lnTo>
                    <a:pt x="1213" y="250"/>
                  </a:lnTo>
                  <a:lnTo>
                    <a:pt x="1210" y="250"/>
                  </a:lnTo>
                  <a:lnTo>
                    <a:pt x="1210" y="237"/>
                  </a:lnTo>
                  <a:lnTo>
                    <a:pt x="1215" y="237"/>
                  </a:lnTo>
                  <a:lnTo>
                    <a:pt x="1220" y="236"/>
                  </a:lnTo>
                  <a:lnTo>
                    <a:pt x="1222" y="236"/>
                  </a:lnTo>
                  <a:close/>
                  <a:moveTo>
                    <a:pt x="61" y="227"/>
                  </a:moveTo>
                  <a:lnTo>
                    <a:pt x="77" y="227"/>
                  </a:lnTo>
                  <a:lnTo>
                    <a:pt x="77" y="230"/>
                  </a:lnTo>
                  <a:lnTo>
                    <a:pt x="74" y="230"/>
                  </a:lnTo>
                  <a:lnTo>
                    <a:pt x="70" y="230"/>
                  </a:lnTo>
                  <a:lnTo>
                    <a:pt x="68" y="232"/>
                  </a:lnTo>
                  <a:lnTo>
                    <a:pt x="67" y="232"/>
                  </a:lnTo>
                  <a:lnTo>
                    <a:pt x="67" y="232"/>
                  </a:lnTo>
                  <a:lnTo>
                    <a:pt x="65" y="232"/>
                  </a:lnTo>
                  <a:lnTo>
                    <a:pt x="63" y="230"/>
                  </a:lnTo>
                  <a:lnTo>
                    <a:pt x="61" y="227"/>
                  </a:lnTo>
                  <a:close/>
                  <a:moveTo>
                    <a:pt x="1716" y="202"/>
                  </a:moveTo>
                  <a:lnTo>
                    <a:pt x="1728" y="202"/>
                  </a:lnTo>
                  <a:lnTo>
                    <a:pt x="1732" y="216"/>
                  </a:lnTo>
                  <a:lnTo>
                    <a:pt x="1735" y="225"/>
                  </a:lnTo>
                  <a:lnTo>
                    <a:pt x="1742" y="229"/>
                  </a:lnTo>
                  <a:lnTo>
                    <a:pt x="1754" y="234"/>
                  </a:lnTo>
                  <a:lnTo>
                    <a:pt x="1749" y="255"/>
                  </a:lnTo>
                  <a:lnTo>
                    <a:pt x="1742" y="276"/>
                  </a:lnTo>
                  <a:lnTo>
                    <a:pt x="1732" y="291"/>
                  </a:lnTo>
                  <a:lnTo>
                    <a:pt x="1732" y="272"/>
                  </a:lnTo>
                  <a:lnTo>
                    <a:pt x="1709" y="272"/>
                  </a:lnTo>
                  <a:lnTo>
                    <a:pt x="1711" y="250"/>
                  </a:lnTo>
                  <a:lnTo>
                    <a:pt x="1713" y="229"/>
                  </a:lnTo>
                  <a:lnTo>
                    <a:pt x="1716" y="202"/>
                  </a:lnTo>
                  <a:close/>
                  <a:moveTo>
                    <a:pt x="2819" y="157"/>
                  </a:moveTo>
                  <a:lnTo>
                    <a:pt x="2823" y="157"/>
                  </a:lnTo>
                  <a:lnTo>
                    <a:pt x="2823" y="161"/>
                  </a:lnTo>
                  <a:lnTo>
                    <a:pt x="2824" y="166"/>
                  </a:lnTo>
                  <a:lnTo>
                    <a:pt x="2826" y="168"/>
                  </a:lnTo>
                  <a:lnTo>
                    <a:pt x="2828" y="171"/>
                  </a:lnTo>
                  <a:lnTo>
                    <a:pt x="2830" y="173"/>
                  </a:lnTo>
                  <a:lnTo>
                    <a:pt x="2833" y="176"/>
                  </a:lnTo>
                  <a:lnTo>
                    <a:pt x="2837" y="173"/>
                  </a:lnTo>
                  <a:lnTo>
                    <a:pt x="2838" y="169"/>
                  </a:lnTo>
                  <a:lnTo>
                    <a:pt x="2840" y="168"/>
                  </a:lnTo>
                  <a:lnTo>
                    <a:pt x="2844" y="168"/>
                  </a:lnTo>
                  <a:lnTo>
                    <a:pt x="2849" y="166"/>
                  </a:lnTo>
                  <a:lnTo>
                    <a:pt x="2852" y="176"/>
                  </a:lnTo>
                  <a:lnTo>
                    <a:pt x="2858" y="183"/>
                  </a:lnTo>
                  <a:lnTo>
                    <a:pt x="2863" y="190"/>
                  </a:lnTo>
                  <a:lnTo>
                    <a:pt x="2866" y="199"/>
                  </a:lnTo>
                  <a:lnTo>
                    <a:pt x="2868" y="211"/>
                  </a:lnTo>
                  <a:lnTo>
                    <a:pt x="2868" y="213"/>
                  </a:lnTo>
                  <a:lnTo>
                    <a:pt x="2866" y="215"/>
                  </a:lnTo>
                  <a:lnTo>
                    <a:pt x="2866" y="216"/>
                  </a:lnTo>
                  <a:lnTo>
                    <a:pt x="2866" y="218"/>
                  </a:lnTo>
                  <a:lnTo>
                    <a:pt x="2866" y="220"/>
                  </a:lnTo>
                  <a:lnTo>
                    <a:pt x="2865" y="223"/>
                  </a:lnTo>
                  <a:lnTo>
                    <a:pt x="2854" y="230"/>
                  </a:lnTo>
                  <a:lnTo>
                    <a:pt x="2838" y="237"/>
                  </a:lnTo>
                  <a:lnTo>
                    <a:pt x="2819" y="241"/>
                  </a:lnTo>
                  <a:lnTo>
                    <a:pt x="2800" y="244"/>
                  </a:lnTo>
                  <a:lnTo>
                    <a:pt x="2784" y="246"/>
                  </a:lnTo>
                  <a:lnTo>
                    <a:pt x="2786" y="237"/>
                  </a:lnTo>
                  <a:lnTo>
                    <a:pt x="2788" y="234"/>
                  </a:lnTo>
                  <a:lnTo>
                    <a:pt x="2790" y="230"/>
                  </a:lnTo>
                  <a:lnTo>
                    <a:pt x="2791" y="229"/>
                  </a:lnTo>
                  <a:lnTo>
                    <a:pt x="2793" y="229"/>
                  </a:lnTo>
                  <a:lnTo>
                    <a:pt x="2797" y="227"/>
                  </a:lnTo>
                  <a:lnTo>
                    <a:pt x="2798" y="227"/>
                  </a:lnTo>
                  <a:lnTo>
                    <a:pt x="2800" y="225"/>
                  </a:lnTo>
                  <a:lnTo>
                    <a:pt x="2804" y="223"/>
                  </a:lnTo>
                  <a:lnTo>
                    <a:pt x="2809" y="209"/>
                  </a:lnTo>
                  <a:lnTo>
                    <a:pt x="2809" y="195"/>
                  </a:lnTo>
                  <a:lnTo>
                    <a:pt x="2807" y="182"/>
                  </a:lnTo>
                  <a:lnTo>
                    <a:pt x="2810" y="171"/>
                  </a:lnTo>
                  <a:lnTo>
                    <a:pt x="2819" y="161"/>
                  </a:lnTo>
                  <a:lnTo>
                    <a:pt x="2819" y="157"/>
                  </a:lnTo>
                  <a:close/>
                  <a:moveTo>
                    <a:pt x="142" y="150"/>
                  </a:moveTo>
                  <a:lnTo>
                    <a:pt x="161" y="171"/>
                  </a:lnTo>
                  <a:lnTo>
                    <a:pt x="185" y="187"/>
                  </a:lnTo>
                  <a:lnTo>
                    <a:pt x="215" y="199"/>
                  </a:lnTo>
                  <a:lnTo>
                    <a:pt x="217" y="216"/>
                  </a:lnTo>
                  <a:lnTo>
                    <a:pt x="222" y="229"/>
                  </a:lnTo>
                  <a:lnTo>
                    <a:pt x="227" y="236"/>
                  </a:lnTo>
                  <a:lnTo>
                    <a:pt x="234" y="243"/>
                  </a:lnTo>
                  <a:lnTo>
                    <a:pt x="241" y="253"/>
                  </a:lnTo>
                  <a:lnTo>
                    <a:pt x="229" y="255"/>
                  </a:lnTo>
                  <a:lnTo>
                    <a:pt x="217" y="257"/>
                  </a:lnTo>
                  <a:lnTo>
                    <a:pt x="206" y="262"/>
                  </a:lnTo>
                  <a:lnTo>
                    <a:pt x="199" y="269"/>
                  </a:lnTo>
                  <a:lnTo>
                    <a:pt x="198" y="272"/>
                  </a:lnTo>
                  <a:lnTo>
                    <a:pt x="196" y="276"/>
                  </a:lnTo>
                  <a:lnTo>
                    <a:pt x="194" y="279"/>
                  </a:lnTo>
                  <a:lnTo>
                    <a:pt x="192" y="281"/>
                  </a:lnTo>
                  <a:lnTo>
                    <a:pt x="189" y="284"/>
                  </a:lnTo>
                  <a:lnTo>
                    <a:pt x="178" y="286"/>
                  </a:lnTo>
                  <a:lnTo>
                    <a:pt x="163" y="288"/>
                  </a:lnTo>
                  <a:lnTo>
                    <a:pt x="145" y="286"/>
                  </a:lnTo>
                  <a:lnTo>
                    <a:pt x="131" y="284"/>
                  </a:lnTo>
                  <a:lnTo>
                    <a:pt x="128" y="274"/>
                  </a:lnTo>
                  <a:lnTo>
                    <a:pt x="126" y="267"/>
                  </a:lnTo>
                  <a:lnTo>
                    <a:pt x="124" y="262"/>
                  </a:lnTo>
                  <a:lnTo>
                    <a:pt x="119" y="253"/>
                  </a:lnTo>
                  <a:lnTo>
                    <a:pt x="142" y="246"/>
                  </a:lnTo>
                  <a:lnTo>
                    <a:pt x="142" y="243"/>
                  </a:lnTo>
                  <a:lnTo>
                    <a:pt x="124" y="241"/>
                  </a:lnTo>
                  <a:lnTo>
                    <a:pt x="112" y="237"/>
                  </a:lnTo>
                  <a:lnTo>
                    <a:pt x="103" y="230"/>
                  </a:lnTo>
                  <a:lnTo>
                    <a:pt x="102" y="225"/>
                  </a:lnTo>
                  <a:lnTo>
                    <a:pt x="98" y="220"/>
                  </a:lnTo>
                  <a:lnTo>
                    <a:pt x="96" y="215"/>
                  </a:lnTo>
                  <a:lnTo>
                    <a:pt x="96" y="209"/>
                  </a:lnTo>
                  <a:lnTo>
                    <a:pt x="96" y="206"/>
                  </a:lnTo>
                  <a:lnTo>
                    <a:pt x="96" y="202"/>
                  </a:lnTo>
                  <a:lnTo>
                    <a:pt x="98" y="202"/>
                  </a:lnTo>
                  <a:lnTo>
                    <a:pt x="100" y="201"/>
                  </a:lnTo>
                  <a:lnTo>
                    <a:pt x="102" y="201"/>
                  </a:lnTo>
                  <a:lnTo>
                    <a:pt x="103" y="201"/>
                  </a:lnTo>
                  <a:lnTo>
                    <a:pt x="107" y="199"/>
                  </a:lnTo>
                  <a:lnTo>
                    <a:pt x="109" y="194"/>
                  </a:lnTo>
                  <a:lnTo>
                    <a:pt x="109" y="188"/>
                  </a:lnTo>
                  <a:lnTo>
                    <a:pt x="109" y="185"/>
                  </a:lnTo>
                  <a:lnTo>
                    <a:pt x="110" y="183"/>
                  </a:lnTo>
                  <a:lnTo>
                    <a:pt x="112" y="180"/>
                  </a:lnTo>
                  <a:lnTo>
                    <a:pt x="114" y="180"/>
                  </a:lnTo>
                  <a:lnTo>
                    <a:pt x="116" y="178"/>
                  </a:lnTo>
                  <a:lnTo>
                    <a:pt x="117" y="178"/>
                  </a:lnTo>
                  <a:lnTo>
                    <a:pt x="119" y="178"/>
                  </a:lnTo>
                  <a:lnTo>
                    <a:pt x="122" y="176"/>
                  </a:lnTo>
                  <a:lnTo>
                    <a:pt x="124" y="169"/>
                  </a:lnTo>
                  <a:lnTo>
                    <a:pt x="126" y="164"/>
                  </a:lnTo>
                  <a:lnTo>
                    <a:pt x="128" y="159"/>
                  </a:lnTo>
                  <a:lnTo>
                    <a:pt x="131" y="154"/>
                  </a:lnTo>
                  <a:lnTo>
                    <a:pt x="133" y="152"/>
                  </a:lnTo>
                  <a:lnTo>
                    <a:pt x="135" y="152"/>
                  </a:lnTo>
                  <a:lnTo>
                    <a:pt x="136" y="150"/>
                  </a:lnTo>
                  <a:lnTo>
                    <a:pt x="138" y="150"/>
                  </a:lnTo>
                  <a:lnTo>
                    <a:pt x="142" y="150"/>
                  </a:lnTo>
                  <a:close/>
                  <a:moveTo>
                    <a:pt x="1172" y="131"/>
                  </a:moveTo>
                  <a:lnTo>
                    <a:pt x="1177" y="133"/>
                  </a:lnTo>
                  <a:lnTo>
                    <a:pt x="1182" y="134"/>
                  </a:lnTo>
                  <a:lnTo>
                    <a:pt x="1185" y="136"/>
                  </a:lnTo>
                  <a:lnTo>
                    <a:pt x="1191" y="138"/>
                  </a:lnTo>
                  <a:lnTo>
                    <a:pt x="1191" y="143"/>
                  </a:lnTo>
                  <a:lnTo>
                    <a:pt x="1192" y="147"/>
                  </a:lnTo>
                  <a:lnTo>
                    <a:pt x="1192" y="150"/>
                  </a:lnTo>
                  <a:lnTo>
                    <a:pt x="1194" y="154"/>
                  </a:lnTo>
                  <a:lnTo>
                    <a:pt x="1182" y="154"/>
                  </a:lnTo>
                  <a:lnTo>
                    <a:pt x="1180" y="150"/>
                  </a:lnTo>
                  <a:lnTo>
                    <a:pt x="1178" y="147"/>
                  </a:lnTo>
                  <a:lnTo>
                    <a:pt x="1175" y="143"/>
                  </a:lnTo>
                  <a:lnTo>
                    <a:pt x="1173" y="141"/>
                  </a:lnTo>
                  <a:lnTo>
                    <a:pt x="1173" y="136"/>
                  </a:lnTo>
                  <a:lnTo>
                    <a:pt x="1172" y="131"/>
                  </a:lnTo>
                  <a:close/>
                  <a:moveTo>
                    <a:pt x="1658" y="108"/>
                  </a:moveTo>
                  <a:lnTo>
                    <a:pt x="1664" y="117"/>
                  </a:lnTo>
                  <a:lnTo>
                    <a:pt x="1669" y="134"/>
                  </a:lnTo>
                  <a:lnTo>
                    <a:pt x="1676" y="150"/>
                  </a:lnTo>
                  <a:lnTo>
                    <a:pt x="1685" y="166"/>
                  </a:lnTo>
                  <a:lnTo>
                    <a:pt x="1690" y="173"/>
                  </a:lnTo>
                  <a:lnTo>
                    <a:pt x="1693" y="169"/>
                  </a:lnTo>
                  <a:lnTo>
                    <a:pt x="1695" y="168"/>
                  </a:lnTo>
                  <a:lnTo>
                    <a:pt x="1699" y="168"/>
                  </a:lnTo>
                  <a:lnTo>
                    <a:pt x="1702" y="166"/>
                  </a:lnTo>
                  <a:lnTo>
                    <a:pt x="1709" y="166"/>
                  </a:lnTo>
                  <a:lnTo>
                    <a:pt x="1709" y="169"/>
                  </a:lnTo>
                  <a:lnTo>
                    <a:pt x="1713" y="169"/>
                  </a:lnTo>
                  <a:lnTo>
                    <a:pt x="1713" y="180"/>
                  </a:lnTo>
                  <a:lnTo>
                    <a:pt x="1686" y="183"/>
                  </a:lnTo>
                  <a:lnTo>
                    <a:pt x="1683" y="211"/>
                  </a:lnTo>
                  <a:lnTo>
                    <a:pt x="1674" y="234"/>
                  </a:lnTo>
                  <a:lnTo>
                    <a:pt x="1667" y="257"/>
                  </a:lnTo>
                  <a:lnTo>
                    <a:pt x="1664" y="276"/>
                  </a:lnTo>
                  <a:lnTo>
                    <a:pt x="1662" y="295"/>
                  </a:lnTo>
                  <a:lnTo>
                    <a:pt x="1662" y="311"/>
                  </a:lnTo>
                  <a:lnTo>
                    <a:pt x="1658" y="326"/>
                  </a:lnTo>
                  <a:lnTo>
                    <a:pt x="1655" y="326"/>
                  </a:lnTo>
                  <a:lnTo>
                    <a:pt x="1655" y="323"/>
                  </a:lnTo>
                  <a:lnTo>
                    <a:pt x="1650" y="316"/>
                  </a:lnTo>
                  <a:lnTo>
                    <a:pt x="1641" y="307"/>
                  </a:lnTo>
                  <a:lnTo>
                    <a:pt x="1631" y="295"/>
                  </a:lnTo>
                  <a:lnTo>
                    <a:pt x="1622" y="283"/>
                  </a:lnTo>
                  <a:lnTo>
                    <a:pt x="1615" y="271"/>
                  </a:lnTo>
                  <a:lnTo>
                    <a:pt x="1611" y="260"/>
                  </a:lnTo>
                  <a:lnTo>
                    <a:pt x="1613" y="253"/>
                  </a:lnTo>
                  <a:lnTo>
                    <a:pt x="1617" y="251"/>
                  </a:lnTo>
                  <a:lnTo>
                    <a:pt x="1620" y="251"/>
                  </a:lnTo>
                  <a:lnTo>
                    <a:pt x="1622" y="251"/>
                  </a:lnTo>
                  <a:lnTo>
                    <a:pt x="1624" y="251"/>
                  </a:lnTo>
                  <a:lnTo>
                    <a:pt x="1625" y="251"/>
                  </a:lnTo>
                  <a:lnTo>
                    <a:pt x="1627" y="251"/>
                  </a:lnTo>
                  <a:lnTo>
                    <a:pt x="1629" y="250"/>
                  </a:lnTo>
                  <a:lnTo>
                    <a:pt x="1632" y="246"/>
                  </a:lnTo>
                  <a:lnTo>
                    <a:pt x="1629" y="246"/>
                  </a:lnTo>
                  <a:lnTo>
                    <a:pt x="1629" y="243"/>
                  </a:lnTo>
                  <a:lnTo>
                    <a:pt x="1613" y="241"/>
                  </a:lnTo>
                  <a:lnTo>
                    <a:pt x="1604" y="236"/>
                  </a:lnTo>
                  <a:lnTo>
                    <a:pt x="1597" y="227"/>
                  </a:lnTo>
                  <a:lnTo>
                    <a:pt x="1604" y="225"/>
                  </a:lnTo>
                  <a:lnTo>
                    <a:pt x="1610" y="223"/>
                  </a:lnTo>
                  <a:lnTo>
                    <a:pt x="1613" y="222"/>
                  </a:lnTo>
                  <a:lnTo>
                    <a:pt x="1617" y="220"/>
                  </a:lnTo>
                  <a:lnTo>
                    <a:pt x="1620" y="218"/>
                  </a:lnTo>
                  <a:lnTo>
                    <a:pt x="1624" y="215"/>
                  </a:lnTo>
                  <a:lnTo>
                    <a:pt x="1624" y="211"/>
                  </a:lnTo>
                  <a:lnTo>
                    <a:pt x="1610" y="211"/>
                  </a:lnTo>
                  <a:lnTo>
                    <a:pt x="1606" y="213"/>
                  </a:lnTo>
                  <a:lnTo>
                    <a:pt x="1603" y="213"/>
                  </a:lnTo>
                  <a:lnTo>
                    <a:pt x="1599" y="215"/>
                  </a:lnTo>
                  <a:lnTo>
                    <a:pt x="1594" y="215"/>
                  </a:lnTo>
                  <a:lnTo>
                    <a:pt x="1585" y="199"/>
                  </a:lnTo>
                  <a:lnTo>
                    <a:pt x="1575" y="183"/>
                  </a:lnTo>
                  <a:lnTo>
                    <a:pt x="1576" y="178"/>
                  </a:lnTo>
                  <a:lnTo>
                    <a:pt x="1576" y="175"/>
                  </a:lnTo>
                  <a:lnTo>
                    <a:pt x="1578" y="173"/>
                  </a:lnTo>
                  <a:lnTo>
                    <a:pt x="1580" y="169"/>
                  </a:lnTo>
                  <a:lnTo>
                    <a:pt x="1580" y="166"/>
                  </a:lnTo>
                  <a:lnTo>
                    <a:pt x="1582" y="161"/>
                  </a:lnTo>
                  <a:lnTo>
                    <a:pt x="1578" y="161"/>
                  </a:lnTo>
                  <a:lnTo>
                    <a:pt x="1578" y="157"/>
                  </a:lnTo>
                  <a:lnTo>
                    <a:pt x="1575" y="159"/>
                  </a:lnTo>
                  <a:lnTo>
                    <a:pt x="1573" y="159"/>
                  </a:lnTo>
                  <a:lnTo>
                    <a:pt x="1571" y="159"/>
                  </a:lnTo>
                  <a:lnTo>
                    <a:pt x="1571" y="159"/>
                  </a:lnTo>
                  <a:lnTo>
                    <a:pt x="1569" y="159"/>
                  </a:lnTo>
                  <a:lnTo>
                    <a:pt x="1569" y="157"/>
                  </a:lnTo>
                  <a:lnTo>
                    <a:pt x="1566" y="154"/>
                  </a:lnTo>
                  <a:lnTo>
                    <a:pt x="1564" y="150"/>
                  </a:lnTo>
                  <a:lnTo>
                    <a:pt x="1562" y="147"/>
                  </a:lnTo>
                  <a:lnTo>
                    <a:pt x="1561" y="145"/>
                  </a:lnTo>
                  <a:lnTo>
                    <a:pt x="1561" y="140"/>
                  </a:lnTo>
                  <a:lnTo>
                    <a:pt x="1559" y="134"/>
                  </a:lnTo>
                  <a:lnTo>
                    <a:pt x="1578" y="122"/>
                  </a:lnTo>
                  <a:lnTo>
                    <a:pt x="1597" y="112"/>
                  </a:lnTo>
                  <a:lnTo>
                    <a:pt x="1599" y="117"/>
                  </a:lnTo>
                  <a:lnTo>
                    <a:pt x="1601" y="122"/>
                  </a:lnTo>
                  <a:lnTo>
                    <a:pt x="1603" y="124"/>
                  </a:lnTo>
                  <a:lnTo>
                    <a:pt x="1606" y="126"/>
                  </a:lnTo>
                  <a:lnTo>
                    <a:pt x="1608" y="126"/>
                  </a:lnTo>
                  <a:lnTo>
                    <a:pt x="1610" y="127"/>
                  </a:lnTo>
                  <a:lnTo>
                    <a:pt x="1613" y="129"/>
                  </a:lnTo>
                  <a:lnTo>
                    <a:pt x="1617" y="131"/>
                  </a:lnTo>
                  <a:lnTo>
                    <a:pt x="1620" y="141"/>
                  </a:lnTo>
                  <a:lnTo>
                    <a:pt x="1622" y="154"/>
                  </a:lnTo>
                  <a:lnTo>
                    <a:pt x="1624" y="166"/>
                  </a:lnTo>
                  <a:lnTo>
                    <a:pt x="1632" y="166"/>
                  </a:lnTo>
                  <a:lnTo>
                    <a:pt x="1632" y="157"/>
                  </a:lnTo>
                  <a:lnTo>
                    <a:pt x="1629" y="147"/>
                  </a:lnTo>
                  <a:lnTo>
                    <a:pt x="1629" y="134"/>
                  </a:lnTo>
                  <a:lnTo>
                    <a:pt x="1632" y="122"/>
                  </a:lnTo>
                  <a:lnTo>
                    <a:pt x="1636" y="112"/>
                  </a:lnTo>
                  <a:lnTo>
                    <a:pt x="1658" y="108"/>
                  </a:lnTo>
                  <a:close/>
                  <a:moveTo>
                    <a:pt x="2641" y="99"/>
                  </a:moveTo>
                  <a:lnTo>
                    <a:pt x="2646" y="103"/>
                  </a:lnTo>
                  <a:lnTo>
                    <a:pt x="2650" y="106"/>
                  </a:lnTo>
                  <a:lnTo>
                    <a:pt x="2655" y="106"/>
                  </a:lnTo>
                  <a:lnTo>
                    <a:pt x="2660" y="106"/>
                  </a:lnTo>
                  <a:lnTo>
                    <a:pt x="2669" y="108"/>
                  </a:lnTo>
                  <a:lnTo>
                    <a:pt x="2667" y="112"/>
                  </a:lnTo>
                  <a:lnTo>
                    <a:pt x="2667" y="113"/>
                  </a:lnTo>
                  <a:lnTo>
                    <a:pt x="2667" y="115"/>
                  </a:lnTo>
                  <a:lnTo>
                    <a:pt x="2666" y="117"/>
                  </a:lnTo>
                  <a:lnTo>
                    <a:pt x="2666" y="119"/>
                  </a:lnTo>
                  <a:lnTo>
                    <a:pt x="2653" y="126"/>
                  </a:lnTo>
                  <a:lnTo>
                    <a:pt x="2636" y="129"/>
                  </a:lnTo>
                  <a:lnTo>
                    <a:pt x="2618" y="131"/>
                  </a:lnTo>
                  <a:lnTo>
                    <a:pt x="2617" y="127"/>
                  </a:lnTo>
                  <a:lnTo>
                    <a:pt x="2617" y="124"/>
                  </a:lnTo>
                  <a:lnTo>
                    <a:pt x="2615" y="120"/>
                  </a:lnTo>
                  <a:lnTo>
                    <a:pt x="2615" y="115"/>
                  </a:lnTo>
                  <a:lnTo>
                    <a:pt x="2620" y="112"/>
                  </a:lnTo>
                  <a:lnTo>
                    <a:pt x="2624" y="108"/>
                  </a:lnTo>
                  <a:lnTo>
                    <a:pt x="2627" y="106"/>
                  </a:lnTo>
                  <a:lnTo>
                    <a:pt x="2631" y="103"/>
                  </a:lnTo>
                  <a:lnTo>
                    <a:pt x="2634" y="101"/>
                  </a:lnTo>
                  <a:lnTo>
                    <a:pt x="2641" y="99"/>
                  </a:lnTo>
                  <a:close/>
                  <a:moveTo>
                    <a:pt x="2104" y="99"/>
                  </a:moveTo>
                  <a:lnTo>
                    <a:pt x="2118" y="101"/>
                  </a:lnTo>
                  <a:lnTo>
                    <a:pt x="2128" y="106"/>
                  </a:lnTo>
                  <a:lnTo>
                    <a:pt x="2138" y="112"/>
                  </a:lnTo>
                  <a:lnTo>
                    <a:pt x="2135" y="115"/>
                  </a:lnTo>
                  <a:lnTo>
                    <a:pt x="2133" y="120"/>
                  </a:lnTo>
                  <a:lnTo>
                    <a:pt x="2130" y="122"/>
                  </a:lnTo>
                  <a:lnTo>
                    <a:pt x="2125" y="124"/>
                  </a:lnTo>
                  <a:lnTo>
                    <a:pt x="2119" y="126"/>
                  </a:lnTo>
                  <a:lnTo>
                    <a:pt x="2112" y="126"/>
                  </a:lnTo>
                  <a:lnTo>
                    <a:pt x="2107" y="129"/>
                  </a:lnTo>
                  <a:lnTo>
                    <a:pt x="2102" y="129"/>
                  </a:lnTo>
                  <a:lnTo>
                    <a:pt x="2097" y="131"/>
                  </a:lnTo>
                  <a:lnTo>
                    <a:pt x="2090" y="131"/>
                  </a:lnTo>
                  <a:lnTo>
                    <a:pt x="2090" y="120"/>
                  </a:lnTo>
                  <a:lnTo>
                    <a:pt x="2091" y="113"/>
                  </a:lnTo>
                  <a:lnTo>
                    <a:pt x="2098" y="108"/>
                  </a:lnTo>
                  <a:lnTo>
                    <a:pt x="2104" y="99"/>
                  </a:lnTo>
                  <a:close/>
                  <a:moveTo>
                    <a:pt x="765" y="99"/>
                  </a:moveTo>
                  <a:lnTo>
                    <a:pt x="779" y="99"/>
                  </a:lnTo>
                  <a:lnTo>
                    <a:pt x="782" y="108"/>
                  </a:lnTo>
                  <a:lnTo>
                    <a:pt x="786" y="113"/>
                  </a:lnTo>
                  <a:lnTo>
                    <a:pt x="789" y="120"/>
                  </a:lnTo>
                  <a:lnTo>
                    <a:pt x="791" y="131"/>
                  </a:lnTo>
                  <a:lnTo>
                    <a:pt x="788" y="131"/>
                  </a:lnTo>
                  <a:lnTo>
                    <a:pt x="777" y="124"/>
                  </a:lnTo>
                  <a:lnTo>
                    <a:pt x="770" y="117"/>
                  </a:lnTo>
                  <a:lnTo>
                    <a:pt x="765" y="110"/>
                  </a:lnTo>
                  <a:lnTo>
                    <a:pt x="765" y="99"/>
                  </a:lnTo>
                  <a:close/>
                  <a:moveTo>
                    <a:pt x="2734" y="77"/>
                  </a:moveTo>
                  <a:lnTo>
                    <a:pt x="2737" y="77"/>
                  </a:lnTo>
                  <a:lnTo>
                    <a:pt x="2741" y="79"/>
                  </a:lnTo>
                  <a:lnTo>
                    <a:pt x="2742" y="79"/>
                  </a:lnTo>
                  <a:lnTo>
                    <a:pt x="2744" y="79"/>
                  </a:lnTo>
                  <a:lnTo>
                    <a:pt x="2746" y="80"/>
                  </a:lnTo>
                  <a:lnTo>
                    <a:pt x="2742" y="84"/>
                  </a:lnTo>
                  <a:lnTo>
                    <a:pt x="2739" y="87"/>
                  </a:lnTo>
                  <a:lnTo>
                    <a:pt x="2737" y="92"/>
                  </a:lnTo>
                  <a:lnTo>
                    <a:pt x="2735" y="96"/>
                  </a:lnTo>
                  <a:lnTo>
                    <a:pt x="2734" y="103"/>
                  </a:lnTo>
                  <a:lnTo>
                    <a:pt x="2737" y="103"/>
                  </a:lnTo>
                  <a:lnTo>
                    <a:pt x="2741" y="98"/>
                  </a:lnTo>
                  <a:lnTo>
                    <a:pt x="2744" y="94"/>
                  </a:lnTo>
                  <a:lnTo>
                    <a:pt x="2748" y="91"/>
                  </a:lnTo>
                  <a:lnTo>
                    <a:pt x="2753" y="89"/>
                  </a:lnTo>
                  <a:lnTo>
                    <a:pt x="2763" y="99"/>
                  </a:lnTo>
                  <a:lnTo>
                    <a:pt x="2776" y="108"/>
                  </a:lnTo>
                  <a:lnTo>
                    <a:pt x="2784" y="115"/>
                  </a:lnTo>
                  <a:lnTo>
                    <a:pt x="2784" y="138"/>
                  </a:lnTo>
                  <a:lnTo>
                    <a:pt x="2790" y="143"/>
                  </a:lnTo>
                  <a:lnTo>
                    <a:pt x="2795" y="147"/>
                  </a:lnTo>
                  <a:lnTo>
                    <a:pt x="2800" y="148"/>
                  </a:lnTo>
                  <a:lnTo>
                    <a:pt x="2804" y="155"/>
                  </a:lnTo>
                  <a:lnTo>
                    <a:pt x="2807" y="169"/>
                  </a:lnTo>
                  <a:lnTo>
                    <a:pt x="2800" y="178"/>
                  </a:lnTo>
                  <a:lnTo>
                    <a:pt x="2797" y="187"/>
                  </a:lnTo>
                  <a:lnTo>
                    <a:pt x="2790" y="192"/>
                  </a:lnTo>
                  <a:lnTo>
                    <a:pt x="2781" y="194"/>
                  </a:lnTo>
                  <a:lnTo>
                    <a:pt x="2765" y="195"/>
                  </a:lnTo>
                  <a:lnTo>
                    <a:pt x="2753" y="185"/>
                  </a:lnTo>
                  <a:lnTo>
                    <a:pt x="2735" y="176"/>
                  </a:lnTo>
                  <a:lnTo>
                    <a:pt x="2716" y="171"/>
                  </a:lnTo>
                  <a:lnTo>
                    <a:pt x="2697" y="164"/>
                  </a:lnTo>
                  <a:lnTo>
                    <a:pt x="2680" y="157"/>
                  </a:lnTo>
                  <a:lnTo>
                    <a:pt x="2669" y="147"/>
                  </a:lnTo>
                  <a:lnTo>
                    <a:pt x="2676" y="143"/>
                  </a:lnTo>
                  <a:lnTo>
                    <a:pt x="2681" y="140"/>
                  </a:lnTo>
                  <a:lnTo>
                    <a:pt x="2685" y="136"/>
                  </a:lnTo>
                  <a:lnTo>
                    <a:pt x="2687" y="131"/>
                  </a:lnTo>
                  <a:lnTo>
                    <a:pt x="2688" y="122"/>
                  </a:lnTo>
                  <a:lnTo>
                    <a:pt x="2687" y="119"/>
                  </a:lnTo>
                  <a:lnTo>
                    <a:pt x="2685" y="113"/>
                  </a:lnTo>
                  <a:lnTo>
                    <a:pt x="2685" y="106"/>
                  </a:lnTo>
                  <a:lnTo>
                    <a:pt x="2685" y="99"/>
                  </a:lnTo>
                  <a:lnTo>
                    <a:pt x="2685" y="98"/>
                  </a:lnTo>
                  <a:lnTo>
                    <a:pt x="2687" y="98"/>
                  </a:lnTo>
                  <a:lnTo>
                    <a:pt x="2687" y="98"/>
                  </a:lnTo>
                  <a:lnTo>
                    <a:pt x="2687" y="98"/>
                  </a:lnTo>
                  <a:lnTo>
                    <a:pt x="2687" y="98"/>
                  </a:lnTo>
                  <a:lnTo>
                    <a:pt x="2688" y="96"/>
                  </a:lnTo>
                  <a:lnTo>
                    <a:pt x="2704" y="92"/>
                  </a:lnTo>
                  <a:lnTo>
                    <a:pt x="2721" y="84"/>
                  </a:lnTo>
                  <a:lnTo>
                    <a:pt x="2734" y="77"/>
                  </a:lnTo>
                  <a:close/>
                  <a:moveTo>
                    <a:pt x="2512" y="73"/>
                  </a:moveTo>
                  <a:lnTo>
                    <a:pt x="2522" y="73"/>
                  </a:lnTo>
                  <a:lnTo>
                    <a:pt x="2536" y="87"/>
                  </a:lnTo>
                  <a:lnTo>
                    <a:pt x="2554" y="99"/>
                  </a:lnTo>
                  <a:lnTo>
                    <a:pt x="2554" y="103"/>
                  </a:lnTo>
                  <a:lnTo>
                    <a:pt x="2550" y="103"/>
                  </a:lnTo>
                  <a:lnTo>
                    <a:pt x="2550" y="108"/>
                  </a:lnTo>
                  <a:lnTo>
                    <a:pt x="2533" y="99"/>
                  </a:lnTo>
                  <a:lnTo>
                    <a:pt x="2521" y="87"/>
                  </a:lnTo>
                  <a:lnTo>
                    <a:pt x="2512" y="73"/>
                  </a:lnTo>
                  <a:close/>
                  <a:moveTo>
                    <a:pt x="2161" y="68"/>
                  </a:moveTo>
                  <a:lnTo>
                    <a:pt x="2175" y="72"/>
                  </a:lnTo>
                  <a:lnTo>
                    <a:pt x="2186" y="75"/>
                  </a:lnTo>
                  <a:lnTo>
                    <a:pt x="2196" y="80"/>
                  </a:lnTo>
                  <a:lnTo>
                    <a:pt x="2196" y="89"/>
                  </a:lnTo>
                  <a:lnTo>
                    <a:pt x="2187" y="91"/>
                  </a:lnTo>
                  <a:lnTo>
                    <a:pt x="2179" y="94"/>
                  </a:lnTo>
                  <a:lnTo>
                    <a:pt x="2166" y="96"/>
                  </a:lnTo>
                  <a:lnTo>
                    <a:pt x="2161" y="98"/>
                  </a:lnTo>
                  <a:lnTo>
                    <a:pt x="2158" y="99"/>
                  </a:lnTo>
                  <a:lnTo>
                    <a:pt x="2152" y="99"/>
                  </a:lnTo>
                  <a:lnTo>
                    <a:pt x="2147" y="99"/>
                  </a:lnTo>
                  <a:lnTo>
                    <a:pt x="2147" y="89"/>
                  </a:lnTo>
                  <a:lnTo>
                    <a:pt x="2151" y="84"/>
                  </a:lnTo>
                  <a:lnTo>
                    <a:pt x="2156" y="77"/>
                  </a:lnTo>
                  <a:lnTo>
                    <a:pt x="2161" y="68"/>
                  </a:lnTo>
                  <a:close/>
                  <a:moveTo>
                    <a:pt x="1735" y="58"/>
                  </a:moveTo>
                  <a:lnTo>
                    <a:pt x="1735" y="77"/>
                  </a:lnTo>
                  <a:lnTo>
                    <a:pt x="1742" y="77"/>
                  </a:lnTo>
                  <a:lnTo>
                    <a:pt x="1746" y="75"/>
                  </a:lnTo>
                  <a:lnTo>
                    <a:pt x="1749" y="75"/>
                  </a:lnTo>
                  <a:lnTo>
                    <a:pt x="1753" y="75"/>
                  </a:lnTo>
                  <a:lnTo>
                    <a:pt x="1754" y="75"/>
                  </a:lnTo>
                  <a:lnTo>
                    <a:pt x="1758" y="77"/>
                  </a:lnTo>
                  <a:lnTo>
                    <a:pt x="1763" y="80"/>
                  </a:lnTo>
                  <a:lnTo>
                    <a:pt x="1763" y="89"/>
                  </a:lnTo>
                  <a:lnTo>
                    <a:pt x="1767" y="91"/>
                  </a:lnTo>
                  <a:lnTo>
                    <a:pt x="1772" y="91"/>
                  </a:lnTo>
                  <a:lnTo>
                    <a:pt x="1775" y="89"/>
                  </a:lnTo>
                  <a:lnTo>
                    <a:pt x="1781" y="89"/>
                  </a:lnTo>
                  <a:lnTo>
                    <a:pt x="1782" y="87"/>
                  </a:lnTo>
                  <a:lnTo>
                    <a:pt x="1786" y="89"/>
                  </a:lnTo>
                  <a:lnTo>
                    <a:pt x="1789" y="92"/>
                  </a:lnTo>
                  <a:lnTo>
                    <a:pt x="1793" y="98"/>
                  </a:lnTo>
                  <a:lnTo>
                    <a:pt x="1796" y="103"/>
                  </a:lnTo>
                  <a:lnTo>
                    <a:pt x="1791" y="115"/>
                  </a:lnTo>
                  <a:lnTo>
                    <a:pt x="1786" y="127"/>
                  </a:lnTo>
                  <a:lnTo>
                    <a:pt x="1782" y="141"/>
                  </a:lnTo>
                  <a:lnTo>
                    <a:pt x="1770" y="141"/>
                  </a:lnTo>
                  <a:lnTo>
                    <a:pt x="1761" y="145"/>
                  </a:lnTo>
                  <a:lnTo>
                    <a:pt x="1753" y="150"/>
                  </a:lnTo>
                  <a:lnTo>
                    <a:pt x="1739" y="154"/>
                  </a:lnTo>
                  <a:lnTo>
                    <a:pt x="1730" y="147"/>
                  </a:lnTo>
                  <a:lnTo>
                    <a:pt x="1718" y="143"/>
                  </a:lnTo>
                  <a:lnTo>
                    <a:pt x="1706" y="138"/>
                  </a:lnTo>
                  <a:lnTo>
                    <a:pt x="1704" y="134"/>
                  </a:lnTo>
                  <a:lnTo>
                    <a:pt x="1704" y="131"/>
                  </a:lnTo>
                  <a:lnTo>
                    <a:pt x="1702" y="127"/>
                  </a:lnTo>
                  <a:lnTo>
                    <a:pt x="1700" y="122"/>
                  </a:lnTo>
                  <a:lnTo>
                    <a:pt x="1695" y="117"/>
                  </a:lnTo>
                  <a:lnTo>
                    <a:pt x="1690" y="112"/>
                  </a:lnTo>
                  <a:lnTo>
                    <a:pt x="1686" y="108"/>
                  </a:lnTo>
                  <a:lnTo>
                    <a:pt x="1683" y="101"/>
                  </a:lnTo>
                  <a:lnTo>
                    <a:pt x="1681" y="89"/>
                  </a:lnTo>
                  <a:lnTo>
                    <a:pt x="1688" y="80"/>
                  </a:lnTo>
                  <a:lnTo>
                    <a:pt x="1693" y="73"/>
                  </a:lnTo>
                  <a:lnTo>
                    <a:pt x="1700" y="73"/>
                  </a:lnTo>
                  <a:lnTo>
                    <a:pt x="1706" y="75"/>
                  </a:lnTo>
                  <a:lnTo>
                    <a:pt x="1713" y="77"/>
                  </a:lnTo>
                  <a:lnTo>
                    <a:pt x="1720" y="77"/>
                  </a:lnTo>
                  <a:lnTo>
                    <a:pt x="1720" y="65"/>
                  </a:lnTo>
                  <a:lnTo>
                    <a:pt x="1723" y="63"/>
                  </a:lnTo>
                  <a:lnTo>
                    <a:pt x="1727" y="61"/>
                  </a:lnTo>
                  <a:lnTo>
                    <a:pt x="1728" y="61"/>
                  </a:lnTo>
                  <a:lnTo>
                    <a:pt x="1732" y="59"/>
                  </a:lnTo>
                  <a:lnTo>
                    <a:pt x="1735" y="58"/>
                  </a:lnTo>
                  <a:close/>
                  <a:moveTo>
                    <a:pt x="2186" y="45"/>
                  </a:moveTo>
                  <a:lnTo>
                    <a:pt x="2200" y="45"/>
                  </a:lnTo>
                  <a:lnTo>
                    <a:pt x="2208" y="54"/>
                  </a:lnTo>
                  <a:lnTo>
                    <a:pt x="2217" y="59"/>
                  </a:lnTo>
                  <a:lnTo>
                    <a:pt x="2224" y="66"/>
                  </a:lnTo>
                  <a:lnTo>
                    <a:pt x="2231" y="77"/>
                  </a:lnTo>
                  <a:lnTo>
                    <a:pt x="2215" y="77"/>
                  </a:lnTo>
                  <a:lnTo>
                    <a:pt x="2205" y="66"/>
                  </a:lnTo>
                  <a:lnTo>
                    <a:pt x="2194" y="58"/>
                  </a:lnTo>
                  <a:lnTo>
                    <a:pt x="2186" y="45"/>
                  </a:lnTo>
                  <a:close/>
                  <a:moveTo>
                    <a:pt x="421" y="45"/>
                  </a:moveTo>
                  <a:lnTo>
                    <a:pt x="433" y="45"/>
                  </a:lnTo>
                  <a:lnTo>
                    <a:pt x="438" y="49"/>
                  </a:lnTo>
                  <a:lnTo>
                    <a:pt x="442" y="52"/>
                  </a:lnTo>
                  <a:lnTo>
                    <a:pt x="444" y="56"/>
                  </a:lnTo>
                  <a:lnTo>
                    <a:pt x="447" y="61"/>
                  </a:lnTo>
                  <a:lnTo>
                    <a:pt x="449" y="65"/>
                  </a:lnTo>
                  <a:lnTo>
                    <a:pt x="458" y="56"/>
                  </a:lnTo>
                  <a:lnTo>
                    <a:pt x="468" y="52"/>
                  </a:lnTo>
                  <a:lnTo>
                    <a:pt x="484" y="54"/>
                  </a:lnTo>
                  <a:lnTo>
                    <a:pt x="484" y="68"/>
                  </a:lnTo>
                  <a:lnTo>
                    <a:pt x="506" y="70"/>
                  </a:lnTo>
                  <a:lnTo>
                    <a:pt x="526" y="73"/>
                  </a:lnTo>
                  <a:lnTo>
                    <a:pt x="543" y="77"/>
                  </a:lnTo>
                  <a:lnTo>
                    <a:pt x="562" y="79"/>
                  </a:lnTo>
                  <a:lnTo>
                    <a:pt x="583" y="77"/>
                  </a:lnTo>
                  <a:lnTo>
                    <a:pt x="583" y="89"/>
                  </a:lnTo>
                  <a:lnTo>
                    <a:pt x="587" y="89"/>
                  </a:lnTo>
                  <a:lnTo>
                    <a:pt x="590" y="89"/>
                  </a:lnTo>
                  <a:lnTo>
                    <a:pt x="592" y="89"/>
                  </a:lnTo>
                  <a:lnTo>
                    <a:pt x="594" y="91"/>
                  </a:lnTo>
                  <a:lnTo>
                    <a:pt x="596" y="92"/>
                  </a:lnTo>
                  <a:lnTo>
                    <a:pt x="592" y="92"/>
                  </a:lnTo>
                  <a:lnTo>
                    <a:pt x="576" y="103"/>
                  </a:lnTo>
                  <a:lnTo>
                    <a:pt x="557" y="115"/>
                  </a:lnTo>
                  <a:lnTo>
                    <a:pt x="534" y="126"/>
                  </a:lnTo>
                  <a:lnTo>
                    <a:pt x="513" y="138"/>
                  </a:lnTo>
                  <a:lnTo>
                    <a:pt x="498" y="148"/>
                  </a:lnTo>
                  <a:lnTo>
                    <a:pt x="487" y="157"/>
                  </a:lnTo>
                  <a:lnTo>
                    <a:pt x="503" y="157"/>
                  </a:lnTo>
                  <a:lnTo>
                    <a:pt x="508" y="154"/>
                  </a:lnTo>
                  <a:lnTo>
                    <a:pt x="513" y="152"/>
                  </a:lnTo>
                  <a:lnTo>
                    <a:pt x="519" y="150"/>
                  </a:lnTo>
                  <a:lnTo>
                    <a:pt x="526" y="150"/>
                  </a:lnTo>
                  <a:lnTo>
                    <a:pt x="526" y="154"/>
                  </a:lnTo>
                  <a:lnTo>
                    <a:pt x="505" y="169"/>
                  </a:lnTo>
                  <a:lnTo>
                    <a:pt x="487" y="185"/>
                  </a:lnTo>
                  <a:lnTo>
                    <a:pt x="472" y="201"/>
                  </a:lnTo>
                  <a:lnTo>
                    <a:pt x="454" y="215"/>
                  </a:lnTo>
                  <a:lnTo>
                    <a:pt x="435" y="227"/>
                  </a:lnTo>
                  <a:lnTo>
                    <a:pt x="410" y="234"/>
                  </a:lnTo>
                  <a:lnTo>
                    <a:pt x="410" y="246"/>
                  </a:lnTo>
                  <a:lnTo>
                    <a:pt x="398" y="248"/>
                  </a:lnTo>
                  <a:lnTo>
                    <a:pt x="384" y="253"/>
                  </a:lnTo>
                  <a:lnTo>
                    <a:pt x="376" y="260"/>
                  </a:lnTo>
                  <a:lnTo>
                    <a:pt x="381" y="264"/>
                  </a:lnTo>
                  <a:lnTo>
                    <a:pt x="384" y="267"/>
                  </a:lnTo>
                  <a:lnTo>
                    <a:pt x="386" y="269"/>
                  </a:lnTo>
                  <a:lnTo>
                    <a:pt x="386" y="272"/>
                  </a:lnTo>
                  <a:lnTo>
                    <a:pt x="386" y="276"/>
                  </a:lnTo>
                  <a:lnTo>
                    <a:pt x="384" y="281"/>
                  </a:lnTo>
                  <a:lnTo>
                    <a:pt x="384" y="288"/>
                  </a:lnTo>
                  <a:lnTo>
                    <a:pt x="346" y="291"/>
                  </a:lnTo>
                  <a:lnTo>
                    <a:pt x="346" y="295"/>
                  </a:lnTo>
                  <a:lnTo>
                    <a:pt x="351" y="297"/>
                  </a:lnTo>
                  <a:lnTo>
                    <a:pt x="353" y="297"/>
                  </a:lnTo>
                  <a:lnTo>
                    <a:pt x="356" y="297"/>
                  </a:lnTo>
                  <a:lnTo>
                    <a:pt x="356" y="297"/>
                  </a:lnTo>
                  <a:lnTo>
                    <a:pt x="358" y="298"/>
                  </a:lnTo>
                  <a:lnTo>
                    <a:pt x="358" y="300"/>
                  </a:lnTo>
                  <a:lnTo>
                    <a:pt x="362" y="304"/>
                  </a:lnTo>
                  <a:lnTo>
                    <a:pt x="356" y="304"/>
                  </a:lnTo>
                  <a:lnTo>
                    <a:pt x="348" y="307"/>
                  </a:lnTo>
                  <a:lnTo>
                    <a:pt x="337" y="311"/>
                  </a:lnTo>
                  <a:lnTo>
                    <a:pt x="327" y="314"/>
                  </a:lnTo>
                  <a:lnTo>
                    <a:pt x="330" y="316"/>
                  </a:lnTo>
                  <a:lnTo>
                    <a:pt x="332" y="316"/>
                  </a:lnTo>
                  <a:lnTo>
                    <a:pt x="334" y="316"/>
                  </a:lnTo>
                  <a:lnTo>
                    <a:pt x="335" y="318"/>
                  </a:lnTo>
                  <a:lnTo>
                    <a:pt x="337" y="318"/>
                  </a:lnTo>
                  <a:lnTo>
                    <a:pt x="335" y="321"/>
                  </a:lnTo>
                  <a:lnTo>
                    <a:pt x="334" y="325"/>
                  </a:lnTo>
                  <a:lnTo>
                    <a:pt x="332" y="326"/>
                  </a:lnTo>
                  <a:lnTo>
                    <a:pt x="334" y="328"/>
                  </a:lnTo>
                  <a:lnTo>
                    <a:pt x="334" y="330"/>
                  </a:lnTo>
                  <a:lnTo>
                    <a:pt x="335" y="333"/>
                  </a:lnTo>
                  <a:lnTo>
                    <a:pt x="337" y="337"/>
                  </a:lnTo>
                  <a:lnTo>
                    <a:pt x="330" y="339"/>
                  </a:lnTo>
                  <a:lnTo>
                    <a:pt x="325" y="339"/>
                  </a:lnTo>
                  <a:lnTo>
                    <a:pt x="320" y="339"/>
                  </a:lnTo>
                  <a:lnTo>
                    <a:pt x="314" y="342"/>
                  </a:lnTo>
                  <a:lnTo>
                    <a:pt x="332" y="342"/>
                  </a:lnTo>
                  <a:lnTo>
                    <a:pt x="346" y="346"/>
                  </a:lnTo>
                  <a:lnTo>
                    <a:pt x="346" y="353"/>
                  </a:lnTo>
                  <a:lnTo>
                    <a:pt x="323" y="353"/>
                  </a:lnTo>
                  <a:lnTo>
                    <a:pt x="321" y="358"/>
                  </a:lnTo>
                  <a:lnTo>
                    <a:pt x="321" y="360"/>
                  </a:lnTo>
                  <a:lnTo>
                    <a:pt x="321" y="361"/>
                  </a:lnTo>
                  <a:lnTo>
                    <a:pt x="320" y="363"/>
                  </a:lnTo>
                  <a:lnTo>
                    <a:pt x="318" y="365"/>
                  </a:lnTo>
                  <a:lnTo>
                    <a:pt x="309" y="368"/>
                  </a:lnTo>
                  <a:lnTo>
                    <a:pt x="297" y="368"/>
                  </a:lnTo>
                  <a:lnTo>
                    <a:pt x="285" y="368"/>
                  </a:lnTo>
                  <a:lnTo>
                    <a:pt x="273" y="361"/>
                  </a:lnTo>
                  <a:lnTo>
                    <a:pt x="257" y="361"/>
                  </a:lnTo>
                  <a:lnTo>
                    <a:pt x="241" y="363"/>
                  </a:lnTo>
                  <a:lnTo>
                    <a:pt x="224" y="365"/>
                  </a:lnTo>
                  <a:lnTo>
                    <a:pt x="208" y="363"/>
                  </a:lnTo>
                  <a:lnTo>
                    <a:pt x="192" y="358"/>
                  </a:lnTo>
                  <a:lnTo>
                    <a:pt x="191" y="356"/>
                  </a:lnTo>
                  <a:lnTo>
                    <a:pt x="191" y="354"/>
                  </a:lnTo>
                  <a:lnTo>
                    <a:pt x="189" y="354"/>
                  </a:lnTo>
                  <a:lnTo>
                    <a:pt x="189" y="353"/>
                  </a:lnTo>
                  <a:lnTo>
                    <a:pt x="189" y="349"/>
                  </a:lnTo>
                  <a:lnTo>
                    <a:pt x="192" y="349"/>
                  </a:lnTo>
                  <a:lnTo>
                    <a:pt x="194" y="346"/>
                  </a:lnTo>
                  <a:lnTo>
                    <a:pt x="198" y="342"/>
                  </a:lnTo>
                  <a:lnTo>
                    <a:pt x="199" y="340"/>
                  </a:lnTo>
                  <a:lnTo>
                    <a:pt x="203" y="339"/>
                  </a:lnTo>
                  <a:lnTo>
                    <a:pt x="205" y="335"/>
                  </a:lnTo>
                  <a:lnTo>
                    <a:pt x="208" y="330"/>
                  </a:lnTo>
                  <a:lnTo>
                    <a:pt x="201" y="328"/>
                  </a:lnTo>
                  <a:lnTo>
                    <a:pt x="196" y="325"/>
                  </a:lnTo>
                  <a:lnTo>
                    <a:pt x="192" y="319"/>
                  </a:lnTo>
                  <a:lnTo>
                    <a:pt x="191" y="314"/>
                  </a:lnTo>
                  <a:lnTo>
                    <a:pt x="189" y="307"/>
                  </a:lnTo>
                  <a:lnTo>
                    <a:pt x="196" y="307"/>
                  </a:lnTo>
                  <a:lnTo>
                    <a:pt x="208" y="304"/>
                  </a:lnTo>
                  <a:lnTo>
                    <a:pt x="222" y="307"/>
                  </a:lnTo>
                  <a:lnTo>
                    <a:pt x="234" y="312"/>
                  </a:lnTo>
                  <a:lnTo>
                    <a:pt x="246" y="318"/>
                  </a:lnTo>
                  <a:lnTo>
                    <a:pt x="246" y="311"/>
                  </a:lnTo>
                  <a:lnTo>
                    <a:pt x="234" y="305"/>
                  </a:lnTo>
                  <a:lnTo>
                    <a:pt x="224" y="300"/>
                  </a:lnTo>
                  <a:lnTo>
                    <a:pt x="215" y="291"/>
                  </a:lnTo>
                  <a:lnTo>
                    <a:pt x="218" y="291"/>
                  </a:lnTo>
                  <a:lnTo>
                    <a:pt x="227" y="278"/>
                  </a:lnTo>
                  <a:lnTo>
                    <a:pt x="238" y="269"/>
                  </a:lnTo>
                  <a:lnTo>
                    <a:pt x="252" y="262"/>
                  </a:lnTo>
                  <a:lnTo>
                    <a:pt x="269" y="257"/>
                  </a:lnTo>
                  <a:lnTo>
                    <a:pt x="269" y="253"/>
                  </a:lnTo>
                  <a:lnTo>
                    <a:pt x="253" y="248"/>
                  </a:lnTo>
                  <a:lnTo>
                    <a:pt x="241" y="239"/>
                  </a:lnTo>
                  <a:lnTo>
                    <a:pt x="231" y="227"/>
                  </a:lnTo>
                  <a:lnTo>
                    <a:pt x="222" y="215"/>
                  </a:lnTo>
                  <a:lnTo>
                    <a:pt x="227" y="213"/>
                  </a:lnTo>
                  <a:lnTo>
                    <a:pt x="231" y="213"/>
                  </a:lnTo>
                  <a:lnTo>
                    <a:pt x="236" y="211"/>
                  </a:lnTo>
                  <a:lnTo>
                    <a:pt x="241" y="211"/>
                  </a:lnTo>
                  <a:lnTo>
                    <a:pt x="248" y="216"/>
                  </a:lnTo>
                  <a:lnTo>
                    <a:pt x="253" y="222"/>
                  </a:lnTo>
                  <a:lnTo>
                    <a:pt x="260" y="227"/>
                  </a:lnTo>
                  <a:lnTo>
                    <a:pt x="260" y="223"/>
                  </a:lnTo>
                  <a:lnTo>
                    <a:pt x="259" y="220"/>
                  </a:lnTo>
                  <a:lnTo>
                    <a:pt x="257" y="220"/>
                  </a:lnTo>
                  <a:lnTo>
                    <a:pt x="257" y="218"/>
                  </a:lnTo>
                  <a:lnTo>
                    <a:pt x="255" y="216"/>
                  </a:lnTo>
                  <a:lnTo>
                    <a:pt x="255" y="215"/>
                  </a:lnTo>
                  <a:lnTo>
                    <a:pt x="253" y="211"/>
                  </a:lnTo>
                  <a:lnTo>
                    <a:pt x="257" y="211"/>
                  </a:lnTo>
                  <a:lnTo>
                    <a:pt x="257" y="208"/>
                  </a:lnTo>
                  <a:lnTo>
                    <a:pt x="273" y="202"/>
                  </a:lnTo>
                  <a:lnTo>
                    <a:pt x="288" y="199"/>
                  </a:lnTo>
                  <a:lnTo>
                    <a:pt x="304" y="197"/>
                  </a:lnTo>
                  <a:lnTo>
                    <a:pt x="323" y="199"/>
                  </a:lnTo>
                  <a:lnTo>
                    <a:pt x="314" y="188"/>
                  </a:lnTo>
                  <a:lnTo>
                    <a:pt x="325" y="185"/>
                  </a:lnTo>
                  <a:lnTo>
                    <a:pt x="337" y="180"/>
                  </a:lnTo>
                  <a:lnTo>
                    <a:pt x="349" y="175"/>
                  </a:lnTo>
                  <a:lnTo>
                    <a:pt x="356" y="169"/>
                  </a:lnTo>
                  <a:lnTo>
                    <a:pt x="362" y="169"/>
                  </a:lnTo>
                  <a:lnTo>
                    <a:pt x="362" y="166"/>
                  </a:lnTo>
                  <a:lnTo>
                    <a:pt x="353" y="166"/>
                  </a:lnTo>
                  <a:lnTo>
                    <a:pt x="349" y="168"/>
                  </a:lnTo>
                  <a:lnTo>
                    <a:pt x="346" y="169"/>
                  </a:lnTo>
                  <a:lnTo>
                    <a:pt x="344" y="169"/>
                  </a:lnTo>
                  <a:lnTo>
                    <a:pt x="342" y="169"/>
                  </a:lnTo>
                  <a:lnTo>
                    <a:pt x="341" y="169"/>
                  </a:lnTo>
                  <a:lnTo>
                    <a:pt x="339" y="168"/>
                  </a:lnTo>
                  <a:lnTo>
                    <a:pt x="337" y="166"/>
                  </a:lnTo>
                  <a:lnTo>
                    <a:pt x="334" y="166"/>
                  </a:lnTo>
                  <a:lnTo>
                    <a:pt x="330" y="169"/>
                  </a:lnTo>
                  <a:lnTo>
                    <a:pt x="325" y="175"/>
                  </a:lnTo>
                  <a:lnTo>
                    <a:pt x="320" y="180"/>
                  </a:lnTo>
                  <a:lnTo>
                    <a:pt x="316" y="185"/>
                  </a:lnTo>
                  <a:lnTo>
                    <a:pt x="311" y="188"/>
                  </a:lnTo>
                  <a:lnTo>
                    <a:pt x="292" y="194"/>
                  </a:lnTo>
                  <a:lnTo>
                    <a:pt x="274" y="194"/>
                  </a:lnTo>
                  <a:lnTo>
                    <a:pt x="257" y="190"/>
                  </a:lnTo>
                  <a:lnTo>
                    <a:pt x="241" y="183"/>
                  </a:lnTo>
                  <a:lnTo>
                    <a:pt x="239" y="183"/>
                  </a:lnTo>
                  <a:lnTo>
                    <a:pt x="236" y="185"/>
                  </a:lnTo>
                  <a:lnTo>
                    <a:pt x="231" y="187"/>
                  </a:lnTo>
                  <a:lnTo>
                    <a:pt x="227" y="188"/>
                  </a:lnTo>
                  <a:lnTo>
                    <a:pt x="224" y="190"/>
                  </a:lnTo>
                  <a:lnTo>
                    <a:pt x="218" y="192"/>
                  </a:lnTo>
                  <a:lnTo>
                    <a:pt x="215" y="183"/>
                  </a:lnTo>
                  <a:lnTo>
                    <a:pt x="218" y="182"/>
                  </a:lnTo>
                  <a:lnTo>
                    <a:pt x="218" y="182"/>
                  </a:lnTo>
                  <a:lnTo>
                    <a:pt x="220" y="180"/>
                  </a:lnTo>
                  <a:lnTo>
                    <a:pt x="222" y="176"/>
                  </a:lnTo>
                  <a:lnTo>
                    <a:pt x="212" y="176"/>
                  </a:lnTo>
                  <a:lnTo>
                    <a:pt x="208" y="178"/>
                  </a:lnTo>
                  <a:lnTo>
                    <a:pt x="203" y="180"/>
                  </a:lnTo>
                  <a:lnTo>
                    <a:pt x="198" y="180"/>
                  </a:lnTo>
                  <a:lnTo>
                    <a:pt x="192" y="180"/>
                  </a:lnTo>
                  <a:lnTo>
                    <a:pt x="189" y="169"/>
                  </a:lnTo>
                  <a:lnTo>
                    <a:pt x="192" y="168"/>
                  </a:lnTo>
                  <a:lnTo>
                    <a:pt x="194" y="168"/>
                  </a:lnTo>
                  <a:lnTo>
                    <a:pt x="196" y="168"/>
                  </a:lnTo>
                  <a:lnTo>
                    <a:pt x="198" y="166"/>
                  </a:lnTo>
                  <a:lnTo>
                    <a:pt x="199" y="166"/>
                  </a:lnTo>
                  <a:lnTo>
                    <a:pt x="177" y="169"/>
                  </a:lnTo>
                  <a:lnTo>
                    <a:pt x="175" y="164"/>
                  </a:lnTo>
                  <a:lnTo>
                    <a:pt x="171" y="161"/>
                  </a:lnTo>
                  <a:lnTo>
                    <a:pt x="170" y="159"/>
                  </a:lnTo>
                  <a:lnTo>
                    <a:pt x="168" y="155"/>
                  </a:lnTo>
                  <a:lnTo>
                    <a:pt x="164" y="150"/>
                  </a:lnTo>
                  <a:lnTo>
                    <a:pt x="170" y="148"/>
                  </a:lnTo>
                  <a:lnTo>
                    <a:pt x="173" y="148"/>
                  </a:lnTo>
                  <a:lnTo>
                    <a:pt x="175" y="148"/>
                  </a:lnTo>
                  <a:lnTo>
                    <a:pt x="177" y="148"/>
                  </a:lnTo>
                  <a:lnTo>
                    <a:pt x="177" y="147"/>
                  </a:lnTo>
                  <a:lnTo>
                    <a:pt x="178" y="145"/>
                  </a:lnTo>
                  <a:lnTo>
                    <a:pt x="180" y="141"/>
                  </a:lnTo>
                  <a:lnTo>
                    <a:pt x="173" y="140"/>
                  </a:lnTo>
                  <a:lnTo>
                    <a:pt x="166" y="138"/>
                  </a:lnTo>
                  <a:lnTo>
                    <a:pt x="163" y="134"/>
                  </a:lnTo>
                  <a:lnTo>
                    <a:pt x="157" y="131"/>
                  </a:lnTo>
                  <a:lnTo>
                    <a:pt x="161" y="131"/>
                  </a:lnTo>
                  <a:lnTo>
                    <a:pt x="161" y="126"/>
                  </a:lnTo>
                  <a:lnTo>
                    <a:pt x="178" y="129"/>
                  </a:lnTo>
                  <a:lnTo>
                    <a:pt x="187" y="127"/>
                  </a:lnTo>
                  <a:lnTo>
                    <a:pt x="194" y="124"/>
                  </a:lnTo>
                  <a:lnTo>
                    <a:pt x="198" y="119"/>
                  </a:lnTo>
                  <a:lnTo>
                    <a:pt x="203" y="112"/>
                  </a:lnTo>
                  <a:lnTo>
                    <a:pt x="212" y="108"/>
                  </a:lnTo>
                  <a:lnTo>
                    <a:pt x="222" y="105"/>
                  </a:lnTo>
                  <a:lnTo>
                    <a:pt x="229" y="108"/>
                  </a:lnTo>
                  <a:lnTo>
                    <a:pt x="238" y="112"/>
                  </a:lnTo>
                  <a:lnTo>
                    <a:pt x="245" y="113"/>
                  </a:lnTo>
                  <a:lnTo>
                    <a:pt x="253" y="112"/>
                  </a:lnTo>
                  <a:lnTo>
                    <a:pt x="250" y="110"/>
                  </a:lnTo>
                  <a:lnTo>
                    <a:pt x="246" y="108"/>
                  </a:lnTo>
                  <a:lnTo>
                    <a:pt x="245" y="108"/>
                  </a:lnTo>
                  <a:lnTo>
                    <a:pt x="245" y="106"/>
                  </a:lnTo>
                  <a:lnTo>
                    <a:pt x="243" y="105"/>
                  </a:lnTo>
                  <a:lnTo>
                    <a:pt x="243" y="101"/>
                  </a:lnTo>
                  <a:lnTo>
                    <a:pt x="241" y="96"/>
                  </a:lnTo>
                  <a:lnTo>
                    <a:pt x="246" y="94"/>
                  </a:lnTo>
                  <a:lnTo>
                    <a:pt x="250" y="92"/>
                  </a:lnTo>
                  <a:lnTo>
                    <a:pt x="253" y="92"/>
                  </a:lnTo>
                  <a:lnTo>
                    <a:pt x="255" y="91"/>
                  </a:lnTo>
                  <a:lnTo>
                    <a:pt x="259" y="89"/>
                  </a:lnTo>
                  <a:lnTo>
                    <a:pt x="266" y="89"/>
                  </a:lnTo>
                  <a:lnTo>
                    <a:pt x="269" y="91"/>
                  </a:lnTo>
                  <a:lnTo>
                    <a:pt x="273" y="94"/>
                  </a:lnTo>
                  <a:lnTo>
                    <a:pt x="276" y="96"/>
                  </a:lnTo>
                  <a:lnTo>
                    <a:pt x="276" y="92"/>
                  </a:lnTo>
                  <a:lnTo>
                    <a:pt x="274" y="91"/>
                  </a:lnTo>
                  <a:lnTo>
                    <a:pt x="274" y="89"/>
                  </a:lnTo>
                  <a:lnTo>
                    <a:pt x="274" y="89"/>
                  </a:lnTo>
                  <a:lnTo>
                    <a:pt x="274" y="87"/>
                  </a:lnTo>
                  <a:lnTo>
                    <a:pt x="273" y="84"/>
                  </a:lnTo>
                  <a:lnTo>
                    <a:pt x="278" y="82"/>
                  </a:lnTo>
                  <a:lnTo>
                    <a:pt x="281" y="80"/>
                  </a:lnTo>
                  <a:lnTo>
                    <a:pt x="287" y="77"/>
                  </a:lnTo>
                  <a:lnTo>
                    <a:pt x="290" y="73"/>
                  </a:lnTo>
                  <a:lnTo>
                    <a:pt x="292" y="73"/>
                  </a:lnTo>
                  <a:lnTo>
                    <a:pt x="299" y="73"/>
                  </a:lnTo>
                  <a:lnTo>
                    <a:pt x="304" y="75"/>
                  </a:lnTo>
                  <a:lnTo>
                    <a:pt x="308" y="79"/>
                  </a:lnTo>
                  <a:lnTo>
                    <a:pt x="314" y="79"/>
                  </a:lnTo>
                  <a:lnTo>
                    <a:pt x="323" y="77"/>
                  </a:lnTo>
                  <a:lnTo>
                    <a:pt x="327" y="65"/>
                  </a:lnTo>
                  <a:lnTo>
                    <a:pt x="332" y="63"/>
                  </a:lnTo>
                  <a:lnTo>
                    <a:pt x="337" y="63"/>
                  </a:lnTo>
                  <a:lnTo>
                    <a:pt x="342" y="63"/>
                  </a:lnTo>
                  <a:lnTo>
                    <a:pt x="346" y="65"/>
                  </a:lnTo>
                  <a:lnTo>
                    <a:pt x="349" y="65"/>
                  </a:lnTo>
                  <a:lnTo>
                    <a:pt x="356" y="54"/>
                  </a:lnTo>
                  <a:lnTo>
                    <a:pt x="367" y="52"/>
                  </a:lnTo>
                  <a:lnTo>
                    <a:pt x="374" y="56"/>
                  </a:lnTo>
                  <a:lnTo>
                    <a:pt x="381" y="59"/>
                  </a:lnTo>
                  <a:lnTo>
                    <a:pt x="388" y="61"/>
                  </a:lnTo>
                  <a:lnTo>
                    <a:pt x="397" y="58"/>
                  </a:lnTo>
                  <a:lnTo>
                    <a:pt x="409" y="51"/>
                  </a:lnTo>
                  <a:lnTo>
                    <a:pt x="421" y="45"/>
                  </a:lnTo>
                  <a:close/>
                  <a:moveTo>
                    <a:pt x="2104" y="42"/>
                  </a:moveTo>
                  <a:lnTo>
                    <a:pt x="2111" y="44"/>
                  </a:lnTo>
                  <a:lnTo>
                    <a:pt x="2118" y="47"/>
                  </a:lnTo>
                  <a:lnTo>
                    <a:pt x="2121" y="51"/>
                  </a:lnTo>
                  <a:lnTo>
                    <a:pt x="2126" y="54"/>
                  </a:lnTo>
                  <a:lnTo>
                    <a:pt x="2132" y="58"/>
                  </a:lnTo>
                  <a:lnTo>
                    <a:pt x="2128" y="68"/>
                  </a:lnTo>
                  <a:lnTo>
                    <a:pt x="2107" y="80"/>
                  </a:lnTo>
                  <a:lnTo>
                    <a:pt x="2091" y="94"/>
                  </a:lnTo>
                  <a:lnTo>
                    <a:pt x="2077" y="112"/>
                  </a:lnTo>
                  <a:lnTo>
                    <a:pt x="2074" y="112"/>
                  </a:lnTo>
                  <a:lnTo>
                    <a:pt x="2074" y="108"/>
                  </a:lnTo>
                  <a:lnTo>
                    <a:pt x="2069" y="105"/>
                  </a:lnTo>
                  <a:lnTo>
                    <a:pt x="2065" y="101"/>
                  </a:lnTo>
                  <a:lnTo>
                    <a:pt x="2063" y="98"/>
                  </a:lnTo>
                  <a:lnTo>
                    <a:pt x="2060" y="94"/>
                  </a:lnTo>
                  <a:lnTo>
                    <a:pt x="2058" y="89"/>
                  </a:lnTo>
                  <a:lnTo>
                    <a:pt x="2062" y="82"/>
                  </a:lnTo>
                  <a:lnTo>
                    <a:pt x="2063" y="77"/>
                  </a:lnTo>
                  <a:lnTo>
                    <a:pt x="2065" y="68"/>
                  </a:lnTo>
                  <a:lnTo>
                    <a:pt x="2039" y="68"/>
                  </a:lnTo>
                  <a:lnTo>
                    <a:pt x="2039" y="61"/>
                  </a:lnTo>
                  <a:lnTo>
                    <a:pt x="2053" y="56"/>
                  </a:lnTo>
                  <a:lnTo>
                    <a:pt x="2067" y="52"/>
                  </a:lnTo>
                  <a:lnTo>
                    <a:pt x="2084" y="49"/>
                  </a:lnTo>
                  <a:lnTo>
                    <a:pt x="2086" y="54"/>
                  </a:lnTo>
                  <a:lnTo>
                    <a:pt x="2088" y="56"/>
                  </a:lnTo>
                  <a:lnTo>
                    <a:pt x="2088" y="58"/>
                  </a:lnTo>
                  <a:lnTo>
                    <a:pt x="2090" y="58"/>
                  </a:lnTo>
                  <a:lnTo>
                    <a:pt x="2090" y="59"/>
                  </a:lnTo>
                  <a:lnTo>
                    <a:pt x="2093" y="61"/>
                  </a:lnTo>
                  <a:lnTo>
                    <a:pt x="2095" y="56"/>
                  </a:lnTo>
                  <a:lnTo>
                    <a:pt x="2097" y="52"/>
                  </a:lnTo>
                  <a:lnTo>
                    <a:pt x="2098" y="49"/>
                  </a:lnTo>
                  <a:lnTo>
                    <a:pt x="2102" y="45"/>
                  </a:lnTo>
                  <a:lnTo>
                    <a:pt x="2104" y="42"/>
                  </a:lnTo>
                  <a:close/>
                  <a:moveTo>
                    <a:pt x="2147" y="23"/>
                  </a:moveTo>
                  <a:lnTo>
                    <a:pt x="2151" y="24"/>
                  </a:lnTo>
                  <a:lnTo>
                    <a:pt x="2152" y="24"/>
                  </a:lnTo>
                  <a:lnTo>
                    <a:pt x="2154" y="26"/>
                  </a:lnTo>
                  <a:lnTo>
                    <a:pt x="2154" y="26"/>
                  </a:lnTo>
                  <a:lnTo>
                    <a:pt x="2156" y="28"/>
                  </a:lnTo>
                  <a:lnTo>
                    <a:pt x="2158" y="31"/>
                  </a:lnTo>
                  <a:lnTo>
                    <a:pt x="2161" y="37"/>
                  </a:lnTo>
                  <a:lnTo>
                    <a:pt x="2165" y="42"/>
                  </a:lnTo>
                  <a:lnTo>
                    <a:pt x="2166" y="49"/>
                  </a:lnTo>
                  <a:lnTo>
                    <a:pt x="2158" y="49"/>
                  </a:lnTo>
                  <a:lnTo>
                    <a:pt x="2158" y="45"/>
                  </a:lnTo>
                  <a:lnTo>
                    <a:pt x="2154" y="42"/>
                  </a:lnTo>
                  <a:lnTo>
                    <a:pt x="2151" y="38"/>
                  </a:lnTo>
                  <a:lnTo>
                    <a:pt x="2149" y="35"/>
                  </a:lnTo>
                  <a:lnTo>
                    <a:pt x="2147" y="30"/>
                  </a:lnTo>
                  <a:lnTo>
                    <a:pt x="2147" y="23"/>
                  </a:lnTo>
                  <a:close/>
                  <a:moveTo>
                    <a:pt x="943" y="19"/>
                  </a:moveTo>
                  <a:lnTo>
                    <a:pt x="967" y="19"/>
                  </a:lnTo>
                  <a:lnTo>
                    <a:pt x="992" y="23"/>
                  </a:lnTo>
                  <a:lnTo>
                    <a:pt x="1014" y="26"/>
                  </a:lnTo>
                  <a:lnTo>
                    <a:pt x="1034" y="31"/>
                  </a:lnTo>
                  <a:lnTo>
                    <a:pt x="1063" y="26"/>
                  </a:lnTo>
                  <a:lnTo>
                    <a:pt x="1067" y="30"/>
                  </a:lnTo>
                  <a:lnTo>
                    <a:pt x="1070" y="31"/>
                  </a:lnTo>
                  <a:lnTo>
                    <a:pt x="1074" y="37"/>
                  </a:lnTo>
                  <a:lnTo>
                    <a:pt x="1076" y="40"/>
                  </a:lnTo>
                  <a:lnTo>
                    <a:pt x="1079" y="42"/>
                  </a:lnTo>
                  <a:lnTo>
                    <a:pt x="1096" y="49"/>
                  </a:lnTo>
                  <a:lnTo>
                    <a:pt x="1116" y="54"/>
                  </a:lnTo>
                  <a:lnTo>
                    <a:pt x="1133" y="58"/>
                  </a:lnTo>
                  <a:lnTo>
                    <a:pt x="1133" y="65"/>
                  </a:lnTo>
                  <a:lnTo>
                    <a:pt x="1105" y="65"/>
                  </a:lnTo>
                  <a:lnTo>
                    <a:pt x="1093" y="59"/>
                  </a:lnTo>
                  <a:lnTo>
                    <a:pt x="1079" y="59"/>
                  </a:lnTo>
                  <a:lnTo>
                    <a:pt x="1063" y="61"/>
                  </a:lnTo>
                  <a:lnTo>
                    <a:pt x="1048" y="65"/>
                  </a:lnTo>
                  <a:lnTo>
                    <a:pt x="1048" y="73"/>
                  </a:lnTo>
                  <a:lnTo>
                    <a:pt x="1067" y="73"/>
                  </a:lnTo>
                  <a:lnTo>
                    <a:pt x="1081" y="70"/>
                  </a:lnTo>
                  <a:lnTo>
                    <a:pt x="1098" y="68"/>
                  </a:lnTo>
                  <a:lnTo>
                    <a:pt x="1119" y="68"/>
                  </a:lnTo>
                  <a:lnTo>
                    <a:pt x="1140" y="68"/>
                  </a:lnTo>
                  <a:lnTo>
                    <a:pt x="1156" y="68"/>
                  </a:lnTo>
                  <a:lnTo>
                    <a:pt x="1170" y="82"/>
                  </a:lnTo>
                  <a:lnTo>
                    <a:pt x="1187" y="92"/>
                  </a:lnTo>
                  <a:lnTo>
                    <a:pt x="1182" y="103"/>
                  </a:lnTo>
                  <a:lnTo>
                    <a:pt x="1172" y="110"/>
                  </a:lnTo>
                  <a:lnTo>
                    <a:pt x="1163" y="115"/>
                  </a:lnTo>
                  <a:lnTo>
                    <a:pt x="1151" y="119"/>
                  </a:lnTo>
                  <a:lnTo>
                    <a:pt x="1133" y="119"/>
                  </a:lnTo>
                  <a:lnTo>
                    <a:pt x="1117" y="124"/>
                  </a:lnTo>
                  <a:lnTo>
                    <a:pt x="1100" y="124"/>
                  </a:lnTo>
                  <a:lnTo>
                    <a:pt x="1081" y="122"/>
                  </a:lnTo>
                  <a:lnTo>
                    <a:pt x="1063" y="120"/>
                  </a:lnTo>
                  <a:lnTo>
                    <a:pt x="1046" y="120"/>
                  </a:lnTo>
                  <a:lnTo>
                    <a:pt x="1032" y="124"/>
                  </a:lnTo>
                  <a:lnTo>
                    <a:pt x="1021" y="134"/>
                  </a:lnTo>
                  <a:lnTo>
                    <a:pt x="1063" y="134"/>
                  </a:lnTo>
                  <a:lnTo>
                    <a:pt x="1076" y="131"/>
                  </a:lnTo>
                  <a:lnTo>
                    <a:pt x="1091" y="129"/>
                  </a:lnTo>
                  <a:lnTo>
                    <a:pt x="1109" y="131"/>
                  </a:lnTo>
                  <a:lnTo>
                    <a:pt x="1121" y="134"/>
                  </a:lnTo>
                  <a:lnTo>
                    <a:pt x="1124" y="147"/>
                  </a:lnTo>
                  <a:lnTo>
                    <a:pt x="1130" y="145"/>
                  </a:lnTo>
                  <a:lnTo>
                    <a:pt x="1138" y="140"/>
                  </a:lnTo>
                  <a:lnTo>
                    <a:pt x="1149" y="136"/>
                  </a:lnTo>
                  <a:lnTo>
                    <a:pt x="1159" y="134"/>
                  </a:lnTo>
                  <a:lnTo>
                    <a:pt x="1161" y="140"/>
                  </a:lnTo>
                  <a:lnTo>
                    <a:pt x="1163" y="143"/>
                  </a:lnTo>
                  <a:lnTo>
                    <a:pt x="1165" y="145"/>
                  </a:lnTo>
                  <a:lnTo>
                    <a:pt x="1168" y="147"/>
                  </a:lnTo>
                  <a:lnTo>
                    <a:pt x="1172" y="150"/>
                  </a:lnTo>
                  <a:lnTo>
                    <a:pt x="1156" y="180"/>
                  </a:lnTo>
                  <a:lnTo>
                    <a:pt x="1163" y="180"/>
                  </a:lnTo>
                  <a:lnTo>
                    <a:pt x="1175" y="173"/>
                  </a:lnTo>
                  <a:lnTo>
                    <a:pt x="1191" y="164"/>
                  </a:lnTo>
                  <a:lnTo>
                    <a:pt x="1210" y="157"/>
                  </a:lnTo>
                  <a:lnTo>
                    <a:pt x="1231" y="150"/>
                  </a:lnTo>
                  <a:lnTo>
                    <a:pt x="1254" y="145"/>
                  </a:lnTo>
                  <a:lnTo>
                    <a:pt x="1274" y="145"/>
                  </a:lnTo>
                  <a:lnTo>
                    <a:pt x="1294" y="147"/>
                  </a:lnTo>
                  <a:lnTo>
                    <a:pt x="1308" y="155"/>
                  </a:lnTo>
                  <a:lnTo>
                    <a:pt x="1316" y="169"/>
                  </a:lnTo>
                  <a:lnTo>
                    <a:pt x="1322" y="169"/>
                  </a:lnTo>
                  <a:lnTo>
                    <a:pt x="1322" y="171"/>
                  </a:lnTo>
                  <a:lnTo>
                    <a:pt x="1322" y="171"/>
                  </a:lnTo>
                  <a:lnTo>
                    <a:pt x="1320" y="173"/>
                  </a:lnTo>
                  <a:lnTo>
                    <a:pt x="1318" y="173"/>
                  </a:lnTo>
                  <a:lnTo>
                    <a:pt x="1318" y="173"/>
                  </a:lnTo>
                  <a:lnTo>
                    <a:pt x="1316" y="173"/>
                  </a:lnTo>
                  <a:lnTo>
                    <a:pt x="1313" y="176"/>
                  </a:lnTo>
                  <a:lnTo>
                    <a:pt x="1308" y="178"/>
                  </a:lnTo>
                  <a:lnTo>
                    <a:pt x="1302" y="180"/>
                  </a:lnTo>
                  <a:lnTo>
                    <a:pt x="1295" y="182"/>
                  </a:lnTo>
                  <a:lnTo>
                    <a:pt x="1290" y="183"/>
                  </a:lnTo>
                  <a:lnTo>
                    <a:pt x="1278" y="202"/>
                  </a:lnTo>
                  <a:lnTo>
                    <a:pt x="1255" y="216"/>
                  </a:lnTo>
                  <a:lnTo>
                    <a:pt x="1229" y="225"/>
                  </a:lnTo>
                  <a:lnTo>
                    <a:pt x="1198" y="230"/>
                  </a:lnTo>
                  <a:lnTo>
                    <a:pt x="1198" y="236"/>
                  </a:lnTo>
                  <a:lnTo>
                    <a:pt x="1198" y="239"/>
                  </a:lnTo>
                  <a:lnTo>
                    <a:pt x="1198" y="241"/>
                  </a:lnTo>
                  <a:lnTo>
                    <a:pt x="1196" y="243"/>
                  </a:lnTo>
                  <a:lnTo>
                    <a:pt x="1198" y="244"/>
                  </a:lnTo>
                  <a:lnTo>
                    <a:pt x="1198" y="246"/>
                  </a:lnTo>
                  <a:lnTo>
                    <a:pt x="1201" y="250"/>
                  </a:lnTo>
                  <a:lnTo>
                    <a:pt x="1206" y="253"/>
                  </a:lnTo>
                  <a:lnTo>
                    <a:pt x="1210" y="255"/>
                  </a:lnTo>
                  <a:lnTo>
                    <a:pt x="1213" y="258"/>
                  </a:lnTo>
                  <a:lnTo>
                    <a:pt x="1217" y="260"/>
                  </a:lnTo>
                  <a:lnTo>
                    <a:pt x="1220" y="265"/>
                  </a:lnTo>
                  <a:lnTo>
                    <a:pt x="1217" y="272"/>
                  </a:lnTo>
                  <a:lnTo>
                    <a:pt x="1213" y="288"/>
                  </a:lnTo>
                  <a:lnTo>
                    <a:pt x="1210" y="307"/>
                  </a:lnTo>
                  <a:lnTo>
                    <a:pt x="1206" y="326"/>
                  </a:lnTo>
                  <a:lnTo>
                    <a:pt x="1206" y="342"/>
                  </a:lnTo>
                  <a:lnTo>
                    <a:pt x="1210" y="340"/>
                  </a:lnTo>
                  <a:lnTo>
                    <a:pt x="1213" y="340"/>
                  </a:lnTo>
                  <a:lnTo>
                    <a:pt x="1215" y="340"/>
                  </a:lnTo>
                  <a:lnTo>
                    <a:pt x="1219" y="340"/>
                  </a:lnTo>
                  <a:lnTo>
                    <a:pt x="1220" y="340"/>
                  </a:lnTo>
                  <a:lnTo>
                    <a:pt x="1226" y="342"/>
                  </a:lnTo>
                  <a:lnTo>
                    <a:pt x="1224" y="347"/>
                  </a:lnTo>
                  <a:lnTo>
                    <a:pt x="1224" y="349"/>
                  </a:lnTo>
                  <a:lnTo>
                    <a:pt x="1224" y="353"/>
                  </a:lnTo>
                  <a:lnTo>
                    <a:pt x="1224" y="354"/>
                  </a:lnTo>
                  <a:lnTo>
                    <a:pt x="1224" y="358"/>
                  </a:lnTo>
                  <a:lnTo>
                    <a:pt x="1226" y="365"/>
                  </a:lnTo>
                  <a:lnTo>
                    <a:pt x="1220" y="365"/>
                  </a:lnTo>
                  <a:lnTo>
                    <a:pt x="1220" y="368"/>
                  </a:lnTo>
                  <a:lnTo>
                    <a:pt x="1217" y="367"/>
                  </a:lnTo>
                  <a:lnTo>
                    <a:pt x="1213" y="363"/>
                  </a:lnTo>
                  <a:lnTo>
                    <a:pt x="1212" y="361"/>
                  </a:lnTo>
                  <a:lnTo>
                    <a:pt x="1208" y="360"/>
                  </a:lnTo>
                  <a:lnTo>
                    <a:pt x="1205" y="358"/>
                  </a:lnTo>
                  <a:lnTo>
                    <a:pt x="1198" y="358"/>
                  </a:lnTo>
                  <a:lnTo>
                    <a:pt x="1194" y="360"/>
                  </a:lnTo>
                  <a:lnTo>
                    <a:pt x="1191" y="361"/>
                  </a:lnTo>
                  <a:lnTo>
                    <a:pt x="1187" y="363"/>
                  </a:lnTo>
                  <a:lnTo>
                    <a:pt x="1185" y="365"/>
                  </a:lnTo>
                  <a:lnTo>
                    <a:pt x="1182" y="367"/>
                  </a:lnTo>
                  <a:lnTo>
                    <a:pt x="1180" y="370"/>
                  </a:lnTo>
                  <a:lnTo>
                    <a:pt x="1178" y="377"/>
                  </a:lnTo>
                  <a:lnTo>
                    <a:pt x="1201" y="384"/>
                  </a:lnTo>
                  <a:lnTo>
                    <a:pt x="1206" y="415"/>
                  </a:lnTo>
                  <a:lnTo>
                    <a:pt x="1201" y="415"/>
                  </a:lnTo>
                  <a:lnTo>
                    <a:pt x="1198" y="415"/>
                  </a:lnTo>
                  <a:lnTo>
                    <a:pt x="1194" y="417"/>
                  </a:lnTo>
                  <a:lnTo>
                    <a:pt x="1191" y="419"/>
                  </a:lnTo>
                  <a:lnTo>
                    <a:pt x="1191" y="426"/>
                  </a:lnTo>
                  <a:lnTo>
                    <a:pt x="1199" y="431"/>
                  </a:lnTo>
                  <a:lnTo>
                    <a:pt x="1205" y="438"/>
                  </a:lnTo>
                  <a:lnTo>
                    <a:pt x="1208" y="447"/>
                  </a:lnTo>
                  <a:lnTo>
                    <a:pt x="1210" y="461"/>
                  </a:lnTo>
                  <a:lnTo>
                    <a:pt x="1201" y="461"/>
                  </a:lnTo>
                  <a:lnTo>
                    <a:pt x="1199" y="461"/>
                  </a:lnTo>
                  <a:lnTo>
                    <a:pt x="1194" y="459"/>
                  </a:lnTo>
                  <a:lnTo>
                    <a:pt x="1191" y="461"/>
                  </a:lnTo>
                  <a:lnTo>
                    <a:pt x="1185" y="461"/>
                  </a:lnTo>
                  <a:lnTo>
                    <a:pt x="1182" y="464"/>
                  </a:lnTo>
                  <a:lnTo>
                    <a:pt x="1178" y="468"/>
                  </a:lnTo>
                  <a:lnTo>
                    <a:pt x="1184" y="471"/>
                  </a:lnTo>
                  <a:lnTo>
                    <a:pt x="1187" y="473"/>
                  </a:lnTo>
                  <a:lnTo>
                    <a:pt x="1189" y="475"/>
                  </a:lnTo>
                  <a:lnTo>
                    <a:pt x="1191" y="476"/>
                  </a:lnTo>
                  <a:lnTo>
                    <a:pt x="1192" y="482"/>
                  </a:lnTo>
                  <a:lnTo>
                    <a:pt x="1194" y="487"/>
                  </a:lnTo>
                  <a:lnTo>
                    <a:pt x="1192" y="489"/>
                  </a:lnTo>
                  <a:lnTo>
                    <a:pt x="1192" y="490"/>
                  </a:lnTo>
                  <a:lnTo>
                    <a:pt x="1192" y="490"/>
                  </a:lnTo>
                  <a:lnTo>
                    <a:pt x="1191" y="492"/>
                  </a:lnTo>
                  <a:lnTo>
                    <a:pt x="1191" y="496"/>
                  </a:lnTo>
                  <a:lnTo>
                    <a:pt x="1177" y="496"/>
                  </a:lnTo>
                  <a:lnTo>
                    <a:pt x="1163" y="499"/>
                  </a:lnTo>
                  <a:lnTo>
                    <a:pt x="1152" y="503"/>
                  </a:lnTo>
                  <a:lnTo>
                    <a:pt x="1156" y="503"/>
                  </a:lnTo>
                  <a:lnTo>
                    <a:pt x="1161" y="506"/>
                  </a:lnTo>
                  <a:lnTo>
                    <a:pt x="1165" y="508"/>
                  </a:lnTo>
                  <a:lnTo>
                    <a:pt x="1168" y="508"/>
                  </a:lnTo>
                  <a:lnTo>
                    <a:pt x="1172" y="510"/>
                  </a:lnTo>
                  <a:lnTo>
                    <a:pt x="1175" y="513"/>
                  </a:lnTo>
                  <a:lnTo>
                    <a:pt x="1178" y="518"/>
                  </a:lnTo>
                  <a:lnTo>
                    <a:pt x="1172" y="527"/>
                  </a:lnTo>
                  <a:lnTo>
                    <a:pt x="1168" y="538"/>
                  </a:lnTo>
                  <a:lnTo>
                    <a:pt x="1163" y="550"/>
                  </a:lnTo>
                  <a:lnTo>
                    <a:pt x="1161" y="545"/>
                  </a:lnTo>
                  <a:lnTo>
                    <a:pt x="1158" y="541"/>
                  </a:lnTo>
                  <a:lnTo>
                    <a:pt x="1156" y="539"/>
                  </a:lnTo>
                  <a:lnTo>
                    <a:pt x="1152" y="539"/>
                  </a:lnTo>
                  <a:lnTo>
                    <a:pt x="1147" y="538"/>
                  </a:lnTo>
                  <a:lnTo>
                    <a:pt x="1140" y="538"/>
                  </a:lnTo>
                  <a:lnTo>
                    <a:pt x="1140" y="541"/>
                  </a:lnTo>
                  <a:lnTo>
                    <a:pt x="1144" y="541"/>
                  </a:lnTo>
                  <a:lnTo>
                    <a:pt x="1156" y="553"/>
                  </a:lnTo>
                  <a:lnTo>
                    <a:pt x="1166" y="567"/>
                  </a:lnTo>
                  <a:lnTo>
                    <a:pt x="1172" y="585"/>
                  </a:lnTo>
                  <a:lnTo>
                    <a:pt x="1175" y="606"/>
                  </a:lnTo>
                  <a:lnTo>
                    <a:pt x="1172" y="606"/>
                  </a:lnTo>
                  <a:lnTo>
                    <a:pt x="1172" y="611"/>
                  </a:lnTo>
                  <a:lnTo>
                    <a:pt x="1144" y="614"/>
                  </a:lnTo>
                  <a:lnTo>
                    <a:pt x="1144" y="595"/>
                  </a:lnTo>
                  <a:lnTo>
                    <a:pt x="1140" y="592"/>
                  </a:lnTo>
                  <a:lnTo>
                    <a:pt x="1137" y="590"/>
                  </a:lnTo>
                  <a:lnTo>
                    <a:pt x="1135" y="588"/>
                  </a:lnTo>
                  <a:lnTo>
                    <a:pt x="1130" y="585"/>
                  </a:lnTo>
                  <a:lnTo>
                    <a:pt x="1124" y="583"/>
                  </a:lnTo>
                  <a:lnTo>
                    <a:pt x="1116" y="588"/>
                  </a:lnTo>
                  <a:lnTo>
                    <a:pt x="1105" y="592"/>
                  </a:lnTo>
                  <a:lnTo>
                    <a:pt x="1093" y="593"/>
                  </a:lnTo>
                  <a:lnTo>
                    <a:pt x="1082" y="597"/>
                  </a:lnTo>
                  <a:lnTo>
                    <a:pt x="1076" y="602"/>
                  </a:lnTo>
                  <a:lnTo>
                    <a:pt x="1082" y="602"/>
                  </a:lnTo>
                  <a:lnTo>
                    <a:pt x="1091" y="602"/>
                  </a:lnTo>
                  <a:lnTo>
                    <a:pt x="1105" y="600"/>
                  </a:lnTo>
                  <a:lnTo>
                    <a:pt x="1121" y="599"/>
                  </a:lnTo>
                  <a:lnTo>
                    <a:pt x="1121" y="606"/>
                  </a:lnTo>
                  <a:lnTo>
                    <a:pt x="1086" y="618"/>
                  </a:lnTo>
                  <a:lnTo>
                    <a:pt x="1086" y="621"/>
                  </a:lnTo>
                  <a:lnTo>
                    <a:pt x="1095" y="621"/>
                  </a:lnTo>
                  <a:lnTo>
                    <a:pt x="1100" y="620"/>
                  </a:lnTo>
                  <a:lnTo>
                    <a:pt x="1107" y="618"/>
                  </a:lnTo>
                  <a:lnTo>
                    <a:pt x="1114" y="616"/>
                  </a:lnTo>
                  <a:lnTo>
                    <a:pt x="1121" y="614"/>
                  </a:lnTo>
                  <a:lnTo>
                    <a:pt x="1123" y="623"/>
                  </a:lnTo>
                  <a:lnTo>
                    <a:pt x="1130" y="627"/>
                  </a:lnTo>
                  <a:lnTo>
                    <a:pt x="1137" y="628"/>
                  </a:lnTo>
                  <a:lnTo>
                    <a:pt x="1149" y="627"/>
                  </a:lnTo>
                  <a:lnTo>
                    <a:pt x="1163" y="627"/>
                  </a:lnTo>
                  <a:lnTo>
                    <a:pt x="1163" y="630"/>
                  </a:lnTo>
                  <a:lnTo>
                    <a:pt x="1159" y="630"/>
                  </a:lnTo>
                  <a:lnTo>
                    <a:pt x="1140" y="648"/>
                  </a:lnTo>
                  <a:lnTo>
                    <a:pt x="1119" y="665"/>
                  </a:lnTo>
                  <a:lnTo>
                    <a:pt x="1098" y="679"/>
                  </a:lnTo>
                  <a:lnTo>
                    <a:pt x="1074" y="691"/>
                  </a:lnTo>
                  <a:lnTo>
                    <a:pt x="1048" y="696"/>
                  </a:lnTo>
                  <a:lnTo>
                    <a:pt x="1018" y="695"/>
                  </a:lnTo>
                  <a:lnTo>
                    <a:pt x="1018" y="700"/>
                  </a:lnTo>
                  <a:lnTo>
                    <a:pt x="1018" y="705"/>
                  </a:lnTo>
                  <a:lnTo>
                    <a:pt x="1016" y="709"/>
                  </a:lnTo>
                  <a:lnTo>
                    <a:pt x="1014" y="710"/>
                  </a:lnTo>
                  <a:lnTo>
                    <a:pt x="1013" y="710"/>
                  </a:lnTo>
                  <a:lnTo>
                    <a:pt x="1011" y="712"/>
                  </a:lnTo>
                  <a:lnTo>
                    <a:pt x="1007" y="714"/>
                  </a:lnTo>
                  <a:lnTo>
                    <a:pt x="1004" y="716"/>
                  </a:lnTo>
                  <a:lnTo>
                    <a:pt x="1002" y="717"/>
                  </a:lnTo>
                  <a:lnTo>
                    <a:pt x="999" y="721"/>
                  </a:lnTo>
                  <a:lnTo>
                    <a:pt x="995" y="731"/>
                  </a:lnTo>
                  <a:lnTo>
                    <a:pt x="993" y="744"/>
                  </a:lnTo>
                  <a:lnTo>
                    <a:pt x="990" y="752"/>
                  </a:lnTo>
                  <a:lnTo>
                    <a:pt x="981" y="761"/>
                  </a:lnTo>
                  <a:lnTo>
                    <a:pt x="966" y="771"/>
                  </a:lnTo>
                  <a:lnTo>
                    <a:pt x="946" y="780"/>
                  </a:lnTo>
                  <a:lnTo>
                    <a:pt x="929" y="787"/>
                  </a:lnTo>
                  <a:lnTo>
                    <a:pt x="913" y="791"/>
                  </a:lnTo>
                  <a:lnTo>
                    <a:pt x="913" y="787"/>
                  </a:lnTo>
                  <a:lnTo>
                    <a:pt x="913" y="784"/>
                  </a:lnTo>
                  <a:lnTo>
                    <a:pt x="911" y="784"/>
                  </a:lnTo>
                  <a:lnTo>
                    <a:pt x="911" y="782"/>
                  </a:lnTo>
                  <a:lnTo>
                    <a:pt x="910" y="780"/>
                  </a:lnTo>
                  <a:lnTo>
                    <a:pt x="908" y="794"/>
                  </a:lnTo>
                  <a:lnTo>
                    <a:pt x="903" y="806"/>
                  </a:lnTo>
                  <a:lnTo>
                    <a:pt x="899" y="817"/>
                  </a:lnTo>
                  <a:lnTo>
                    <a:pt x="894" y="827"/>
                  </a:lnTo>
                  <a:lnTo>
                    <a:pt x="890" y="841"/>
                  </a:lnTo>
                  <a:lnTo>
                    <a:pt x="894" y="843"/>
                  </a:lnTo>
                  <a:lnTo>
                    <a:pt x="894" y="845"/>
                  </a:lnTo>
                  <a:lnTo>
                    <a:pt x="896" y="845"/>
                  </a:lnTo>
                  <a:lnTo>
                    <a:pt x="896" y="845"/>
                  </a:lnTo>
                  <a:lnTo>
                    <a:pt x="896" y="847"/>
                  </a:lnTo>
                  <a:lnTo>
                    <a:pt x="894" y="848"/>
                  </a:lnTo>
                  <a:lnTo>
                    <a:pt x="890" y="852"/>
                  </a:lnTo>
                  <a:lnTo>
                    <a:pt x="887" y="854"/>
                  </a:lnTo>
                  <a:lnTo>
                    <a:pt x="884" y="857"/>
                  </a:lnTo>
                  <a:lnTo>
                    <a:pt x="880" y="859"/>
                  </a:lnTo>
                  <a:lnTo>
                    <a:pt x="878" y="862"/>
                  </a:lnTo>
                  <a:lnTo>
                    <a:pt x="875" y="867"/>
                  </a:lnTo>
                  <a:lnTo>
                    <a:pt x="868" y="887"/>
                  </a:lnTo>
                  <a:lnTo>
                    <a:pt x="863" y="908"/>
                  </a:lnTo>
                  <a:lnTo>
                    <a:pt x="861" y="932"/>
                  </a:lnTo>
                  <a:lnTo>
                    <a:pt x="857" y="955"/>
                  </a:lnTo>
                  <a:lnTo>
                    <a:pt x="852" y="976"/>
                  </a:lnTo>
                  <a:lnTo>
                    <a:pt x="849" y="974"/>
                  </a:lnTo>
                  <a:lnTo>
                    <a:pt x="849" y="974"/>
                  </a:lnTo>
                  <a:lnTo>
                    <a:pt x="847" y="974"/>
                  </a:lnTo>
                  <a:lnTo>
                    <a:pt x="847" y="972"/>
                  </a:lnTo>
                  <a:lnTo>
                    <a:pt x="845" y="972"/>
                  </a:lnTo>
                  <a:lnTo>
                    <a:pt x="840" y="969"/>
                  </a:lnTo>
                  <a:lnTo>
                    <a:pt x="831" y="962"/>
                  </a:lnTo>
                  <a:lnTo>
                    <a:pt x="817" y="953"/>
                  </a:lnTo>
                  <a:lnTo>
                    <a:pt x="801" y="944"/>
                  </a:lnTo>
                  <a:lnTo>
                    <a:pt x="786" y="934"/>
                  </a:lnTo>
                  <a:lnTo>
                    <a:pt x="774" y="925"/>
                  </a:lnTo>
                  <a:lnTo>
                    <a:pt x="763" y="920"/>
                  </a:lnTo>
                  <a:lnTo>
                    <a:pt x="760" y="918"/>
                  </a:lnTo>
                  <a:lnTo>
                    <a:pt x="756" y="880"/>
                  </a:lnTo>
                  <a:lnTo>
                    <a:pt x="754" y="876"/>
                  </a:lnTo>
                  <a:lnTo>
                    <a:pt x="749" y="873"/>
                  </a:lnTo>
                  <a:lnTo>
                    <a:pt x="746" y="871"/>
                  </a:lnTo>
                  <a:lnTo>
                    <a:pt x="740" y="867"/>
                  </a:lnTo>
                  <a:lnTo>
                    <a:pt x="737" y="864"/>
                  </a:lnTo>
                  <a:lnTo>
                    <a:pt x="740" y="862"/>
                  </a:lnTo>
                  <a:lnTo>
                    <a:pt x="740" y="860"/>
                  </a:lnTo>
                  <a:lnTo>
                    <a:pt x="742" y="859"/>
                  </a:lnTo>
                  <a:lnTo>
                    <a:pt x="742" y="859"/>
                  </a:lnTo>
                  <a:lnTo>
                    <a:pt x="744" y="855"/>
                  </a:lnTo>
                  <a:lnTo>
                    <a:pt x="746" y="852"/>
                  </a:lnTo>
                  <a:lnTo>
                    <a:pt x="737" y="852"/>
                  </a:lnTo>
                  <a:lnTo>
                    <a:pt x="732" y="852"/>
                  </a:lnTo>
                  <a:lnTo>
                    <a:pt x="728" y="852"/>
                  </a:lnTo>
                  <a:lnTo>
                    <a:pt x="726" y="850"/>
                  </a:lnTo>
                  <a:lnTo>
                    <a:pt x="725" y="847"/>
                  </a:lnTo>
                  <a:lnTo>
                    <a:pt x="721" y="841"/>
                  </a:lnTo>
                  <a:lnTo>
                    <a:pt x="719" y="838"/>
                  </a:lnTo>
                  <a:lnTo>
                    <a:pt x="719" y="834"/>
                  </a:lnTo>
                  <a:lnTo>
                    <a:pt x="719" y="833"/>
                  </a:lnTo>
                  <a:lnTo>
                    <a:pt x="719" y="829"/>
                  </a:lnTo>
                  <a:lnTo>
                    <a:pt x="721" y="826"/>
                  </a:lnTo>
                  <a:lnTo>
                    <a:pt x="721" y="822"/>
                  </a:lnTo>
                  <a:lnTo>
                    <a:pt x="711" y="822"/>
                  </a:lnTo>
                  <a:lnTo>
                    <a:pt x="711" y="817"/>
                  </a:lnTo>
                  <a:lnTo>
                    <a:pt x="712" y="812"/>
                  </a:lnTo>
                  <a:lnTo>
                    <a:pt x="714" y="810"/>
                  </a:lnTo>
                  <a:lnTo>
                    <a:pt x="714" y="806"/>
                  </a:lnTo>
                  <a:lnTo>
                    <a:pt x="716" y="803"/>
                  </a:lnTo>
                  <a:lnTo>
                    <a:pt x="718" y="798"/>
                  </a:lnTo>
                  <a:lnTo>
                    <a:pt x="712" y="798"/>
                  </a:lnTo>
                  <a:lnTo>
                    <a:pt x="707" y="798"/>
                  </a:lnTo>
                  <a:lnTo>
                    <a:pt x="704" y="796"/>
                  </a:lnTo>
                  <a:lnTo>
                    <a:pt x="698" y="794"/>
                  </a:lnTo>
                  <a:lnTo>
                    <a:pt x="697" y="768"/>
                  </a:lnTo>
                  <a:lnTo>
                    <a:pt x="695" y="744"/>
                  </a:lnTo>
                  <a:lnTo>
                    <a:pt x="695" y="721"/>
                  </a:lnTo>
                  <a:lnTo>
                    <a:pt x="702" y="698"/>
                  </a:lnTo>
                  <a:lnTo>
                    <a:pt x="709" y="688"/>
                  </a:lnTo>
                  <a:lnTo>
                    <a:pt x="718" y="681"/>
                  </a:lnTo>
                  <a:lnTo>
                    <a:pt x="725" y="675"/>
                  </a:lnTo>
                  <a:lnTo>
                    <a:pt x="730" y="667"/>
                  </a:lnTo>
                  <a:lnTo>
                    <a:pt x="735" y="656"/>
                  </a:lnTo>
                  <a:lnTo>
                    <a:pt x="737" y="637"/>
                  </a:lnTo>
                  <a:lnTo>
                    <a:pt x="733" y="637"/>
                  </a:lnTo>
                  <a:lnTo>
                    <a:pt x="730" y="641"/>
                  </a:lnTo>
                  <a:lnTo>
                    <a:pt x="726" y="642"/>
                  </a:lnTo>
                  <a:lnTo>
                    <a:pt x="725" y="642"/>
                  </a:lnTo>
                  <a:lnTo>
                    <a:pt x="721" y="642"/>
                  </a:lnTo>
                  <a:lnTo>
                    <a:pt x="718" y="641"/>
                  </a:lnTo>
                  <a:lnTo>
                    <a:pt x="704" y="637"/>
                  </a:lnTo>
                  <a:lnTo>
                    <a:pt x="693" y="630"/>
                  </a:lnTo>
                  <a:lnTo>
                    <a:pt x="686" y="620"/>
                  </a:lnTo>
                  <a:lnTo>
                    <a:pt x="683" y="602"/>
                  </a:lnTo>
                  <a:lnTo>
                    <a:pt x="688" y="602"/>
                  </a:lnTo>
                  <a:lnTo>
                    <a:pt x="688" y="599"/>
                  </a:lnTo>
                  <a:lnTo>
                    <a:pt x="697" y="604"/>
                  </a:lnTo>
                  <a:lnTo>
                    <a:pt x="707" y="611"/>
                  </a:lnTo>
                  <a:lnTo>
                    <a:pt x="716" y="614"/>
                  </a:lnTo>
                  <a:lnTo>
                    <a:pt x="726" y="614"/>
                  </a:lnTo>
                  <a:lnTo>
                    <a:pt x="726" y="613"/>
                  </a:lnTo>
                  <a:lnTo>
                    <a:pt x="728" y="611"/>
                  </a:lnTo>
                  <a:lnTo>
                    <a:pt x="728" y="611"/>
                  </a:lnTo>
                  <a:lnTo>
                    <a:pt x="728" y="609"/>
                  </a:lnTo>
                  <a:lnTo>
                    <a:pt x="730" y="606"/>
                  </a:lnTo>
                  <a:lnTo>
                    <a:pt x="711" y="592"/>
                  </a:lnTo>
                  <a:lnTo>
                    <a:pt x="695" y="572"/>
                  </a:lnTo>
                  <a:lnTo>
                    <a:pt x="690" y="574"/>
                  </a:lnTo>
                  <a:lnTo>
                    <a:pt x="686" y="576"/>
                  </a:lnTo>
                  <a:lnTo>
                    <a:pt x="681" y="578"/>
                  </a:lnTo>
                  <a:lnTo>
                    <a:pt x="676" y="579"/>
                  </a:lnTo>
                  <a:lnTo>
                    <a:pt x="672" y="576"/>
                  </a:lnTo>
                  <a:lnTo>
                    <a:pt x="671" y="574"/>
                  </a:lnTo>
                  <a:lnTo>
                    <a:pt x="669" y="571"/>
                  </a:lnTo>
                  <a:lnTo>
                    <a:pt x="667" y="569"/>
                  </a:lnTo>
                  <a:lnTo>
                    <a:pt x="664" y="564"/>
                  </a:lnTo>
                  <a:lnTo>
                    <a:pt x="674" y="553"/>
                  </a:lnTo>
                  <a:lnTo>
                    <a:pt x="676" y="538"/>
                  </a:lnTo>
                  <a:lnTo>
                    <a:pt x="674" y="518"/>
                  </a:lnTo>
                  <a:lnTo>
                    <a:pt x="669" y="497"/>
                  </a:lnTo>
                  <a:lnTo>
                    <a:pt x="660" y="475"/>
                  </a:lnTo>
                  <a:lnTo>
                    <a:pt x="650" y="454"/>
                  </a:lnTo>
                  <a:lnTo>
                    <a:pt x="637" y="435"/>
                  </a:lnTo>
                  <a:lnTo>
                    <a:pt x="627" y="417"/>
                  </a:lnTo>
                  <a:lnTo>
                    <a:pt x="618" y="403"/>
                  </a:lnTo>
                  <a:lnTo>
                    <a:pt x="597" y="389"/>
                  </a:lnTo>
                  <a:lnTo>
                    <a:pt x="573" y="384"/>
                  </a:lnTo>
                  <a:lnTo>
                    <a:pt x="548" y="384"/>
                  </a:lnTo>
                  <a:lnTo>
                    <a:pt x="520" y="384"/>
                  </a:lnTo>
                  <a:lnTo>
                    <a:pt x="493" y="386"/>
                  </a:lnTo>
                  <a:lnTo>
                    <a:pt x="465" y="384"/>
                  </a:lnTo>
                  <a:lnTo>
                    <a:pt x="465" y="379"/>
                  </a:lnTo>
                  <a:lnTo>
                    <a:pt x="465" y="375"/>
                  </a:lnTo>
                  <a:lnTo>
                    <a:pt x="466" y="374"/>
                  </a:lnTo>
                  <a:lnTo>
                    <a:pt x="466" y="372"/>
                  </a:lnTo>
                  <a:lnTo>
                    <a:pt x="466" y="370"/>
                  </a:lnTo>
                  <a:lnTo>
                    <a:pt x="465" y="368"/>
                  </a:lnTo>
                  <a:lnTo>
                    <a:pt x="454" y="363"/>
                  </a:lnTo>
                  <a:lnTo>
                    <a:pt x="444" y="360"/>
                  </a:lnTo>
                  <a:lnTo>
                    <a:pt x="433" y="353"/>
                  </a:lnTo>
                  <a:lnTo>
                    <a:pt x="442" y="353"/>
                  </a:lnTo>
                  <a:lnTo>
                    <a:pt x="452" y="349"/>
                  </a:lnTo>
                  <a:lnTo>
                    <a:pt x="466" y="346"/>
                  </a:lnTo>
                  <a:lnTo>
                    <a:pt x="482" y="344"/>
                  </a:lnTo>
                  <a:lnTo>
                    <a:pt x="494" y="340"/>
                  </a:lnTo>
                  <a:lnTo>
                    <a:pt x="503" y="333"/>
                  </a:lnTo>
                  <a:lnTo>
                    <a:pt x="461" y="333"/>
                  </a:lnTo>
                  <a:lnTo>
                    <a:pt x="451" y="330"/>
                  </a:lnTo>
                  <a:lnTo>
                    <a:pt x="442" y="330"/>
                  </a:lnTo>
                  <a:lnTo>
                    <a:pt x="431" y="328"/>
                  </a:lnTo>
                  <a:lnTo>
                    <a:pt x="423" y="326"/>
                  </a:lnTo>
                  <a:lnTo>
                    <a:pt x="414" y="323"/>
                  </a:lnTo>
                  <a:lnTo>
                    <a:pt x="409" y="314"/>
                  </a:lnTo>
                  <a:lnTo>
                    <a:pt x="407" y="300"/>
                  </a:lnTo>
                  <a:lnTo>
                    <a:pt x="428" y="297"/>
                  </a:lnTo>
                  <a:lnTo>
                    <a:pt x="447" y="290"/>
                  </a:lnTo>
                  <a:lnTo>
                    <a:pt x="463" y="283"/>
                  </a:lnTo>
                  <a:lnTo>
                    <a:pt x="480" y="276"/>
                  </a:lnTo>
                  <a:lnTo>
                    <a:pt x="515" y="276"/>
                  </a:lnTo>
                  <a:lnTo>
                    <a:pt x="529" y="230"/>
                  </a:lnTo>
                  <a:lnTo>
                    <a:pt x="496" y="230"/>
                  </a:lnTo>
                  <a:lnTo>
                    <a:pt x="487" y="218"/>
                  </a:lnTo>
                  <a:lnTo>
                    <a:pt x="498" y="211"/>
                  </a:lnTo>
                  <a:lnTo>
                    <a:pt x="506" y="204"/>
                  </a:lnTo>
                  <a:lnTo>
                    <a:pt x="517" y="199"/>
                  </a:lnTo>
                  <a:lnTo>
                    <a:pt x="529" y="195"/>
                  </a:lnTo>
                  <a:lnTo>
                    <a:pt x="529" y="183"/>
                  </a:lnTo>
                  <a:lnTo>
                    <a:pt x="543" y="176"/>
                  </a:lnTo>
                  <a:lnTo>
                    <a:pt x="550" y="168"/>
                  </a:lnTo>
                  <a:lnTo>
                    <a:pt x="557" y="157"/>
                  </a:lnTo>
                  <a:lnTo>
                    <a:pt x="568" y="150"/>
                  </a:lnTo>
                  <a:lnTo>
                    <a:pt x="580" y="145"/>
                  </a:lnTo>
                  <a:lnTo>
                    <a:pt x="590" y="145"/>
                  </a:lnTo>
                  <a:lnTo>
                    <a:pt x="599" y="148"/>
                  </a:lnTo>
                  <a:lnTo>
                    <a:pt x="611" y="147"/>
                  </a:lnTo>
                  <a:lnTo>
                    <a:pt x="602" y="143"/>
                  </a:lnTo>
                  <a:lnTo>
                    <a:pt x="597" y="141"/>
                  </a:lnTo>
                  <a:lnTo>
                    <a:pt x="592" y="140"/>
                  </a:lnTo>
                  <a:lnTo>
                    <a:pt x="587" y="134"/>
                  </a:lnTo>
                  <a:lnTo>
                    <a:pt x="604" y="131"/>
                  </a:lnTo>
                  <a:lnTo>
                    <a:pt x="620" y="126"/>
                  </a:lnTo>
                  <a:lnTo>
                    <a:pt x="634" y="122"/>
                  </a:lnTo>
                  <a:lnTo>
                    <a:pt x="650" y="119"/>
                  </a:lnTo>
                  <a:lnTo>
                    <a:pt x="651" y="126"/>
                  </a:lnTo>
                  <a:lnTo>
                    <a:pt x="653" y="129"/>
                  </a:lnTo>
                  <a:lnTo>
                    <a:pt x="655" y="134"/>
                  </a:lnTo>
                  <a:lnTo>
                    <a:pt x="657" y="138"/>
                  </a:lnTo>
                  <a:lnTo>
                    <a:pt x="662" y="140"/>
                  </a:lnTo>
                  <a:lnTo>
                    <a:pt x="669" y="141"/>
                  </a:lnTo>
                  <a:lnTo>
                    <a:pt x="669" y="136"/>
                  </a:lnTo>
                  <a:lnTo>
                    <a:pt x="672" y="131"/>
                  </a:lnTo>
                  <a:lnTo>
                    <a:pt x="674" y="124"/>
                  </a:lnTo>
                  <a:lnTo>
                    <a:pt x="676" y="119"/>
                  </a:lnTo>
                  <a:lnTo>
                    <a:pt x="679" y="124"/>
                  </a:lnTo>
                  <a:lnTo>
                    <a:pt x="685" y="129"/>
                  </a:lnTo>
                  <a:lnTo>
                    <a:pt x="688" y="133"/>
                  </a:lnTo>
                  <a:lnTo>
                    <a:pt x="695" y="136"/>
                  </a:lnTo>
                  <a:lnTo>
                    <a:pt x="702" y="138"/>
                  </a:lnTo>
                  <a:lnTo>
                    <a:pt x="698" y="115"/>
                  </a:lnTo>
                  <a:lnTo>
                    <a:pt x="711" y="112"/>
                  </a:lnTo>
                  <a:lnTo>
                    <a:pt x="721" y="108"/>
                  </a:lnTo>
                  <a:lnTo>
                    <a:pt x="737" y="112"/>
                  </a:lnTo>
                  <a:lnTo>
                    <a:pt x="754" y="119"/>
                  </a:lnTo>
                  <a:lnTo>
                    <a:pt x="772" y="129"/>
                  </a:lnTo>
                  <a:lnTo>
                    <a:pt x="791" y="138"/>
                  </a:lnTo>
                  <a:lnTo>
                    <a:pt x="807" y="145"/>
                  </a:lnTo>
                  <a:lnTo>
                    <a:pt x="822" y="150"/>
                  </a:lnTo>
                  <a:lnTo>
                    <a:pt x="822" y="147"/>
                  </a:lnTo>
                  <a:lnTo>
                    <a:pt x="812" y="138"/>
                  </a:lnTo>
                  <a:lnTo>
                    <a:pt x="805" y="131"/>
                  </a:lnTo>
                  <a:lnTo>
                    <a:pt x="801" y="122"/>
                  </a:lnTo>
                  <a:lnTo>
                    <a:pt x="807" y="112"/>
                  </a:lnTo>
                  <a:lnTo>
                    <a:pt x="803" y="108"/>
                  </a:lnTo>
                  <a:lnTo>
                    <a:pt x="798" y="103"/>
                  </a:lnTo>
                  <a:lnTo>
                    <a:pt x="793" y="99"/>
                  </a:lnTo>
                  <a:lnTo>
                    <a:pt x="788" y="96"/>
                  </a:lnTo>
                  <a:lnTo>
                    <a:pt x="784" y="92"/>
                  </a:lnTo>
                  <a:lnTo>
                    <a:pt x="788" y="84"/>
                  </a:lnTo>
                  <a:lnTo>
                    <a:pt x="798" y="87"/>
                  </a:lnTo>
                  <a:lnTo>
                    <a:pt x="812" y="89"/>
                  </a:lnTo>
                  <a:lnTo>
                    <a:pt x="824" y="87"/>
                  </a:lnTo>
                  <a:lnTo>
                    <a:pt x="833" y="80"/>
                  </a:lnTo>
                  <a:lnTo>
                    <a:pt x="791" y="80"/>
                  </a:lnTo>
                  <a:lnTo>
                    <a:pt x="791" y="77"/>
                  </a:lnTo>
                  <a:lnTo>
                    <a:pt x="788" y="77"/>
                  </a:lnTo>
                  <a:lnTo>
                    <a:pt x="788" y="73"/>
                  </a:lnTo>
                  <a:lnTo>
                    <a:pt x="793" y="70"/>
                  </a:lnTo>
                  <a:lnTo>
                    <a:pt x="798" y="66"/>
                  </a:lnTo>
                  <a:lnTo>
                    <a:pt x="803" y="63"/>
                  </a:lnTo>
                  <a:lnTo>
                    <a:pt x="808" y="59"/>
                  </a:lnTo>
                  <a:lnTo>
                    <a:pt x="814" y="58"/>
                  </a:lnTo>
                  <a:lnTo>
                    <a:pt x="836" y="61"/>
                  </a:lnTo>
                  <a:lnTo>
                    <a:pt x="842" y="45"/>
                  </a:lnTo>
                  <a:lnTo>
                    <a:pt x="868" y="49"/>
                  </a:lnTo>
                  <a:lnTo>
                    <a:pt x="870" y="49"/>
                  </a:lnTo>
                  <a:lnTo>
                    <a:pt x="871" y="45"/>
                  </a:lnTo>
                  <a:lnTo>
                    <a:pt x="873" y="44"/>
                  </a:lnTo>
                  <a:lnTo>
                    <a:pt x="875" y="40"/>
                  </a:lnTo>
                  <a:lnTo>
                    <a:pt x="880" y="38"/>
                  </a:lnTo>
                  <a:lnTo>
                    <a:pt x="884" y="44"/>
                  </a:lnTo>
                  <a:lnTo>
                    <a:pt x="889" y="49"/>
                  </a:lnTo>
                  <a:lnTo>
                    <a:pt x="894" y="54"/>
                  </a:lnTo>
                  <a:lnTo>
                    <a:pt x="894" y="45"/>
                  </a:lnTo>
                  <a:lnTo>
                    <a:pt x="896" y="44"/>
                  </a:lnTo>
                  <a:lnTo>
                    <a:pt x="896" y="42"/>
                  </a:lnTo>
                  <a:lnTo>
                    <a:pt x="896" y="40"/>
                  </a:lnTo>
                  <a:lnTo>
                    <a:pt x="896" y="38"/>
                  </a:lnTo>
                  <a:lnTo>
                    <a:pt x="897" y="35"/>
                  </a:lnTo>
                  <a:lnTo>
                    <a:pt x="899" y="33"/>
                  </a:lnTo>
                  <a:lnTo>
                    <a:pt x="903" y="31"/>
                  </a:lnTo>
                  <a:lnTo>
                    <a:pt x="920" y="23"/>
                  </a:lnTo>
                  <a:lnTo>
                    <a:pt x="943" y="19"/>
                  </a:lnTo>
                  <a:close/>
                  <a:moveTo>
                    <a:pt x="2205" y="16"/>
                  </a:moveTo>
                  <a:lnTo>
                    <a:pt x="2215" y="19"/>
                  </a:lnTo>
                  <a:lnTo>
                    <a:pt x="2215" y="26"/>
                  </a:lnTo>
                  <a:lnTo>
                    <a:pt x="2200" y="26"/>
                  </a:lnTo>
                  <a:lnTo>
                    <a:pt x="2205" y="16"/>
                  </a:lnTo>
                  <a:close/>
                  <a:moveTo>
                    <a:pt x="2676" y="0"/>
                  </a:moveTo>
                  <a:lnTo>
                    <a:pt x="2681" y="3"/>
                  </a:lnTo>
                  <a:lnTo>
                    <a:pt x="2685" y="7"/>
                  </a:lnTo>
                  <a:lnTo>
                    <a:pt x="2687" y="10"/>
                  </a:lnTo>
                  <a:lnTo>
                    <a:pt x="2688" y="16"/>
                  </a:lnTo>
                  <a:lnTo>
                    <a:pt x="2690" y="19"/>
                  </a:lnTo>
                  <a:lnTo>
                    <a:pt x="2692" y="24"/>
                  </a:lnTo>
                  <a:lnTo>
                    <a:pt x="2695" y="26"/>
                  </a:lnTo>
                  <a:lnTo>
                    <a:pt x="2706" y="31"/>
                  </a:lnTo>
                  <a:lnTo>
                    <a:pt x="2716" y="33"/>
                  </a:lnTo>
                  <a:lnTo>
                    <a:pt x="2723" y="33"/>
                  </a:lnTo>
                  <a:lnTo>
                    <a:pt x="2728" y="37"/>
                  </a:lnTo>
                  <a:lnTo>
                    <a:pt x="2732" y="44"/>
                  </a:lnTo>
                  <a:lnTo>
                    <a:pt x="2734" y="58"/>
                  </a:lnTo>
                  <a:lnTo>
                    <a:pt x="2732" y="59"/>
                  </a:lnTo>
                  <a:lnTo>
                    <a:pt x="2732" y="59"/>
                  </a:lnTo>
                  <a:lnTo>
                    <a:pt x="2732" y="61"/>
                  </a:lnTo>
                  <a:lnTo>
                    <a:pt x="2732" y="63"/>
                  </a:lnTo>
                  <a:lnTo>
                    <a:pt x="2730" y="65"/>
                  </a:lnTo>
                  <a:lnTo>
                    <a:pt x="2708" y="65"/>
                  </a:lnTo>
                  <a:lnTo>
                    <a:pt x="2685" y="65"/>
                  </a:lnTo>
                  <a:lnTo>
                    <a:pt x="2666" y="73"/>
                  </a:lnTo>
                  <a:lnTo>
                    <a:pt x="2662" y="75"/>
                  </a:lnTo>
                  <a:lnTo>
                    <a:pt x="2660" y="79"/>
                  </a:lnTo>
                  <a:lnTo>
                    <a:pt x="2659" y="80"/>
                  </a:lnTo>
                  <a:lnTo>
                    <a:pt x="2657" y="82"/>
                  </a:lnTo>
                  <a:lnTo>
                    <a:pt x="2655" y="84"/>
                  </a:lnTo>
                  <a:lnTo>
                    <a:pt x="2652" y="86"/>
                  </a:lnTo>
                  <a:lnTo>
                    <a:pt x="2646" y="89"/>
                  </a:lnTo>
                  <a:lnTo>
                    <a:pt x="2643" y="84"/>
                  </a:lnTo>
                  <a:lnTo>
                    <a:pt x="2641" y="80"/>
                  </a:lnTo>
                  <a:lnTo>
                    <a:pt x="2638" y="77"/>
                  </a:lnTo>
                  <a:lnTo>
                    <a:pt x="2650" y="47"/>
                  </a:lnTo>
                  <a:lnTo>
                    <a:pt x="2662" y="23"/>
                  </a:lnTo>
                  <a:lnTo>
                    <a:pt x="2676" y="0"/>
                  </a:lnTo>
                  <a:close/>
                  <a:moveTo>
                    <a:pt x="2554" y="0"/>
                  </a:moveTo>
                  <a:lnTo>
                    <a:pt x="2563" y="9"/>
                  </a:lnTo>
                  <a:lnTo>
                    <a:pt x="2568" y="19"/>
                  </a:lnTo>
                  <a:lnTo>
                    <a:pt x="2573" y="31"/>
                  </a:lnTo>
                  <a:lnTo>
                    <a:pt x="2564" y="31"/>
                  </a:lnTo>
                  <a:lnTo>
                    <a:pt x="2564" y="26"/>
                  </a:lnTo>
                  <a:lnTo>
                    <a:pt x="2561" y="23"/>
                  </a:lnTo>
                  <a:lnTo>
                    <a:pt x="2557" y="19"/>
                  </a:lnTo>
                  <a:lnTo>
                    <a:pt x="2556" y="14"/>
                  </a:lnTo>
                  <a:lnTo>
                    <a:pt x="2554" y="9"/>
                  </a:lnTo>
                  <a:lnTo>
                    <a:pt x="2554" y="0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16" name="Oval 15">
            <a:extLst>
              <a:ext uri="{FF2B5EF4-FFF2-40B4-BE49-F238E27FC236}">
                <a16:creationId xmlns:a16="http://schemas.microsoft.com/office/drawing/2014/main" id="{4EA0E259-8515-45D3-88F5-FF749147230F}"/>
              </a:ext>
            </a:extLst>
          </p:cNvPr>
          <p:cNvSpPr/>
          <p:nvPr/>
        </p:nvSpPr>
        <p:spPr>
          <a:xfrm>
            <a:off x="9574996" y="706580"/>
            <a:ext cx="1668499" cy="1668499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452BB8A-F348-4440-86A9-EE8A65E8E4F3}"/>
              </a:ext>
            </a:extLst>
          </p:cNvPr>
          <p:cNvSpPr/>
          <p:nvPr/>
        </p:nvSpPr>
        <p:spPr>
          <a:xfrm>
            <a:off x="9815747" y="947331"/>
            <a:ext cx="1186996" cy="118699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0B2C97F-5B7A-4967-BBB0-7780ED2FCE50}"/>
              </a:ext>
            </a:extLst>
          </p:cNvPr>
          <p:cNvSpPr/>
          <p:nvPr/>
        </p:nvSpPr>
        <p:spPr>
          <a:xfrm>
            <a:off x="9927741" y="1059325"/>
            <a:ext cx="963005" cy="96300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9" name="Round Same Side Corner Rectangle 17">
            <a:extLst>
              <a:ext uri="{FF2B5EF4-FFF2-40B4-BE49-F238E27FC236}">
                <a16:creationId xmlns:a16="http://schemas.microsoft.com/office/drawing/2014/main" id="{BFF968B7-BD44-42D5-AE60-CCDBECD4DB69}"/>
              </a:ext>
            </a:extLst>
          </p:cNvPr>
          <p:cNvSpPr/>
          <p:nvPr/>
        </p:nvSpPr>
        <p:spPr>
          <a:xfrm rot="7146012">
            <a:off x="10961658" y="1749194"/>
            <a:ext cx="185393" cy="271670"/>
          </a:xfrm>
          <a:prstGeom prst="round2SameRect">
            <a:avLst>
              <a:gd name="adj1" fmla="val 30826"/>
              <a:gd name="adj2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71E5422-5735-4156-BC35-CA031598F378}"/>
              </a:ext>
            </a:extLst>
          </p:cNvPr>
          <p:cNvSpPr/>
          <p:nvPr/>
        </p:nvSpPr>
        <p:spPr>
          <a:xfrm>
            <a:off x="10050998" y="2537490"/>
            <a:ext cx="716484" cy="71648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3313238-CF7D-4937-A545-3F2388EF1F7A}"/>
              </a:ext>
            </a:extLst>
          </p:cNvPr>
          <p:cNvSpPr txBox="1"/>
          <p:nvPr/>
        </p:nvSpPr>
        <p:spPr>
          <a:xfrm>
            <a:off x="9780028" y="3580107"/>
            <a:ext cx="12584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Text  Here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A293865-773A-4009-BF49-F3155EC3E25D}"/>
              </a:ext>
            </a:extLst>
          </p:cNvPr>
          <p:cNvSpPr txBox="1"/>
          <p:nvPr/>
        </p:nvSpPr>
        <p:spPr>
          <a:xfrm>
            <a:off x="9780028" y="4507051"/>
            <a:ext cx="12584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Text  Here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693D4DC-42EC-401A-B1D3-4BD65C4761F3}"/>
              </a:ext>
            </a:extLst>
          </p:cNvPr>
          <p:cNvSpPr txBox="1"/>
          <p:nvPr/>
        </p:nvSpPr>
        <p:spPr>
          <a:xfrm>
            <a:off x="9780028" y="5433995"/>
            <a:ext cx="12584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Text  Here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7" name="Freeform 25">
            <a:extLst>
              <a:ext uri="{FF2B5EF4-FFF2-40B4-BE49-F238E27FC236}">
                <a16:creationId xmlns:a16="http://schemas.microsoft.com/office/drawing/2014/main" id="{7534C828-2D55-4F88-9739-341A88223B57}"/>
              </a:ext>
            </a:extLst>
          </p:cNvPr>
          <p:cNvSpPr>
            <a:spLocks noChangeAspect="1"/>
          </p:cNvSpPr>
          <p:nvPr/>
        </p:nvSpPr>
        <p:spPr>
          <a:xfrm>
            <a:off x="8277274" y="2158747"/>
            <a:ext cx="1148397" cy="926841"/>
          </a:xfrm>
          <a:custGeom>
            <a:avLst/>
            <a:gdLst/>
            <a:ahLst/>
            <a:cxnLst/>
            <a:rect l="l" t="t" r="r" b="b"/>
            <a:pathLst>
              <a:path w="3307788" h="2669631">
                <a:moveTo>
                  <a:pt x="2793832" y="1478391"/>
                </a:moveTo>
                <a:cubicBezTo>
                  <a:pt x="2772990" y="1635402"/>
                  <a:pt x="2717678" y="1784517"/>
                  <a:pt x="2633007" y="1915952"/>
                </a:cubicBezTo>
                <a:cubicBezTo>
                  <a:pt x="2695386" y="1951862"/>
                  <a:pt x="2772768" y="1955673"/>
                  <a:pt x="2841607" y="1924185"/>
                </a:cubicBezTo>
                <a:cubicBezTo>
                  <a:pt x="2943442" y="1877605"/>
                  <a:pt x="2999062" y="1766364"/>
                  <a:pt x="2975226" y="1656948"/>
                </a:cubicBezTo>
                <a:cubicBezTo>
                  <a:pt x="2955176" y="1564911"/>
                  <a:pt x="2883463" y="1495086"/>
                  <a:pt x="2793832" y="1478391"/>
                </a:cubicBezTo>
                <a:close/>
                <a:moveTo>
                  <a:pt x="2807611" y="1247700"/>
                </a:moveTo>
                <a:lnTo>
                  <a:pt x="2807472" y="1256060"/>
                </a:lnTo>
                <a:cubicBezTo>
                  <a:pt x="2994195" y="1281771"/>
                  <a:pt x="3148201" y="1421768"/>
                  <a:pt x="3189276" y="1610317"/>
                </a:cubicBezTo>
                <a:cubicBezTo>
                  <a:pt x="3235041" y="1820393"/>
                  <a:pt x="3128252" y="2033972"/>
                  <a:pt x="2932732" y="2123406"/>
                </a:cubicBezTo>
                <a:cubicBezTo>
                  <a:pt x="2789297" y="2189015"/>
                  <a:pt x="2626543" y="2174805"/>
                  <a:pt x="2499470" y="2094044"/>
                </a:cubicBezTo>
                <a:cubicBezTo>
                  <a:pt x="2427194" y="2172627"/>
                  <a:pt x="2343030" y="2241391"/>
                  <a:pt x="2248861" y="2297980"/>
                </a:cubicBezTo>
                <a:cubicBezTo>
                  <a:pt x="2178351" y="2340352"/>
                  <a:pt x="2104446" y="2374567"/>
                  <a:pt x="2027600" y="2398134"/>
                </a:cubicBezTo>
                <a:lnTo>
                  <a:pt x="3307788" y="2397615"/>
                </a:lnTo>
                <a:cubicBezTo>
                  <a:pt x="3265361" y="2549905"/>
                  <a:pt x="2537441" y="2669620"/>
                  <a:pt x="1653814" y="2669631"/>
                </a:cubicBezTo>
                <a:cubicBezTo>
                  <a:pt x="773102" y="2669642"/>
                  <a:pt x="46417" y="2550707"/>
                  <a:pt x="0" y="2398955"/>
                </a:cubicBezTo>
                <a:lnTo>
                  <a:pt x="1280678" y="2398436"/>
                </a:lnTo>
                <a:cubicBezTo>
                  <a:pt x="1203764" y="2374915"/>
                  <a:pt x="1129786" y="2340732"/>
                  <a:pt x="1059201" y="2298380"/>
                </a:cubicBezTo>
                <a:cubicBezTo>
                  <a:pt x="693039" y="2078675"/>
                  <a:pt x="477900" y="1674935"/>
                  <a:pt x="499745" y="1248476"/>
                </a:cubicBezTo>
                <a:close/>
                <a:moveTo>
                  <a:pt x="1331611" y="201752"/>
                </a:moveTo>
                <a:cubicBezTo>
                  <a:pt x="1206335" y="290902"/>
                  <a:pt x="1124761" y="308382"/>
                  <a:pt x="1132336" y="435988"/>
                </a:cubicBezTo>
                <a:cubicBezTo>
                  <a:pt x="1160888" y="640507"/>
                  <a:pt x="1527973" y="617783"/>
                  <a:pt x="1498839" y="840365"/>
                </a:cubicBezTo>
                <a:cubicBezTo>
                  <a:pt x="1455138" y="960979"/>
                  <a:pt x="1395705" y="987199"/>
                  <a:pt x="1213910" y="1052459"/>
                </a:cubicBezTo>
                <a:cubicBezTo>
                  <a:pt x="1331028" y="972050"/>
                  <a:pt x="1364241" y="921357"/>
                  <a:pt x="1360745" y="809484"/>
                </a:cubicBezTo>
                <a:cubicBezTo>
                  <a:pt x="1360746" y="646916"/>
                  <a:pt x="1111360" y="626523"/>
                  <a:pt x="1020462" y="495421"/>
                </a:cubicBezTo>
                <a:cubicBezTo>
                  <a:pt x="941218" y="374224"/>
                  <a:pt x="1061250" y="280996"/>
                  <a:pt x="1331611" y="201752"/>
                </a:cubicBezTo>
                <a:close/>
                <a:moveTo>
                  <a:pt x="2164365" y="80223"/>
                </a:moveTo>
                <a:cubicBezTo>
                  <a:pt x="2021192" y="182108"/>
                  <a:pt x="1927964" y="202086"/>
                  <a:pt x="1936621" y="347922"/>
                </a:cubicBezTo>
                <a:cubicBezTo>
                  <a:pt x="1969252" y="581657"/>
                  <a:pt x="2388778" y="555687"/>
                  <a:pt x="2355482" y="810066"/>
                </a:cubicBezTo>
                <a:cubicBezTo>
                  <a:pt x="2305538" y="947910"/>
                  <a:pt x="2237615" y="977876"/>
                  <a:pt x="2029849" y="1052459"/>
                </a:cubicBezTo>
                <a:cubicBezTo>
                  <a:pt x="2163698" y="960563"/>
                  <a:pt x="2201656" y="902628"/>
                  <a:pt x="2197660" y="774773"/>
                </a:cubicBezTo>
                <a:cubicBezTo>
                  <a:pt x="2197661" y="588982"/>
                  <a:pt x="1912649" y="565676"/>
                  <a:pt x="1808765" y="415844"/>
                </a:cubicBezTo>
                <a:cubicBezTo>
                  <a:pt x="1718201" y="277334"/>
                  <a:pt x="1855380" y="170787"/>
                  <a:pt x="2164365" y="80223"/>
                </a:cubicBezTo>
                <a:close/>
                <a:moveTo>
                  <a:pt x="1754169" y="0"/>
                </a:moveTo>
                <a:cubicBezTo>
                  <a:pt x="1583512" y="121444"/>
                  <a:pt x="1472387" y="145257"/>
                  <a:pt x="1482706" y="319088"/>
                </a:cubicBezTo>
                <a:cubicBezTo>
                  <a:pt x="1521601" y="597693"/>
                  <a:pt x="2021663" y="566738"/>
                  <a:pt x="1981975" y="869950"/>
                </a:cubicBezTo>
                <a:cubicBezTo>
                  <a:pt x="1922443" y="1034256"/>
                  <a:pt x="1841481" y="1069974"/>
                  <a:pt x="1593831" y="1158875"/>
                </a:cubicBezTo>
                <a:cubicBezTo>
                  <a:pt x="1753374" y="1049338"/>
                  <a:pt x="1798619" y="980281"/>
                  <a:pt x="1793856" y="827882"/>
                </a:cubicBezTo>
                <a:cubicBezTo>
                  <a:pt x="1793857" y="606424"/>
                  <a:pt x="1454132" y="578644"/>
                  <a:pt x="1330306" y="400050"/>
                </a:cubicBezTo>
                <a:cubicBezTo>
                  <a:pt x="1222356" y="234950"/>
                  <a:pt x="1385869" y="107950"/>
                  <a:pt x="175416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8" name="Freeform 26">
            <a:extLst>
              <a:ext uri="{FF2B5EF4-FFF2-40B4-BE49-F238E27FC236}">
                <a16:creationId xmlns:a16="http://schemas.microsoft.com/office/drawing/2014/main" id="{5F3BBE8A-502A-46F0-BA7F-408C5408AE65}"/>
              </a:ext>
            </a:extLst>
          </p:cNvPr>
          <p:cNvSpPr/>
          <p:nvPr/>
        </p:nvSpPr>
        <p:spPr>
          <a:xfrm>
            <a:off x="8557694" y="4448235"/>
            <a:ext cx="587559" cy="463421"/>
          </a:xfrm>
          <a:custGeom>
            <a:avLst/>
            <a:gdLst/>
            <a:ahLst/>
            <a:cxnLst/>
            <a:rect l="l" t="t" r="r" b="b"/>
            <a:pathLst>
              <a:path w="3307788" h="2669631">
                <a:moveTo>
                  <a:pt x="2793832" y="1478391"/>
                </a:moveTo>
                <a:cubicBezTo>
                  <a:pt x="2772990" y="1635402"/>
                  <a:pt x="2717678" y="1784517"/>
                  <a:pt x="2633007" y="1915952"/>
                </a:cubicBezTo>
                <a:cubicBezTo>
                  <a:pt x="2695386" y="1951862"/>
                  <a:pt x="2772768" y="1955673"/>
                  <a:pt x="2841607" y="1924185"/>
                </a:cubicBezTo>
                <a:cubicBezTo>
                  <a:pt x="2943442" y="1877605"/>
                  <a:pt x="2999062" y="1766364"/>
                  <a:pt x="2975226" y="1656948"/>
                </a:cubicBezTo>
                <a:cubicBezTo>
                  <a:pt x="2955176" y="1564911"/>
                  <a:pt x="2883463" y="1495086"/>
                  <a:pt x="2793832" y="1478391"/>
                </a:cubicBezTo>
                <a:close/>
                <a:moveTo>
                  <a:pt x="2807611" y="1247700"/>
                </a:moveTo>
                <a:lnTo>
                  <a:pt x="2807472" y="1256060"/>
                </a:lnTo>
                <a:cubicBezTo>
                  <a:pt x="2994195" y="1281771"/>
                  <a:pt x="3148201" y="1421768"/>
                  <a:pt x="3189276" y="1610317"/>
                </a:cubicBezTo>
                <a:cubicBezTo>
                  <a:pt x="3235041" y="1820393"/>
                  <a:pt x="3128252" y="2033972"/>
                  <a:pt x="2932732" y="2123406"/>
                </a:cubicBezTo>
                <a:cubicBezTo>
                  <a:pt x="2789297" y="2189015"/>
                  <a:pt x="2626543" y="2174805"/>
                  <a:pt x="2499470" y="2094044"/>
                </a:cubicBezTo>
                <a:cubicBezTo>
                  <a:pt x="2427194" y="2172627"/>
                  <a:pt x="2343030" y="2241391"/>
                  <a:pt x="2248861" y="2297980"/>
                </a:cubicBezTo>
                <a:cubicBezTo>
                  <a:pt x="2178351" y="2340352"/>
                  <a:pt x="2104446" y="2374567"/>
                  <a:pt x="2027600" y="2398134"/>
                </a:cubicBezTo>
                <a:lnTo>
                  <a:pt x="3307788" y="2397615"/>
                </a:lnTo>
                <a:cubicBezTo>
                  <a:pt x="3265361" y="2549905"/>
                  <a:pt x="2537441" y="2669620"/>
                  <a:pt x="1653814" y="2669631"/>
                </a:cubicBezTo>
                <a:cubicBezTo>
                  <a:pt x="773102" y="2669642"/>
                  <a:pt x="46417" y="2550707"/>
                  <a:pt x="0" y="2398955"/>
                </a:cubicBezTo>
                <a:lnTo>
                  <a:pt x="1280678" y="2398436"/>
                </a:lnTo>
                <a:cubicBezTo>
                  <a:pt x="1203764" y="2374915"/>
                  <a:pt x="1129786" y="2340732"/>
                  <a:pt x="1059201" y="2298380"/>
                </a:cubicBezTo>
                <a:cubicBezTo>
                  <a:pt x="693039" y="2078675"/>
                  <a:pt x="477900" y="1674935"/>
                  <a:pt x="499745" y="1248476"/>
                </a:cubicBezTo>
                <a:close/>
                <a:moveTo>
                  <a:pt x="1331611" y="201752"/>
                </a:moveTo>
                <a:cubicBezTo>
                  <a:pt x="1206335" y="290902"/>
                  <a:pt x="1124761" y="308382"/>
                  <a:pt x="1132336" y="435988"/>
                </a:cubicBezTo>
                <a:cubicBezTo>
                  <a:pt x="1160888" y="640507"/>
                  <a:pt x="1527973" y="617783"/>
                  <a:pt x="1498839" y="840365"/>
                </a:cubicBezTo>
                <a:cubicBezTo>
                  <a:pt x="1455138" y="960979"/>
                  <a:pt x="1395705" y="987199"/>
                  <a:pt x="1213910" y="1052459"/>
                </a:cubicBezTo>
                <a:cubicBezTo>
                  <a:pt x="1331028" y="972050"/>
                  <a:pt x="1364241" y="921357"/>
                  <a:pt x="1360745" y="809484"/>
                </a:cubicBezTo>
                <a:cubicBezTo>
                  <a:pt x="1360746" y="646916"/>
                  <a:pt x="1111360" y="626523"/>
                  <a:pt x="1020462" y="495421"/>
                </a:cubicBezTo>
                <a:cubicBezTo>
                  <a:pt x="941218" y="374224"/>
                  <a:pt x="1061250" y="280996"/>
                  <a:pt x="1331611" y="201752"/>
                </a:cubicBezTo>
                <a:close/>
                <a:moveTo>
                  <a:pt x="2164365" y="80223"/>
                </a:moveTo>
                <a:cubicBezTo>
                  <a:pt x="2021192" y="182108"/>
                  <a:pt x="1927964" y="202086"/>
                  <a:pt x="1936621" y="347922"/>
                </a:cubicBezTo>
                <a:cubicBezTo>
                  <a:pt x="1969252" y="581657"/>
                  <a:pt x="2388778" y="555687"/>
                  <a:pt x="2355482" y="810066"/>
                </a:cubicBezTo>
                <a:cubicBezTo>
                  <a:pt x="2305538" y="947910"/>
                  <a:pt x="2237615" y="977876"/>
                  <a:pt x="2029849" y="1052459"/>
                </a:cubicBezTo>
                <a:cubicBezTo>
                  <a:pt x="2163698" y="960563"/>
                  <a:pt x="2201656" y="902628"/>
                  <a:pt x="2197660" y="774773"/>
                </a:cubicBezTo>
                <a:cubicBezTo>
                  <a:pt x="2197661" y="588982"/>
                  <a:pt x="1912649" y="565676"/>
                  <a:pt x="1808765" y="415844"/>
                </a:cubicBezTo>
                <a:cubicBezTo>
                  <a:pt x="1718201" y="277334"/>
                  <a:pt x="1855380" y="170787"/>
                  <a:pt x="2164365" y="80223"/>
                </a:cubicBezTo>
                <a:close/>
                <a:moveTo>
                  <a:pt x="1754169" y="0"/>
                </a:moveTo>
                <a:cubicBezTo>
                  <a:pt x="1583512" y="121444"/>
                  <a:pt x="1472387" y="145257"/>
                  <a:pt x="1482706" y="319088"/>
                </a:cubicBezTo>
                <a:cubicBezTo>
                  <a:pt x="1521601" y="597693"/>
                  <a:pt x="2021663" y="566738"/>
                  <a:pt x="1981975" y="869950"/>
                </a:cubicBezTo>
                <a:cubicBezTo>
                  <a:pt x="1922443" y="1034256"/>
                  <a:pt x="1841481" y="1069974"/>
                  <a:pt x="1593831" y="1158875"/>
                </a:cubicBezTo>
                <a:cubicBezTo>
                  <a:pt x="1753374" y="1049338"/>
                  <a:pt x="1798619" y="980281"/>
                  <a:pt x="1793856" y="827882"/>
                </a:cubicBezTo>
                <a:cubicBezTo>
                  <a:pt x="1793857" y="606424"/>
                  <a:pt x="1454132" y="578644"/>
                  <a:pt x="1330306" y="400050"/>
                </a:cubicBezTo>
                <a:cubicBezTo>
                  <a:pt x="1222356" y="234950"/>
                  <a:pt x="1385869" y="107950"/>
                  <a:pt x="175416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9" name="Freeform 27">
            <a:extLst>
              <a:ext uri="{FF2B5EF4-FFF2-40B4-BE49-F238E27FC236}">
                <a16:creationId xmlns:a16="http://schemas.microsoft.com/office/drawing/2014/main" id="{A2268649-7170-4FDE-BBB5-185132AA6B73}"/>
              </a:ext>
            </a:extLst>
          </p:cNvPr>
          <p:cNvSpPr/>
          <p:nvPr/>
        </p:nvSpPr>
        <p:spPr>
          <a:xfrm>
            <a:off x="8656478" y="5454907"/>
            <a:ext cx="389989" cy="324394"/>
          </a:xfrm>
          <a:custGeom>
            <a:avLst/>
            <a:gdLst/>
            <a:ahLst/>
            <a:cxnLst/>
            <a:rect l="l" t="t" r="r" b="b"/>
            <a:pathLst>
              <a:path w="3307788" h="2669631">
                <a:moveTo>
                  <a:pt x="2793832" y="1478391"/>
                </a:moveTo>
                <a:cubicBezTo>
                  <a:pt x="2772990" y="1635402"/>
                  <a:pt x="2717678" y="1784517"/>
                  <a:pt x="2633007" y="1915952"/>
                </a:cubicBezTo>
                <a:cubicBezTo>
                  <a:pt x="2695386" y="1951862"/>
                  <a:pt x="2772768" y="1955673"/>
                  <a:pt x="2841607" y="1924185"/>
                </a:cubicBezTo>
                <a:cubicBezTo>
                  <a:pt x="2943442" y="1877605"/>
                  <a:pt x="2999062" y="1766364"/>
                  <a:pt x="2975226" y="1656948"/>
                </a:cubicBezTo>
                <a:cubicBezTo>
                  <a:pt x="2955176" y="1564911"/>
                  <a:pt x="2883463" y="1495086"/>
                  <a:pt x="2793832" y="1478391"/>
                </a:cubicBezTo>
                <a:close/>
                <a:moveTo>
                  <a:pt x="2807611" y="1247700"/>
                </a:moveTo>
                <a:lnTo>
                  <a:pt x="2807472" y="1256060"/>
                </a:lnTo>
                <a:cubicBezTo>
                  <a:pt x="2994195" y="1281771"/>
                  <a:pt x="3148201" y="1421768"/>
                  <a:pt x="3189276" y="1610317"/>
                </a:cubicBezTo>
                <a:cubicBezTo>
                  <a:pt x="3235041" y="1820393"/>
                  <a:pt x="3128252" y="2033972"/>
                  <a:pt x="2932732" y="2123406"/>
                </a:cubicBezTo>
                <a:cubicBezTo>
                  <a:pt x="2789297" y="2189015"/>
                  <a:pt x="2626543" y="2174805"/>
                  <a:pt x="2499470" y="2094044"/>
                </a:cubicBezTo>
                <a:cubicBezTo>
                  <a:pt x="2427194" y="2172627"/>
                  <a:pt x="2343030" y="2241391"/>
                  <a:pt x="2248861" y="2297980"/>
                </a:cubicBezTo>
                <a:cubicBezTo>
                  <a:pt x="2178351" y="2340352"/>
                  <a:pt x="2104446" y="2374567"/>
                  <a:pt x="2027600" y="2398134"/>
                </a:cubicBezTo>
                <a:lnTo>
                  <a:pt x="3307788" y="2397615"/>
                </a:lnTo>
                <a:cubicBezTo>
                  <a:pt x="3265361" y="2549905"/>
                  <a:pt x="2537441" y="2669620"/>
                  <a:pt x="1653814" y="2669631"/>
                </a:cubicBezTo>
                <a:cubicBezTo>
                  <a:pt x="773102" y="2669642"/>
                  <a:pt x="46417" y="2550707"/>
                  <a:pt x="0" y="2398955"/>
                </a:cubicBezTo>
                <a:lnTo>
                  <a:pt x="1280678" y="2398436"/>
                </a:lnTo>
                <a:cubicBezTo>
                  <a:pt x="1203764" y="2374915"/>
                  <a:pt x="1129786" y="2340732"/>
                  <a:pt x="1059201" y="2298380"/>
                </a:cubicBezTo>
                <a:cubicBezTo>
                  <a:pt x="693039" y="2078675"/>
                  <a:pt x="477900" y="1674935"/>
                  <a:pt x="499745" y="1248476"/>
                </a:cubicBezTo>
                <a:close/>
                <a:moveTo>
                  <a:pt x="1331611" y="201752"/>
                </a:moveTo>
                <a:cubicBezTo>
                  <a:pt x="1206335" y="290902"/>
                  <a:pt x="1124761" y="308382"/>
                  <a:pt x="1132336" y="435988"/>
                </a:cubicBezTo>
                <a:cubicBezTo>
                  <a:pt x="1160888" y="640507"/>
                  <a:pt x="1527973" y="617783"/>
                  <a:pt x="1498839" y="840365"/>
                </a:cubicBezTo>
                <a:cubicBezTo>
                  <a:pt x="1455138" y="960979"/>
                  <a:pt x="1395705" y="987199"/>
                  <a:pt x="1213910" y="1052459"/>
                </a:cubicBezTo>
                <a:cubicBezTo>
                  <a:pt x="1331028" y="972050"/>
                  <a:pt x="1364241" y="921357"/>
                  <a:pt x="1360745" y="809484"/>
                </a:cubicBezTo>
                <a:cubicBezTo>
                  <a:pt x="1360746" y="646916"/>
                  <a:pt x="1111360" y="626523"/>
                  <a:pt x="1020462" y="495421"/>
                </a:cubicBezTo>
                <a:cubicBezTo>
                  <a:pt x="941218" y="374224"/>
                  <a:pt x="1061250" y="280996"/>
                  <a:pt x="1331611" y="201752"/>
                </a:cubicBezTo>
                <a:close/>
                <a:moveTo>
                  <a:pt x="2164365" y="80223"/>
                </a:moveTo>
                <a:cubicBezTo>
                  <a:pt x="2021192" y="182108"/>
                  <a:pt x="1927964" y="202086"/>
                  <a:pt x="1936621" y="347922"/>
                </a:cubicBezTo>
                <a:cubicBezTo>
                  <a:pt x="1969252" y="581657"/>
                  <a:pt x="2388778" y="555687"/>
                  <a:pt x="2355482" y="810066"/>
                </a:cubicBezTo>
                <a:cubicBezTo>
                  <a:pt x="2305538" y="947910"/>
                  <a:pt x="2237615" y="977876"/>
                  <a:pt x="2029849" y="1052459"/>
                </a:cubicBezTo>
                <a:cubicBezTo>
                  <a:pt x="2163698" y="960563"/>
                  <a:pt x="2201656" y="902628"/>
                  <a:pt x="2197660" y="774773"/>
                </a:cubicBezTo>
                <a:cubicBezTo>
                  <a:pt x="2197661" y="588982"/>
                  <a:pt x="1912649" y="565676"/>
                  <a:pt x="1808765" y="415844"/>
                </a:cubicBezTo>
                <a:cubicBezTo>
                  <a:pt x="1718201" y="277334"/>
                  <a:pt x="1855380" y="170787"/>
                  <a:pt x="2164365" y="80223"/>
                </a:cubicBezTo>
                <a:close/>
                <a:moveTo>
                  <a:pt x="1754169" y="0"/>
                </a:moveTo>
                <a:cubicBezTo>
                  <a:pt x="1583512" y="121444"/>
                  <a:pt x="1472387" y="145257"/>
                  <a:pt x="1482706" y="319088"/>
                </a:cubicBezTo>
                <a:cubicBezTo>
                  <a:pt x="1521601" y="597693"/>
                  <a:pt x="2021663" y="566738"/>
                  <a:pt x="1981975" y="869950"/>
                </a:cubicBezTo>
                <a:cubicBezTo>
                  <a:pt x="1922443" y="1034256"/>
                  <a:pt x="1841481" y="1069974"/>
                  <a:pt x="1593831" y="1158875"/>
                </a:cubicBezTo>
                <a:cubicBezTo>
                  <a:pt x="1753374" y="1049338"/>
                  <a:pt x="1798619" y="980281"/>
                  <a:pt x="1793856" y="827882"/>
                </a:cubicBezTo>
                <a:cubicBezTo>
                  <a:pt x="1793857" y="606424"/>
                  <a:pt x="1454132" y="578644"/>
                  <a:pt x="1330306" y="400050"/>
                </a:cubicBezTo>
                <a:cubicBezTo>
                  <a:pt x="1222356" y="234950"/>
                  <a:pt x="1385869" y="107950"/>
                  <a:pt x="175416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0" name="Freeform 28">
            <a:extLst>
              <a:ext uri="{FF2B5EF4-FFF2-40B4-BE49-F238E27FC236}">
                <a16:creationId xmlns:a16="http://schemas.microsoft.com/office/drawing/2014/main" id="{8BA68D12-F26A-46C6-B8ED-A014F0D14B9E}"/>
              </a:ext>
            </a:extLst>
          </p:cNvPr>
          <p:cNvSpPr>
            <a:spLocks noChangeAspect="1"/>
          </p:cNvSpPr>
          <p:nvPr/>
        </p:nvSpPr>
        <p:spPr>
          <a:xfrm>
            <a:off x="8420824" y="3317019"/>
            <a:ext cx="861298" cy="695131"/>
          </a:xfrm>
          <a:custGeom>
            <a:avLst/>
            <a:gdLst/>
            <a:ahLst/>
            <a:cxnLst/>
            <a:rect l="l" t="t" r="r" b="b"/>
            <a:pathLst>
              <a:path w="3307788" h="2669631">
                <a:moveTo>
                  <a:pt x="2793832" y="1478391"/>
                </a:moveTo>
                <a:cubicBezTo>
                  <a:pt x="2772990" y="1635402"/>
                  <a:pt x="2717678" y="1784517"/>
                  <a:pt x="2633007" y="1915952"/>
                </a:cubicBezTo>
                <a:cubicBezTo>
                  <a:pt x="2695386" y="1951862"/>
                  <a:pt x="2772768" y="1955673"/>
                  <a:pt x="2841607" y="1924185"/>
                </a:cubicBezTo>
                <a:cubicBezTo>
                  <a:pt x="2943442" y="1877605"/>
                  <a:pt x="2999062" y="1766364"/>
                  <a:pt x="2975226" y="1656948"/>
                </a:cubicBezTo>
                <a:cubicBezTo>
                  <a:pt x="2955176" y="1564911"/>
                  <a:pt x="2883463" y="1495086"/>
                  <a:pt x="2793832" y="1478391"/>
                </a:cubicBezTo>
                <a:close/>
                <a:moveTo>
                  <a:pt x="2807611" y="1247700"/>
                </a:moveTo>
                <a:lnTo>
                  <a:pt x="2807472" y="1256060"/>
                </a:lnTo>
                <a:cubicBezTo>
                  <a:pt x="2994195" y="1281771"/>
                  <a:pt x="3148201" y="1421768"/>
                  <a:pt x="3189276" y="1610317"/>
                </a:cubicBezTo>
                <a:cubicBezTo>
                  <a:pt x="3235041" y="1820393"/>
                  <a:pt x="3128252" y="2033972"/>
                  <a:pt x="2932732" y="2123406"/>
                </a:cubicBezTo>
                <a:cubicBezTo>
                  <a:pt x="2789297" y="2189015"/>
                  <a:pt x="2626543" y="2174805"/>
                  <a:pt x="2499470" y="2094044"/>
                </a:cubicBezTo>
                <a:cubicBezTo>
                  <a:pt x="2427194" y="2172627"/>
                  <a:pt x="2343030" y="2241391"/>
                  <a:pt x="2248861" y="2297980"/>
                </a:cubicBezTo>
                <a:cubicBezTo>
                  <a:pt x="2178351" y="2340352"/>
                  <a:pt x="2104446" y="2374567"/>
                  <a:pt x="2027600" y="2398134"/>
                </a:cubicBezTo>
                <a:lnTo>
                  <a:pt x="3307788" y="2397615"/>
                </a:lnTo>
                <a:cubicBezTo>
                  <a:pt x="3265361" y="2549905"/>
                  <a:pt x="2537441" y="2669620"/>
                  <a:pt x="1653814" y="2669631"/>
                </a:cubicBezTo>
                <a:cubicBezTo>
                  <a:pt x="773102" y="2669642"/>
                  <a:pt x="46417" y="2550707"/>
                  <a:pt x="0" y="2398955"/>
                </a:cubicBezTo>
                <a:lnTo>
                  <a:pt x="1280678" y="2398436"/>
                </a:lnTo>
                <a:cubicBezTo>
                  <a:pt x="1203764" y="2374915"/>
                  <a:pt x="1129786" y="2340732"/>
                  <a:pt x="1059201" y="2298380"/>
                </a:cubicBezTo>
                <a:cubicBezTo>
                  <a:pt x="693039" y="2078675"/>
                  <a:pt x="477900" y="1674935"/>
                  <a:pt x="499745" y="1248476"/>
                </a:cubicBezTo>
                <a:close/>
                <a:moveTo>
                  <a:pt x="1331611" y="201752"/>
                </a:moveTo>
                <a:cubicBezTo>
                  <a:pt x="1206335" y="290902"/>
                  <a:pt x="1124761" y="308382"/>
                  <a:pt x="1132336" y="435988"/>
                </a:cubicBezTo>
                <a:cubicBezTo>
                  <a:pt x="1160888" y="640507"/>
                  <a:pt x="1527973" y="617783"/>
                  <a:pt x="1498839" y="840365"/>
                </a:cubicBezTo>
                <a:cubicBezTo>
                  <a:pt x="1455138" y="960979"/>
                  <a:pt x="1395705" y="987199"/>
                  <a:pt x="1213910" y="1052459"/>
                </a:cubicBezTo>
                <a:cubicBezTo>
                  <a:pt x="1331028" y="972050"/>
                  <a:pt x="1364241" y="921357"/>
                  <a:pt x="1360745" y="809484"/>
                </a:cubicBezTo>
                <a:cubicBezTo>
                  <a:pt x="1360746" y="646916"/>
                  <a:pt x="1111360" y="626523"/>
                  <a:pt x="1020462" y="495421"/>
                </a:cubicBezTo>
                <a:cubicBezTo>
                  <a:pt x="941218" y="374224"/>
                  <a:pt x="1061250" y="280996"/>
                  <a:pt x="1331611" y="201752"/>
                </a:cubicBezTo>
                <a:close/>
                <a:moveTo>
                  <a:pt x="2164365" y="80223"/>
                </a:moveTo>
                <a:cubicBezTo>
                  <a:pt x="2021192" y="182108"/>
                  <a:pt x="1927964" y="202086"/>
                  <a:pt x="1936621" y="347922"/>
                </a:cubicBezTo>
                <a:cubicBezTo>
                  <a:pt x="1969252" y="581657"/>
                  <a:pt x="2388778" y="555687"/>
                  <a:pt x="2355482" y="810066"/>
                </a:cubicBezTo>
                <a:cubicBezTo>
                  <a:pt x="2305538" y="947910"/>
                  <a:pt x="2237615" y="977876"/>
                  <a:pt x="2029849" y="1052459"/>
                </a:cubicBezTo>
                <a:cubicBezTo>
                  <a:pt x="2163698" y="960563"/>
                  <a:pt x="2201656" y="902628"/>
                  <a:pt x="2197660" y="774773"/>
                </a:cubicBezTo>
                <a:cubicBezTo>
                  <a:pt x="2197661" y="588982"/>
                  <a:pt x="1912649" y="565676"/>
                  <a:pt x="1808765" y="415844"/>
                </a:cubicBezTo>
                <a:cubicBezTo>
                  <a:pt x="1718201" y="277334"/>
                  <a:pt x="1855380" y="170787"/>
                  <a:pt x="2164365" y="80223"/>
                </a:cubicBezTo>
                <a:close/>
                <a:moveTo>
                  <a:pt x="1754169" y="0"/>
                </a:moveTo>
                <a:cubicBezTo>
                  <a:pt x="1583512" y="121444"/>
                  <a:pt x="1472387" y="145257"/>
                  <a:pt x="1482706" y="319088"/>
                </a:cubicBezTo>
                <a:cubicBezTo>
                  <a:pt x="1521601" y="597693"/>
                  <a:pt x="2021663" y="566738"/>
                  <a:pt x="1981975" y="869950"/>
                </a:cubicBezTo>
                <a:cubicBezTo>
                  <a:pt x="1922443" y="1034256"/>
                  <a:pt x="1841481" y="1069974"/>
                  <a:pt x="1593831" y="1158875"/>
                </a:cubicBezTo>
                <a:cubicBezTo>
                  <a:pt x="1753374" y="1049338"/>
                  <a:pt x="1798619" y="980281"/>
                  <a:pt x="1793856" y="827882"/>
                </a:cubicBezTo>
                <a:cubicBezTo>
                  <a:pt x="1793857" y="606424"/>
                  <a:pt x="1454132" y="578644"/>
                  <a:pt x="1330306" y="400050"/>
                </a:cubicBezTo>
                <a:cubicBezTo>
                  <a:pt x="1222356" y="234950"/>
                  <a:pt x="1385869" y="107950"/>
                  <a:pt x="175416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BD34FFF-09B1-4C01-969E-EAD84BD25391}"/>
              </a:ext>
            </a:extLst>
          </p:cNvPr>
          <p:cNvSpPr txBox="1"/>
          <p:nvPr/>
        </p:nvSpPr>
        <p:spPr>
          <a:xfrm>
            <a:off x="7072247" y="2412058"/>
            <a:ext cx="7681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accent4"/>
                </a:solidFill>
                <a:cs typeface="Arial" pitchFamily="34" charset="0"/>
              </a:rPr>
              <a:t>40</a:t>
            </a:r>
            <a:r>
              <a:rPr lang="en-US" altLang="ko-KR" sz="1600" b="1" dirty="0">
                <a:solidFill>
                  <a:schemeClr val="accent4"/>
                </a:solidFill>
                <a:cs typeface="Arial" pitchFamily="34" charset="0"/>
              </a:rPr>
              <a:t>%</a:t>
            </a:r>
            <a:endParaRPr lang="ko-KR" altLang="en-US" sz="1600" b="1" dirty="0">
              <a:solidFill>
                <a:schemeClr val="accent4"/>
              </a:solidFill>
              <a:cs typeface="Arial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6B8E59-531F-4D28-9CD0-6F058D681B26}"/>
              </a:ext>
            </a:extLst>
          </p:cNvPr>
          <p:cNvSpPr txBox="1"/>
          <p:nvPr/>
        </p:nvSpPr>
        <p:spPr>
          <a:xfrm>
            <a:off x="7072247" y="3421628"/>
            <a:ext cx="7681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accent3"/>
                </a:solidFill>
                <a:cs typeface="Arial" pitchFamily="34" charset="0"/>
              </a:rPr>
              <a:t>30</a:t>
            </a:r>
            <a:r>
              <a:rPr lang="en-US" altLang="ko-KR" sz="1600" b="1" dirty="0">
                <a:solidFill>
                  <a:schemeClr val="accent3"/>
                </a:solidFill>
                <a:cs typeface="Arial" pitchFamily="34" charset="0"/>
              </a:rPr>
              <a:t>%</a:t>
            </a:r>
            <a:endParaRPr lang="ko-KR" altLang="en-US" sz="1600" b="1" dirty="0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282BBD-F1F6-47E0-891D-FE0E169AEC94}"/>
              </a:ext>
            </a:extLst>
          </p:cNvPr>
          <p:cNvSpPr txBox="1"/>
          <p:nvPr/>
        </p:nvSpPr>
        <p:spPr>
          <a:xfrm>
            <a:off x="7072247" y="4343180"/>
            <a:ext cx="7681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accent1"/>
                </a:solidFill>
                <a:cs typeface="Arial" pitchFamily="34" charset="0"/>
              </a:rPr>
              <a:t>20</a:t>
            </a:r>
            <a:r>
              <a:rPr lang="en-US" altLang="ko-KR" sz="1600" b="1" dirty="0">
                <a:solidFill>
                  <a:schemeClr val="accent1"/>
                </a:solidFill>
                <a:cs typeface="Arial" pitchFamily="34" charset="0"/>
              </a:rPr>
              <a:t>%</a:t>
            </a:r>
            <a:endParaRPr lang="ko-KR" altLang="en-US" sz="16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37E4138-7B26-4539-8747-428EBB1F8D2C}"/>
              </a:ext>
            </a:extLst>
          </p:cNvPr>
          <p:cNvSpPr txBox="1"/>
          <p:nvPr/>
        </p:nvSpPr>
        <p:spPr>
          <a:xfrm>
            <a:off x="7072247" y="5264732"/>
            <a:ext cx="7681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accent2"/>
                </a:solidFill>
                <a:cs typeface="Arial" pitchFamily="34" charset="0"/>
              </a:rPr>
              <a:t>10</a:t>
            </a:r>
            <a:r>
              <a:rPr lang="en-US" altLang="ko-KR" sz="1600" b="1" dirty="0">
                <a:solidFill>
                  <a:schemeClr val="accent2"/>
                </a:solidFill>
                <a:cs typeface="Arial" pitchFamily="34" charset="0"/>
              </a:rPr>
              <a:t>%</a:t>
            </a:r>
            <a:endParaRPr lang="ko-KR" altLang="en-US" sz="1600" b="1" dirty="0">
              <a:solidFill>
                <a:schemeClr val="accent2"/>
              </a:solidFill>
              <a:cs typeface="Arial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777F70F-FF89-41F1-9908-D3D4B1424242}"/>
              </a:ext>
            </a:extLst>
          </p:cNvPr>
          <p:cNvGrpSpPr/>
          <p:nvPr/>
        </p:nvGrpSpPr>
        <p:grpSpPr>
          <a:xfrm>
            <a:off x="10224311" y="2681563"/>
            <a:ext cx="369858" cy="428337"/>
            <a:chOff x="578647" y="350931"/>
            <a:chExt cx="633507" cy="733672"/>
          </a:xfrm>
        </p:grpSpPr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CFDE4E76-7ACE-4780-B1A7-3B09BE275856}"/>
                </a:ext>
              </a:extLst>
            </p:cNvPr>
            <p:cNvSpPr/>
            <p:nvPr/>
          </p:nvSpPr>
          <p:spPr>
            <a:xfrm>
              <a:off x="578647" y="468752"/>
              <a:ext cx="574864" cy="615851"/>
            </a:xfrm>
            <a:custGeom>
              <a:avLst/>
              <a:gdLst>
                <a:gd name="connsiteX0" fmla="*/ 0 w 791809"/>
                <a:gd name="connsiteY0" fmla="*/ 108844 h 848263"/>
                <a:gd name="connsiteX1" fmla="*/ 4632 w 791809"/>
                <a:gd name="connsiteY1" fmla="*/ 68747 h 848263"/>
                <a:gd name="connsiteX2" fmla="*/ 15923 w 791809"/>
                <a:gd name="connsiteY2" fmla="*/ 26334 h 848263"/>
                <a:gd name="connsiteX3" fmla="*/ 69193 w 791809"/>
                <a:gd name="connsiteY3" fmla="*/ 5345 h 848263"/>
                <a:gd name="connsiteX4" fmla="*/ 112764 w 791809"/>
                <a:gd name="connsiteY4" fmla="*/ 34585 h 848263"/>
                <a:gd name="connsiteX5" fmla="*/ 211342 w 791809"/>
                <a:gd name="connsiteY5" fmla="*/ 145033 h 848263"/>
                <a:gd name="connsiteX6" fmla="*/ 339885 w 791809"/>
                <a:gd name="connsiteY6" fmla="*/ 319897 h 848263"/>
                <a:gd name="connsiteX7" fmla="*/ 479139 w 791809"/>
                <a:gd name="connsiteY7" fmla="*/ 460744 h 848263"/>
                <a:gd name="connsiteX8" fmla="*/ 659938 w 791809"/>
                <a:gd name="connsiteY8" fmla="*/ 595800 h 848263"/>
                <a:gd name="connsiteX9" fmla="*/ 757213 w 791809"/>
                <a:gd name="connsiteY9" fmla="*/ 685259 h 848263"/>
                <a:gd name="connsiteX10" fmla="*/ 790362 w 791809"/>
                <a:gd name="connsiteY10" fmla="*/ 743884 h 848263"/>
                <a:gd name="connsiteX11" fmla="*/ 775452 w 791809"/>
                <a:gd name="connsiteY11" fmla="*/ 800773 h 848263"/>
                <a:gd name="connsiteX12" fmla="*/ 697429 w 791809"/>
                <a:gd name="connsiteY12" fmla="*/ 842318 h 848263"/>
                <a:gd name="connsiteX13" fmla="*/ 557306 w 791809"/>
                <a:gd name="connsiteY13" fmla="*/ 843331 h 848263"/>
                <a:gd name="connsiteX14" fmla="*/ 252018 w 791809"/>
                <a:gd name="connsiteY14" fmla="*/ 682219 h 848263"/>
                <a:gd name="connsiteX15" fmla="*/ 16936 w 791809"/>
                <a:gd name="connsiteY15" fmla="*/ 269378 h 848263"/>
                <a:gd name="connsiteX16" fmla="*/ 1303 w 791809"/>
                <a:gd name="connsiteY16" fmla="*/ 161535 h 848263"/>
                <a:gd name="connsiteX17" fmla="*/ 0 w 791809"/>
                <a:gd name="connsiteY17" fmla="*/ 153863 h 848263"/>
                <a:gd name="connsiteX18" fmla="*/ 0 w 791809"/>
                <a:gd name="connsiteY18" fmla="*/ 108844 h 848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91809" h="848263">
                  <a:moveTo>
                    <a:pt x="0" y="108844"/>
                  </a:moveTo>
                  <a:cubicBezTo>
                    <a:pt x="1448" y="95527"/>
                    <a:pt x="2171" y="81920"/>
                    <a:pt x="4632" y="68747"/>
                  </a:cubicBezTo>
                  <a:cubicBezTo>
                    <a:pt x="7383" y="54417"/>
                    <a:pt x="10422" y="39796"/>
                    <a:pt x="15923" y="26334"/>
                  </a:cubicBezTo>
                  <a:cubicBezTo>
                    <a:pt x="26056" y="1436"/>
                    <a:pt x="45019" y="-6380"/>
                    <a:pt x="69193" y="5345"/>
                  </a:cubicBezTo>
                  <a:cubicBezTo>
                    <a:pt x="84826" y="12872"/>
                    <a:pt x="99591" y="23150"/>
                    <a:pt x="112764" y="34585"/>
                  </a:cubicBezTo>
                  <a:cubicBezTo>
                    <a:pt x="150400" y="67010"/>
                    <a:pt x="181667" y="105515"/>
                    <a:pt x="211342" y="145033"/>
                  </a:cubicBezTo>
                  <a:cubicBezTo>
                    <a:pt x="254913" y="202790"/>
                    <a:pt x="298050" y="260837"/>
                    <a:pt x="339885" y="319897"/>
                  </a:cubicBezTo>
                  <a:cubicBezTo>
                    <a:pt x="378679" y="374615"/>
                    <a:pt x="425435" y="420936"/>
                    <a:pt x="479139" y="460744"/>
                  </a:cubicBezTo>
                  <a:cubicBezTo>
                    <a:pt x="539646" y="505473"/>
                    <a:pt x="600009" y="550347"/>
                    <a:pt x="659938" y="595800"/>
                  </a:cubicBezTo>
                  <a:cubicBezTo>
                    <a:pt x="695113" y="622580"/>
                    <a:pt x="728696" y="651241"/>
                    <a:pt x="757213" y="685259"/>
                  </a:cubicBezTo>
                  <a:cubicBezTo>
                    <a:pt x="771833" y="702774"/>
                    <a:pt x="784861" y="721303"/>
                    <a:pt x="790362" y="743884"/>
                  </a:cubicBezTo>
                  <a:cubicBezTo>
                    <a:pt x="795573" y="765453"/>
                    <a:pt x="790507" y="784560"/>
                    <a:pt x="775452" y="800773"/>
                  </a:cubicBezTo>
                  <a:cubicBezTo>
                    <a:pt x="754318" y="823644"/>
                    <a:pt x="727104" y="835514"/>
                    <a:pt x="697429" y="842318"/>
                  </a:cubicBezTo>
                  <a:cubicBezTo>
                    <a:pt x="650818" y="853030"/>
                    <a:pt x="604062" y="850858"/>
                    <a:pt x="557306" y="843331"/>
                  </a:cubicBezTo>
                  <a:cubicBezTo>
                    <a:pt x="437594" y="823789"/>
                    <a:pt x="337713" y="765887"/>
                    <a:pt x="252018" y="682219"/>
                  </a:cubicBezTo>
                  <a:cubicBezTo>
                    <a:pt x="134333" y="567428"/>
                    <a:pt x="55875" y="429477"/>
                    <a:pt x="16936" y="269378"/>
                  </a:cubicBezTo>
                  <a:cubicBezTo>
                    <a:pt x="8396" y="233913"/>
                    <a:pt x="3040" y="198014"/>
                    <a:pt x="1303" y="161535"/>
                  </a:cubicBezTo>
                  <a:cubicBezTo>
                    <a:pt x="1158" y="158930"/>
                    <a:pt x="434" y="156324"/>
                    <a:pt x="0" y="153863"/>
                  </a:cubicBezTo>
                  <a:cubicBezTo>
                    <a:pt x="0" y="138809"/>
                    <a:pt x="0" y="123899"/>
                    <a:pt x="0" y="108844"/>
                  </a:cubicBezTo>
                  <a:close/>
                </a:path>
              </a:pathLst>
            </a:custGeom>
            <a:solidFill>
              <a:schemeClr val="accent1"/>
            </a:solidFill>
            <a:ln w="14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47A99C54-5B29-45AD-AB56-2961AD0A83CB}"/>
                </a:ext>
              </a:extLst>
            </p:cNvPr>
            <p:cNvSpPr/>
            <p:nvPr/>
          </p:nvSpPr>
          <p:spPr>
            <a:xfrm>
              <a:off x="638341" y="350931"/>
              <a:ext cx="573813" cy="623208"/>
            </a:xfrm>
            <a:custGeom>
              <a:avLst/>
              <a:gdLst>
                <a:gd name="connsiteX0" fmla="*/ 174719 w 790361"/>
                <a:gd name="connsiteY0" fmla="*/ 5 h 858396"/>
                <a:gd name="connsiteX1" fmla="*/ 357979 w 790361"/>
                <a:gd name="connsiteY1" fmla="*/ 44445 h 858396"/>
                <a:gd name="connsiteX2" fmla="*/ 629539 w 790361"/>
                <a:gd name="connsiteY2" fmla="*/ 269684 h 858396"/>
                <a:gd name="connsiteX3" fmla="*/ 723920 w 790361"/>
                <a:gd name="connsiteY3" fmla="*/ 445127 h 858396"/>
                <a:gd name="connsiteX4" fmla="*/ 782545 w 790361"/>
                <a:gd name="connsiteY4" fmla="*/ 633018 h 858396"/>
                <a:gd name="connsiteX5" fmla="*/ 780084 w 790361"/>
                <a:gd name="connsiteY5" fmla="*/ 804408 h 858396"/>
                <a:gd name="connsiteX6" fmla="*/ 761701 w 790361"/>
                <a:gd name="connsiteY6" fmla="*/ 853770 h 858396"/>
                <a:gd name="connsiteX7" fmla="*/ 752871 w 790361"/>
                <a:gd name="connsiteY7" fmla="*/ 858257 h 858396"/>
                <a:gd name="connsiteX8" fmla="*/ 685704 w 790361"/>
                <a:gd name="connsiteY8" fmla="*/ 822937 h 858396"/>
                <a:gd name="connsiteX9" fmla="*/ 598996 w 790361"/>
                <a:gd name="connsiteY9" fmla="*/ 731018 h 858396"/>
                <a:gd name="connsiteX10" fmla="*/ 471033 w 790361"/>
                <a:gd name="connsiteY10" fmla="*/ 558470 h 858396"/>
                <a:gd name="connsiteX11" fmla="*/ 376073 w 790361"/>
                <a:gd name="connsiteY11" fmla="*/ 443679 h 858396"/>
                <a:gd name="connsiteX12" fmla="*/ 282707 w 790361"/>
                <a:gd name="connsiteY12" fmla="*/ 368551 h 858396"/>
                <a:gd name="connsiteX13" fmla="*/ 108422 w 790361"/>
                <a:gd name="connsiteY13" fmla="*/ 236969 h 858396"/>
                <a:gd name="connsiteX14" fmla="*/ 26201 w 790361"/>
                <a:gd name="connsiteY14" fmla="*/ 151853 h 858396"/>
                <a:gd name="connsiteX15" fmla="*/ 4343 w 790361"/>
                <a:gd name="connsiteY15" fmla="*/ 110598 h 858396"/>
                <a:gd name="connsiteX16" fmla="*/ 26056 w 790361"/>
                <a:gd name="connsiteY16" fmla="*/ 40247 h 858396"/>
                <a:gd name="connsiteX17" fmla="*/ 95828 w 790361"/>
                <a:gd name="connsiteY17" fmla="*/ 9848 h 858396"/>
                <a:gd name="connsiteX18" fmla="*/ 174719 w 790361"/>
                <a:gd name="connsiteY18" fmla="*/ 5 h 858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90361" h="858396">
                  <a:moveTo>
                    <a:pt x="174719" y="5"/>
                  </a:moveTo>
                  <a:cubicBezTo>
                    <a:pt x="239425" y="150"/>
                    <a:pt x="300222" y="16797"/>
                    <a:pt x="357979" y="44445"/>
                  </a:cubicBezTo>
                  <a:cubicBezTo>
                    <a:pt x="467414" y="96557"/>
                    <a:pt x="558754" y="171105"/>
                    <a:pt x="629539" y="269684"/>
                  </a:cubicBezTo>
                  <a:cubicBezTo>
                    <a:pt x="668478" y="323822"/>
                    <a:pt x="697429" y="384040"/>
                    <a:pt x="723920" y="445127"/>
                  </a:cubicBezTo>
                  <a:cubicBezTo>
                    <a:pt x="750120" y="505634"/>
                    <a:pt x="771110" y="567879"/>
                    <a:pt x="782545" y="633018"/>
                  </a:cubicBezTo>
                  <a:cubicBezTo>
                    <a:pt x="792678" y="690341"/>
                    <a:pt x="795428" y="747664"/>
                    <a:pt x="780084" y="804408"/>
                  </a:cubicBezTo>
                  <a:cubicBezTo>
                    <a:pt x="775597" y="821345"/>
                    <a:pt x="767925" y="837268"/>
                    <a:pt x="761701" y="853770"/>
                  </a:cubicBezTo>
                  <a:cubicBezTo>
                    <a:pt x="760108" y="858112"/>
                    <a:pt x="757503" y="859270"/>
                    <a:pt x="752871" y="858257"/>
                  </a:cubicBezTo>
                  <a:cubicBezTo>
                    <a:pt x="727249" y="852612"/>
                    <a:pt x="705680" y="839005"/>
                    <a:pt x="685704" y="822937"/>
                  </a:cubicBezTo>
                  <a:cubicBezTo>
                    <a:pt x="652555" y="796302"/>
                    <a:pt x="624618" y="764601"/>
                    <a:pt x="598996" y="731018"/>
                  </a:cubicBezTo>
                  <a:cubicBezTo>
                    <a:pt x="555714" y="673984"/>
                    <a:pt x="513735" y="615937"/>
                    <a:pt x="471033" y="558470"/>
                  </a:cubicBezTo>
                  <a:cubicBezTo>
                    <a:pt x="441358" y="518517"/>
                    <a:pt x="410670" y="479578"/>
                    <a:pt x="376073" y="443679"/>
                  </a:cubicBezTo>
                  <a:cubicBezTo>
                    <a:pt x="347991" y="414728"/>
                    <a:pt x="315132" y="391857"/>
                    <a:pt x="282707" y="368551"/>
                  </a:cubicBezTo>
                  <a:cubicBezTo>
                    <a:pt x="223647" y="325849"/>
                    <a:pt x="163863" y="284304"/>
                    <a:pt x="108422" y="236969"/>
                  </a:cubicBezTo>
                  <a:cubicBezTo>
                    <a:pt x="78313" y="211203"/>
                    <a:pt x="48927" y="184568"/>
                    <a:pt x="26201" y="151853"/>
                  </a:cubicBezTo>
                  <a:cubicBezTo>
                    <a:pt x="17371" y="139115"/>
                    <a:pt x="9699" y="125073"/>
                    <a:pt x="4343" y="110598"/>
                  </a:cubicBezTo>
                  <a:cubicBezTo>
                    <a:pt x="-5935" y="82515"/>
                    <a:pt x="2316" y="58341"/>
                    <a:pt x="26056" y="40247"/>
                  </a:cubicBezTo>
                  <a:cubicBezTo>
                    <a:pt x="46756" y="24469"/>
                    <a:pt x="71075" y="16362"/>
                    <a:pt x="95828" y="9848"/>
                  </a:cubicBezTo>
                  <a:cubicBezTo>
                    <a:pt x="121739" y="2755"/>
                    <a:pt x="148084" y="-140"/>
                    <a:pt x="174719" y="5"/>
                  </a:cubicBezTo>
                  <a:close/>
                </a:path>
              </a:pathLst>
            </a:custGeom>
            <a:solidFill>
              <a:schemeClr val="accent1"/>
            </a:solidFill>
            <a:ln w="14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764392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FA1CD18-DC92-43FE-B956-50CD9E86F377}"/>
              </a:ext>
            </a:extLst>
          </p:cNvPr>
          <p:cNvGrpSpPr/>
          <p:nvPr/>
        </p:nvGrpSpPr>
        <p:grpSpPr>
          <a:xfrm>
            <a:off x="5792718" y="3057304"/>
            <a:ext cx="2302013" cy="2202965"/>
            <a:chOff x="5792718" y="3057304"/>
            <a:chExt cx="2302013" cy="2202965"/>
          </a:xfrm>
        </p:grpSpPr>
        <p:sp>
          <p:nvSpPr>
            <p:cNvPr id="3" name="Block Arc 2">
              <a:extLst>
                <a:ext uri="{FF2B5EF4-FFF2-40B4-BE49-F238E27FC236}">
                  <a16:creationId xmlns:a16="http://schemas.microsoft.com/office/drawing/2014/main" id="{D7D1717E-C759-4F0A-BF0F-0A640B72EE3C}"/>
                </a:ext>
              </a:extLst>
            </p:cNvPr>
            <p:cNvSpPr/>
            <p:nvPr/>
          </p:nvSpPr>
          <p:spPr>
            <a:xfrm>
              <a:off x="5792718" y="3057304"/>
              <a:ext cx="2202966" cy="2202965"/>
            </a:xfrm>
            <a:prstGeom prst="blockArc">
              <a:avLst>
                <a:gd name="adj1" fmla="val 21590014"/>
                <a:gd name="adj2" fmla="val 16405680"/>
                <a:gd name="adj3" fmla="val 10182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3200">
                <a:solidFill>
                  <a:schemeClr val="tx1"/>
                </a:solidFill>
              </a:endParaRPr>
            </a:p>
          </p:txBody>
        </p:sp>
        <p:sp>
          <p:nvSpPr>
            <p:cNvPr id="6" name="Isosceles Triangle 5">
              <a:extLst>
                <a:ext uri="{FF2B5EF4-FFF2-40B4-BE49-F238E27FC236}">
                  <a16:creationId xmlns:a16="http://schemas.microsoft.com/office/drawing/2014/main" id="{C32BCB3B-A1C1-4B44-A834-16A85D565308}"/>
                </a:ext>
              </a:extLst>
            </p:cNvPr>
            <p:cNvSpPr/>
            <p:nvPr/>
          </p:nvSpPr>
          <p:spPr>
            <a:xfrm>
              <a:off x="7644895" y="3794601"/>
              <a:ext cx="449836" cy="387790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320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27E6F75-EB94-4B8E-A609-D4DBA542491F}"/>
              </a:ext>
            </a:extLst>
          </p:cNvPr>
          <p:cNvGrpSpPr/>
          <p:nvPr/>
        </p:nvGrpSpPr>
        <p:grpSpPr>
          <a:xfrm>
            <a:off x="7263416" y="1957282"/>
            <a:ext cx="2202966" cy="2202965"/>
            <a:chOff x="7263416" y="1957282"/>
            <a:chExt cx="2202966" cy="2202965"/>
          </a:xfrm>
        </p:grpSpPr>
        <p:sp>
          <p:nvSpPr>
            <p:cNvPr id="5" name="Block Arc 4">
              <a:extLst>
                <a:ext uri="{FF2B5EF4-FFF2-40B4-BE49-F238E27FC236}">
                  <a16:creationId xmlns:a16="http://schemas.microsoft.com/office/drawing/2014/main" id="{2B794429-2AFE-4127-9AE0-316FA229B980}"/>
                </a:ext>
              </a:extLst>
            </p:cNvPr>
            <p:cNvSpPr/>
            <p:nvPr/>
          </p:nvSpPr>
          <p:spPr>
            <a:xfrm rot="5400000">
              <a:off x="7263416" y="1957282"/>
              <a:ext cx="2202965" cy="2202966"/>
            </a:xfrm>
            <a:prstGeom prst="blockArc">
              <a:avLst>
                <a:gd name="adj1" fmla="val 2869218"/>
                <a:gd name="adj2" fmla="val 17062686"/>
                <a:gd name="adj3" fmla="val 1208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3200">
                <a:solidFill>
                  <a:schemeClr val="tx1"/>
                </a:solidFill>
              </a:endParaRPr>
            </a:p>
          </p:txBody>
        </p:sp>
        <p:sp>
          <p:nvSpPr>
            <p:cNvPr id="7" name="Isosceles Triangle 6">
              <a:extLst>
                <a:ext uri="{FF2B5EF4-FFF2-40B4-BE49-F238E27FC236}">
                  <a16:creationId xmlns:a16="http://schemas.microsoft.com/office/drawing/2014/main" id="{D983EAE9-76AA-4A7F-AFE9-946CADDF5F31}"/>
                </a:ext>
              </a:extLst>
            </p:cNvPr>
            <p:cNvSpPr/>
            <p:nvPr/>
          </p:nvSpPr>
          <p:spPr>
            <a:xfrm rot="12353748">
              <a:off x="9011050" y="3247822"/>
              <a:ext cx="449836" cy="387790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3200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B2EF42A-854F-48EB-949E-F81BB40B6CD3}"/>
              </a:ext>
            </a:extLst>
          </p:cNvPr>
          <p:cNvGrpSpPr/>
          <p:nvPr/>
        </p:nvGrpSpPr>
        <p:grpSpPr>
          <a:xfrm>
            <a:off x="8866600" y="2991880"/>
            <a:ext cx="2202966" cy="2268388"/>
            <a:chOff x="8866600" y="2991880"/>
            <a:chExt cx="2202966" cy="2268388"/>
          </a:xfrm>
        </p:grpSpPr>
        <p:sp>
          <p:nvSpPr>
            <p:cNvPr id="4" name="Block Arc 3">
              <a:extLst>
                <a:ext uri="{FF2B5EF4-FFF2-40B4-BE49-F238E27FC236}">
                  <a16:creationId xmlns:a16="http://schemas.microsoft.com/office/drawing/2014/main" id="{8067B7BC-6576-4AB0-8455-B4CD9948067E}"/>
                </a:ext>
              </a:extLst>
            </p:cNvPr>
            <p:cNvSpPr/>
            <p:nvPr/>
          </p:nvSpPr>
          <p:spPr>
            <a:xfrm rot="5400000" flipH="1" flipV="1">
              <a:off x="8866600" y="3057303"/>
              <a:ext cx="2202965" cy="2202966"/>
            </a:xfrm>
            <a:prstGeom prst="blockArc">
              <a:avLst>
                <a:gd name="adj1" fmla="val 21496513"/>
                <a:gd name="adj2" fmla="val 17721114"/>
                <a:gd name="adj3" fmla="val 11578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3200">
                <a:solidFill>
                  <a:schemeClr val="tx1"/>
                </a:solidFill>
              </a:endParaRPr>
            </a:p>
          </p:txBody>
        </p:sp>
        <p:sp>
          <p:nvSpPr>
            <p:cNvPr id="8" name="Isosceles Triangle 7">
              <a:extLst>
                <a:ext uri="{FF2B5EF4-FFF2-40B4-BE49-F238E27FC236}">
                  <a16:creationId xmlns:a16="http://schemas.microsoft.com/office/drawing/2014/main" id="{59FC2CAD-3595-46BA-BAAB-06998CC782E1}"/>
                </a:ext>
              </a:extLst>
            </p:cNvPr>
            <p:cNvSpPr/>
            <p:nvPr/>
          </p:nvSpPr>
          <p:spPr>
            <a:xfrm rot="16200000">
              <a:off x="9549271" y="3022903"/>
              <a:ext cx="449836" cy="387790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320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5363A40-911A-4868-9FD1-BB6240417105}"/>
              </a:ext>
            </a:extLst>
          </p:cNvPr>
          <p:cNvGrpSpPr/>
          <p:nvPr/>
        </p:nvGrpSpPr>
        <p:grpSpPr>
          <a:xfrm>
            <a:off x="2082861" y="1667912"/>
            <a:ext cx="3204363" cy="935700"/>
            <a:chOff x="803640" y="3362835"/>
            <a:chExt cx="2059657" cy="701775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B4F0368-82ED-4C94-9E0A-5EDEE344991F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4847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cs typeface="Arial" pitchFamily="34" charset="0"/>
                </a:rPr>
                <a:t>You can simply impress your audience and add a unique zing and appeal to your Presentations.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1E6EDA0-FE27-4DC2-AB29-0827F142E976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077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3D12A57-2020-4FEC-9515-A50C5C84FE46}"/>
              </a:ext>
            </a:extLst>
          </p:cNvPr>
          <p:cNvGrpSpPr/>
          <p:nvPr/>
        </p:nvGrpSpPr>
        <p:grpSpPr>
          <a:xfrm>
            <a:off x="2082861" y="3270626"/>
            <a:ext cx="3204363" cy="935700"/>
            <a:chOff x="803640" y="3362835"/>
            <a:chExt cx="2059657" cy="70177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699AD3A-0333-4E7E-BF61-A093E335DF95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4847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cs typeface="Arial" pitchFamily="34" charset="0"/>
                </a:rPr>
                <a:t>You can simply impress your audience and add a unique zing and appeal to your Presentations.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375672B-9565-4AF8-ABE0-A0FADA25B5E3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077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E8670A8-0B1E-45F1-8F0B-4D322DF76033}"/>
              </a:ext>
            </a:extLst>
          </p:cNvPr>
          <p:cNvGrpSpPr/>
          <p:nvPr/>
        </p:nvGrpSpPr>
        <p:grpSpPr>
          <a:xfrm>
            <a:off x="2082861" y="4873340"/>
            <a:ext cx="3204363" cy="935700"/>
            <a:chOff x="803640" y="3362835"/>
            <a:chExt cx="2059657" cy="701775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B45E4F3-054C-4DC8-9A9C-0F495F5620A5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4847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cs typeface="Arial" pitchFamily="34" charset="0"/>
                </a:rPr>
                <a:t>You can simply impress your audience and add a unique zing and appeal to your Presentations.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6995D47-0E65-413B-954A-639AAD01415F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077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8" name="Graphic 91">
            <a:extLst>
              <a:ext uri="{FF2B5EF4-FFF2-40B4-BE49-F238E27FC236}">
                <a16:creationId xmlns:a16="http://schemas.microsoft.com/office/drawing/2014/main" id="{83A28B6A-7C19-418F-A8C2-D3DF756D4D4A}"/>
              </a:ext>
            </a:extLst>
          </p:cNvPr>
          <p:cNvGrpSpPr/>
          <p:nvPr/>
        </p:nvGrpSpPr>
        <p:grpSpPr>
          <a:xfrm>
            <a:off x="8162885" y="2598559"/>
            <a:ext cx="536513" cy="786641"/>
            <a:chOff x="3754787" y="-1068"/>
            <a:chExt cx="4675653" cy="6855489"/>
          </a:xfrm>
          <a:solidFill>
            <a:schemeClr val="accent2"/>
          </a:solidFill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60CFF2B8-CEAA-40D5-8630-A6D69F8C4363}"/>
                </a:ext>
              </a:extLst>
            </p:cNvPr>
            <p:cNvSpPr/>
            <p:nvPr/>
          </p:nvSpPr>
          <p:spPr>
            <a:xfrm>
              <a:off x="3770150" y="-1068"/>
              <a:ext cx="4660290" cy="2870624"/>
            </a:xfrm>
            <a:custGeom>
              <a:avLst/>
              <a:gdLst>
                <a:gd name="connsiteX0" fmla="*/ 4666733 w 4660290"/>
                <a:gd name="connsiteY0" fmla="*/ 959613 h 2870624"/>
                <a:gd name="connsiteX1" fmla="*/ 4591567 w 4660290"/>
                <a:gd name="connsiteY1" fmla="*/ 1021178 h 2870624"/>
                <a:gd name="connsiteX2" fmla="*/ 4551479 w 4660290"/>
                <a:gd name="connsiteY2" fmla="*/ 1023326 h 2870624"/>
                <a:gd name="connsiteX3" fmla="*/ 2154758 w 4660290"/>
                <a:gd name="connsiteY3" fmla="*/ 1023326 h 2870624"/>
                <a:gd name="connsiteX4" fmla="*/ 2118249 w 4660290"/>
                <a:gd name="connsiteY4" fmla="*/ 1023326 h 2870624"/>
                <a:gd name="connsiteX5" fmla="*/ 2118249 w 4660290"/>
                <a:gd name="connsiteY5" fmla="*/ 1291775 h 2870624"/>
                <a:gd name="connsiteX6" fmla="*/ 4009568 w 4660290"/>
                <a:gd name="connsiteY6" fmla="*/ 1291775 h 2870624"/>
                <a:gd name="connsiteX7" fmla="*/ 3995966 w 4660290"/>
                <a:gd name="connsiteY7" fmla="*/ 1459288 h 2870624"/>
                <a:gd name="connsiteX8" fmla="*/ 3708188 w 4660290"/>
                <a:gd name="connsiteY8" fmla="*/ 2124328 h 2870624"/>
                <a:gd name="connsiteX9" fmla="*/ 2897111 w 4660290"/>
                <a:gd name="connsiteY9" fmla="*/ 2710623 h 2870624"/>
                <a:gd name="connsiteX10" fmla="*/ 2272160 w 4660290"/>
                <a:gd name="connsiteY10" fmla="*/ 2860955 h 2870624"/>
                <a:gd name="connsiteX11" fmla="*/ 1935703 w 4660290"/>
                <a:gd name="connsiteY11" fmla="*/ 2875272 h 2870624"/>
                <a:gd name="connsiteX12" fmla="*/ 834700 w 4660290"/>
                <a:gd name="connsiteY12" fmla="*/ 2577471 h 2870624"/>
                <a:gd name="connsiteX13" fmla="*/ 182546 w 4660290"/>
                <a:gd name="connsiteY13" fmla="*/ 1947509 h 2870624"/>
                <a:gd name="connsiteX14" fmla="*/ 17181 w 4660290"/>
                <a:gd name="connsiteY14" fmla="*/ 1472174 h 2870624"/>
                <a:gd name="connsiteX15" fmla="*/ 0 w 4660290"/>
                <a:gd name="connsiteY15" fmla="*/ 1293207 h 2870624"/>
                <a:gd name="connsiteX16" fmla="*/ 1891319 w 4660290"/>
                <a:gd name="connsiteY16" fmla="*/ 1293207 h 2870624"/>
                <a:gd name="connsiteX17" fmla="*/ 1892751 w 4660290"/>
                <a:gd name="connsiteY17" fmla="*/ 1269584 h 2870624"/>
                <a:gd name="connsiteX18" fmla="*/ 1892751 w 4660290"/>
                <a:gd name="connsiteY18" fmla="*/ 763466 h 2870624"/>
                <a:gd name="connsiteX19" fmla="*/ 1876286 w 4660290"/>
                <a:gd name="connsiteY19" fmla="*/ 730536 h 2870624"/>
                <a:gd name="connsiteX20" fmla="*/ 1805415 w 4660290"/>
                <a:gd name="connsiteY20" fmla="*/ 477119 h 2870624"/>
                <a:gd name="connsiteX21" fmla="*/ 2027334 w 4660290"/>
                <a:gd name="connsiteY21" fmla="*/ 343252 h 2870624"/>
                <a:gd name="connsiteX22" fmla="*/ 2217038 w 4660290"/>
                <a:gd name="connsiteY22" fmla="*/ 522935 h 2870624"/>
                <a:gd name="connsiteX23" fmla="*/ 2146883 w 4660290"/>
                <a:gd name="connsiteY23" fmla="*/ 717651 h 2870624"/>
                <a:gd name="connsiteX24" fmla="*/ 2118249 w 4660290"/>
                <a:gd name="connsiteY24" fmla="*/ 796396 h 2870624"/>
                <a:gd name="connsiteX25" fmla="*/ 4237929 w 4660290"/>
                <a:gd name="connsiteY25" fmla="*/ 796396 h 2870624"/>
                <a:gd name="connsiteX26" fmla="*/ 4225760 w 4660290"/>
                <a:gd name="connsiteY26" fmla="*/ 689016 h 2870624"/>
                <a:gd name="connsiteX27" fmla="*/ 4194977 w 4660290"/>
                <a:gd name="connsiteY27" fmla="*/ 383341 h 2870624"/>
                <a:gd name="connsiteX28" fmla="*/ 4184955 w 4660290"/>
                <a:gd name="connsiteY28" fmla="*/ 150684 h 2870624"/>
                <a:gd name="connsiteX29" fmla="*/ 4194977 w 4660290"/>
                <a:gd name="connsiteY29" fmla="*/ 60485 h 2870624"/>
                <a:gd name="connsiteX30" fmla="*/ 4240077 w 4660290"/>
                <a:gd name="connsiteY30" fmla="*/ 15386 h 2870624"/>
                <a:gd name="connsiteX31" fmla="*/ 4503516 w 4660290"/>
                <a:gd name="connsiteY31" fmla="*/ 3216 h 2870624"/>
                <a:gd name="connsiteX32" fmla="*/ 4585840 w 4660290"/>
                <a:gd name="connsiteY32" fmla="*/ 11806 h 2870624"/>
                <a:gd name="connsiteX33" fmla="*/ 4653848 w 4660290"/>
                <a:gd name="connsiteY33" fmla="*/ 83393 h 2870624"/>
                <a:gd name="connsiteX34" fmla="*/ 4651700 w 4660290"/>
                <a:gd name="connsiteY34" fmla="*/ 371887 h 2870624"/>
                <a:gd name="connsiteX35" fmla="*/ 4617338 w 4660290"/>
                <a:gd name="connsiteY35" fmla="*/ 711924 h 2870624"/>
                <a:gd name="connsiteX36" fmla="*/ 4605884 w 4660290"/>
                <a:gd name="connsiteY36" fmla="*/ 802839 h 2870624"/>
                <a:gd name="connsiteX37" fmla="*/ 4665301 w 4660290"/>
                <a:gd name="connsiteY37" fmla="*/ 862256 h 2870624"/>
                <a:gd name="connsiteX38" fmla="*/ 4666733 w 4660290"/>
                <a:gd name="connsiteY38" fmla="*/ 959613 h 2870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4660290" h="2870624">
                  <a:moveTo>
                    <a:pt x="4666733" y="959613"/>
                  </a:moveTo>
                  <a:cubicBezTo>
                    <a:pt x="4663154" y="1006861"/>
                    <a:pt x="4634519" y="1021894"/>
                    <a:pt x="4591567" y="1021178"/>
                  </a:cubicBezTo>
                  <a:cubicBezTo>
                    <a:pt x="4577965" y="1021178"/>
                    <a:pt x="4565080" y="1023326"/>
                    <a:pt x="4551479" y="1023326"/>
                  </a:cubicBezTo>
                  <a:cubicBezTo>
                    <a:pt x="3752572" y="1023326"/>
                    <a:pt x="2953665" y="1023326"/>
                    <a:pt x="2154758" y="1023326"/>
                  </a:cubicBezTo>
                  <a:cubicBezTo>
                    <a:pt x="2143304" y="1023326"/>
                    <a:pt x="2131850" y="1023326"/>
                    <a:pt x="2118249" y="1023326"/>
                  </a:cubicBezTo>
                  <a:cubicBezTo>
                    <a:pt x="2118249" y="1112809"/>
                    <a:pt x="2118249" y="1200860"/>
                    <a:pt x="2118249" y="1291775"/>
                  </a:cubicBezTo>
                  <a:cubicBezTo>
                    <a:pt x="2746779" y="1291775"/>
                    <a:pt x="3375310" y="1291775"/>
                    <a:pt x="4009568" y="1291775"/>
                  </a:cubicBezTo>
                  <a:cubicBezTo>
                    <a:pt x="4005272" y="1349761"/>
                    <a:pt x="4003841" y="1404882"/>
                    <a:pt x="3995966" y="1459288"/>
                  </a:cubicBezTo>
                  <a:cubicBezTo>
                    <a:pt x="3961605" y="1706978"/>
                    <a:pt x="3862815" y="1928181"/>
                    <a:pt x="3708188" y="2124328"/>
                  </a:cubicBezTo>
                  <a:cubicBezTo>
                    <a:pt x="3493428" y="2396357"/>
                    <a:pt x="3216388" y="2583914"/>
                    <a:pt x="2897111" y="2710623"/>
                  </a:cubicBezTo>
                  <a:cubicBezTo>
                    <a:pt x="2695953" y="2790084"/>
                    <a:pt x="2487636" y="2842342"/>
                    <a:pt x="2272160" y="2860955"/>
                  </a:cubicBezTo>
                  <a:cubicBezTo>
                    <a:pt x="2160485" y="2870261"/>
                    <a:pt x="2047378" y="2878135"/>
                    <a:pt x="1935703" y="2875272"/>
                  </a:cubicBezTo>
                  <a:cubicBezTo>
                    <a:pt x="1545556" y="2863818"/>
                    <a:pt x="1175453" y="2772187"/>
                    <a:pt x="834700" y="2577471"/>
                  </a:cubicBezTo>
                  <a:cubicBezTo>
                    <a:pt x="564819" y="2422844"/>
                    <a:pt x="340037" y="2219538"/>
                    <a:pt x="182546" y="1947509"/>
                  </a:cubicBezTo>
                  <a:cubicBezTo>
                    <a:pt x="97358" y="1800041"/>
                    <a:pt x="39373" y="1641834"/>
                    <a:pt x="17181" y="1472174"/>
                  </a:cubicBezTo>
                  <a:cubicBezTo>
                    <a:pt x="9306" y="1414189"/>
                    <a:pt x="5727" y="1355488"/>
                    <a:pt x="0" y="1293207"/>
                  </a:cubicBezTo>
                  <a:cubicBezTo>
                    <a:pt x="632110" y="1293207"/>
                    <a:pt x="1261357" y="1293207"/>
                    <a:pt x="1891319" y="1293207"/>
                  </a:cubicBezTo>
                  <a:cubicBezTo>
                    <a:pt x="1892035" y="1283185"/>
                    <a:pt x="1892751" y="1276742"/>
                    <a:pt x="1892751" y="1269584"/>
                  </a:cubicBezTo>
                  <a:cubicBezTo>
                    <a:pt x="1892751" y="1100639"/>
                    <a:pt x="1892751" y="932411"/>
                    <a:pt x="1892751" y="763466"/>
                  </a:cubicBezTo>
                  <a:cubicBezTo>
                    <a:pt x="1892751" y="749149"/>
                    <a:pt x="1889171" y="739842"/>
                    <a:pt x="1876286" y="730536"/>
                  </a:cubicBezTo>
                  <a:cubicBezTo>
                    <a:pt x="1797540" y="672551"/>
                    <a:pt x="1768906" y="569466"/>
                    <a:pt x="1805415" y="477119"/>
                  </a:cubicBezTo>
                  <a:cubicBezTo>
                    <a:pt x="1840493" y="388352"/>
                    <a:pt x="1930692" y="334662"/>
                    <a:pt x="2027334" y="343252"/>
                  </a:cubicBezTo>
                  <a:cubicBezTo>
                    <a:pt x="2121112" y="351843"/>
                    <a:pt x="2202721" y="427009"/>
                    <a:pt x="2217038" y="522935"/>
                  </a:cubicBezTo>
                  <a:cubicBezTo>
                    <a:pt x="2228492" y="599533"/>
                    <a:pt x="2207732" y="668256"/>
                    <a:pt x="2146883" y="717651"/>
                  </a:cubicBezTo>
                  <a:cubicBezTo>
                    <a:pt x="2118249" y="740558"/>
                    <a:pt x="2112522" y="763466"/>
                    <a:pt x="2118249" y="796396"/>
                  </a:cubicBezTo>
                  <a:cubicBezTo>
                    <a:pt x="2823377" y="796396"/>
                    <a:pt x="3529221" y="796396"/>
                    <a:pt x="4237929" y="796396"/>
                  </a:cubicBezTo>
                  <a:cubicBezTo>
                    <a:pt x="4233634" y="760603"/>
                    <a:pt x="4229339" y="724809"/>
                    <a:pt x="4225760" y="689016"/>
                  </a:cubicBezTo>
                  <a:cubicBezTo>
                    <a:pt x="4215022" y="587363"/>
                    <a:pt x="4203567" y="485710"/>
                    <a:pt x="4194977" y="383341"/>
                  </a:cubicBezTo>
                  <a:cubicBezTo>
                    <a:pt x="4188534" y="306027"/>
                    <a:pt x="4186387" y="228714"/>
                    <a:pt x="4184955" y="150684"/>
                  </a:cubicBezTo>
                  <a:cubicBezTo>
                    <a:pt x="4184239" y="120618"/>
                    <a:pt x="4190682" y="90552"/>
                    <a:pt x="4194977" y="60485"/>
                  </a:cubicBezTo>
                  <a:cubicBezTo>
                    <a:pt x="4198556" y="33998"/>
                    <a:pt x="4214305" y="20397"/>
                    <a:pt x="4240077" y="15386"/>
                  </a:cubicBezTo>
                  <a:cubicBezTo>
                    <a:pt x="4327412" y="-1795"/>
                    <a:pt x="4415464" y="-2511"/>
                    <a:pt x="4503516" y="3216"/>
                  </a:cubicBezTo>
                  <a:cubicBezTo>
                    <a:pt x="4530718" y="4648"/>
                    <a:pt x="4558637" y="7511"/>
                    <a:pt x="4585840" y="11806"/>
                  </a:cubicBezTo>
                  <a:cubicBezTo>
                    <a:pt x="4638098" y="20397"/>
                    <a:pt x="4652416" y="31135"/>
                    <a:pt x="4653848" y="83393"/>
                  </a:cubicBezTo>
                  <a:cubicBezTo>
                    <a:pt x="4655995" y="179319"/>
                    <a:pt x="4657427" y="275961"/>
                    <a:pt x="4651700" y="371887"/>
                  </a:cubicBezTo>
                  <a:cubicBezTo>
                    <a:pt x="4644541" y="485710"/>
                    <a:pt x="4629508" y="598817"/>
                    <a:pt x="4617338" y="711924"/>
                  </a:cubicBezTo>
                  <a:cubicBezTo>
                    <a:pt x="4614475" y="740558"/>
                    <a:pt x="4610179" y="769909"/>
                    <a:pt x="4605884" y="802839"/>
                  </a:cubicBezTo>
                  <a:cubicBezTo>
                    <a:pt x="4653848" y="796396"/>
                    <a:pt x="4658143" y="830757"/>
                    <a:pt x="4665301" y="862256"/>
                  </a:cubicBezTo>
                  <a:cubicBezTo>
                    <a:pt x="4666733" y="895185"/>
                    <a:pt x="4666733" y="927399"/>
                    <a:pt x="4666733" y="959613"/>
                  </a:cubicBezTo>
                  <a:close/>
                </a:path>
              </a:pathLst>
            </a:custGeom>
            <a:grpFill/>
            <a:ln w="7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1A47C0D0-9330-4C81-96FC-BB4646B7FA95}"/>
                </a:ext>
              </a:extLst>
            </p:cNvPr>
            <p:cNvSpPr/>
            <p:nvPr/>
          </p:nvSpPr>
          <p:spPr>
            <a:xfrm>
              <a:off x="3755425" y="6439218"/>
              <a:ext cx="4037486" cy="415203"/>
            </a:xfrm>
            <a:custGeom>
              <a:avLst/>
              <a:gdLst>
                <a:gd name="connsiteX0" fmla="*/ 144297 w 4037486"/>
                <a:gd name="connsiteY0" fmla="*/ 416634 h 415202"/>
                <a:gd name="connsiteX1" fmla="*/ 24031 w 4037486"/>
                <a:gd name="connsiteY1" fmla="*/ 331446 h 415202"/>
                <a:gd name="connsiteX2" fmla="*/ 3987 w 4037486"/>
                <a:gd name="connsiteY2" fmla="*/ 274177 h 415202"/>
                <a:gd name="connsiteX3" fmla="*/ 1839 w 4037486"/>
                <a:gd name="connsiteY3" fmla="*/ 153911 h 415202"/>
                <a:gd name="connsiteX4" fmla="*/ 179374 w 4037486"/>
                <a:gd name="connsiteY4" fmla="*/ 0 h 415202"/>
                <a:gd name="connsiteX5" fmla="*/ 195123 w 4037486"/>
                <a:gd name="connsiteY5" fmla="*/ 0 h 415202"/>
                <a:gd name="connsiteX6" fmla="*/ 3844610 w 4037486"/>
                <a:gd name="connsiteY6" fmla="*/ 0 h 415202"/>
                <a:gd name="connsiteX7" fmla="*/ 4020713 w 4037486"/>
                <a:gd name="connsiteY7" fmla="*/ 95926 h 415202"/>
                <a:gd name="connsiteX8" fmla="*/ 4037178 w 4037486"/>
                <a:gd name="connsiteY8" fmla="*/ 151764 h 415202"/>
                <a:gd name="connsiteX9" fmla="*/ 4037178 w 4037486"/>
                <a:gd name="connsiteY9" fmla="*/ 264155 h 415202"/>
                <a:gd name="connsiteX10" fmla="*/ 3923355 w 4037486"/>
                <a:gd name="connsiteY10" fmla="*/ 405896 h 415202"/>
                <a:gd name="connsiteX11" fmla="*/ 3893289 w 4037486"/>
                <a:gd name="connsiteY11" fmla="*/ 415918 h 415202"/>
                <a:gd name="connsiteX12" fmla="*/ 144297 w 4037486"/>
                <a:gd name="connsiteY12" fmla="*/ 416634 h 415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37486" h="415202">
                  <a:moveTo>
                    <a:pt x="144297" y="416634"/>
                  </a:moveTo>
                  <a:cubicBezTo>
                    <a:pt x="94186" y="402317"/>
                    <a:pt x="49087" y="380125"/>
                    <a:pt x="24031" y="331446"/>
                  </a:cubicBezTo>
                  <a:cubicBezTo>
                    <a:pt x="14725" y="313549"/>
                    <a:pt x="5419" y="293505"/>
                    <a:pt x="3987" y="274177"/>
                  </a:cubicBezTo>
                  <a:cubicBezTo>
                    <a:pt x="408" y="234088"/>
                    <a:pt x="-1740" y="194000"/>
                    <a:pt x="1839" y="153911"/>
                  </a:cubicBezTo>
                  <a:cubicBezTo>
                    <a:pt x="10430" y="61564"/>
                    <a:pt x="79869" y="2864"/>
                    <a:pt x="179374" y="0"/>
                  </a:cubicBezTo>
                  <a:cubicBezTo>
                    <a:pt x="184385" y="0"/>
                    <a:pt x="190112" y="0"/>
                    <a:pt x="195123" y="0"/>
                  </a:cubicBezTo>
                  <a:cubicBezTo>
                    <a:pt x="1411380" y="0"/>
                    <a:pt x="2628353" y="0"/>
                    <a:pt x="3844610" y="0"/>
                  </a:cubicBezTo>
                  <a:cubicBezTo>
                    <a:pt x="3921924" y="0"/>
                    <a:pt x="3984920" y="23624"/>
                    <a:pt x="4020713" y="95926"/>
                  </a:cubicBezTo>
                  <a:cubicBezTo>
                    <a:pt x="4029304" y="113107"/>
                    <a:pt x="4035746" y="132435"/>
                    <a:pt x="4037178" y="151764"/>
                  </a:cubicBezTo>
                  <a:cubicBezTo>
                    <a:pt x="4040042" y="188989"/>
                    <a:pt x="4040042" y="226930"/>
                    <a:pt x="4037178" y="264155"/>
                  </a:cubicBezTo>
                  <a:cubicBezTo>
                    <a:pt x="4032883" y="327867"/>
                    <a:pt x="3984920" y="386568"/>
                    <a:pt x="3923355" y="405896"/>
                  </a:cubicBezTo>
                  <a:cubicBezTo>
                    <a:pt x="3913333" y="408760"/>
                    <a:pt x="3903311" y="413055"/>
                    <a:pt x="3893289" y="415918"/>
                  </a:cubicBezTo>
                  <a:cubicBezTo>
                    <a:pt x="2644102" y="416634"/>
                    <a:pt x="1394200" y="416634"/>
                    <a:pt x="144297" y="416634"/>
                  </a:cubicBezTo>
                  <a:close/>
                </a:path>
              </a:pathLst>
            </a:custGeom>
            <a:grpFill/>
            <a:ln w="7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4227146B-8E8A-48C2-B509-DC58F8D3E310}"/>
                </a:ext>
              </a:extLst>
            </p:cNvPr>
            <p:cNvSpPr/>
            <p:nvPr/>
          </p:nvSpPr>
          <p:spPr>
            <a:xfrm>
              <a:off x="4333539" y="3183459"/>
              <a:ext cx="2877784" cy="3164129"/>
            </a:xfrm>
            <a:custGeom>
              <a:avLst/>
              <a:gdLst>
                <a:gd name="connsiteX0" fmla="*/ 2881362 w 2877782"/>
                <a:gd name="connsiteY0" fmla="*/ 1584212 h 3164129"/>
                <a:gd name="connsiteX1" fmla="*/ 2881362 w 2877782"/>
                <a:gd name="connsiteY1" fmla="*/ 3083952 h 3164129"/>
                <a:gd name="connsiteX2" fmla="*/ 2807628 w 2877782"/>
                <a:gd name="connsiteY2" fmla="*/ 3164845 h 3164129"/>
                <a:gd name="connsiteX3" fmla="*/ 2772551 w 2877782"/>
                <a:gd name="connsiteY3" fmla="*/ 3166277 h 3164129"/>
                <a:gd name="connsiteX4" fmla="*/ 110959 w 2877782"/>
                <a:gd name="connsiteY4" fmla="*/ 3166277 h 3164129"/>
                <a:gd name="connsiteX5" fmla="*/ 78745 w 2877782"/>
                <a:gd name="connsiteY5" fmla="*/ 3165561 h 3164129"/>
                <a:gd name="connsiteX6" fmla="*/ 0 w 2877782"/>
                <a:gd name="connsiteY6" fmla="*/ 3080373 h 3164129"/>
                <a:gd name="connsiteX7" fmla="*/ 0 w 2877782"/>
                <a:gd name="connsiteY7" fmla="*/ 86620 h 3164129"/>
                <a:gd name="connsiteX8" fmla="*/ 78745 w 2877782"/>
                <a:gd name="connsiteY8" fmla="*/ 716 h 3164129"/>
                <a:gd name="connsiteX9" fmla="*/ 105232 w 2877782"/>
                <a:gd name="connsiteY9" fmla="*/ 0 h 3164129"/>
                <a:gd name="connsiteX10" fmla="*/ 2775414 w 2877782"/>
                <a:gd name="connsiteY10" fmla="*/ 0 h 3164129"/>
                <a:gd name="connsiteX11" fmla="*/ 2818366 w 2877782"/>
                <a:gd name="connsiteY11" fmla="*/ 2863 h 3164129"/>
                <a:gd name="connsiteX12" fmla="*/ 2882078 w 2877782"/>
                <a:gd name="connsiteY12" fmla="*/ 76598 h 3164129"/>
                <a:gd name="connsiteX13" fmla="*/ 2881362 w 2877782"/>
                <a:gd name="connsiteY13" fmla="*/ 1584212 h 3164129"/>
                <a:gd name="connsiteX14" fmla="*/ 1440323 w 2877782"/>
                <a:gd name="connsiteY14" fmla="*/ 2741052 h 3164129"/>
                <a:gd name="connsiteX15" fmla="*/ 2474034 w 2877782"/>
                <a:gd name="connsiteY15" fmla="*/ 2741052 h 3164129"/>
                <a:gd name="connsiteX16" fmla="*/ 2557791 w 2877782"/>
                <a:gd name="connsiteY16" fmla="*/ 2658012 h 3164129"/>
                <a:gd name="connsiteX17" fmla="*/ 2557791 w 2877782"/>
                <a:gd name="connsiteY17" fmla="*/ 1696603 h 3164129"/>
                <a:gd name="connsiteX18" fmla="*/ 2474034 w 2877782"/>
                <a:gd name="connsiteY18" fmla="*/ 1612131 h 3164129"/>
                <a:gd name="connsiteX19" fmla="*/ 406612 w 2877782"/>
                <a:gd name="connsiteY19" fmla="*/ 1612131 h 3164129"/>
                <a:gd name="connsiteX20" fmla="*/ 325003 w 2877782"/>
                <a:gd name="connsiteY20" fmla="*/ 1695172 h 3164129"/>
                <a:gd name="connsiteX21" fmla="*/ 325003 w 2877782"/>
                <a:gd name="connsiteY21" fmla="*/ 2659444 h 3164129"/>
                <a:gd name="connsiteX22" fmla="*/ 406612 w 2877782"/>
                <a:gd name="connsiteY22" fmla="*/ 2741768 h 3164129"/>
                <a:gd name="connsiteX23" fmla="*/ 1440323 w 2877782"/>
                <a:gd name="connsiteY23" fmla="*/ 2741052 h 3164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877782" h="3164129">
                  <a:moveTo>
                    <a:pt x="2881362" y="1584212"/>
                  </a:moveTo>
                  <a:cubicBezTo>
                    <a:pt x="2881362" y="2083887"/>
                    <a:pt x="2881362" y="2584278"/>
                    <a:pt x="2881362" y="3083952"/>
                  </a:cubicBezTo>
                  <a:cubicBezTo>
                    <a:pt x="2881362" y="3136927"/>
                    <a:pt x="2860602" y="3160550"/>
                    <a:pt x="2807628" y="3164845"/>
                  </a:cubicBezTo>
                  <a:cubicBezTo>
                    <a:pt x="2796174" y="3165561"/>
                    <a:pt x="2784720" y="3166277"/>
                    <a:pt x="2772551" y="3166277"/>
                  </a:cubicBezTo>
                  <a:cubicBezTo>
                    <a:pt x="1885592" y="3166277"/>
                    <a:pt x="997918" y="3166277"/>
                    <a:pt x="110959" y="3166277"/>
                  </a:cubicBezTo>
                  <a:cubicBezTo>
                    <a:pt x="100221" y="3166277"/>
                    <a:pt x="89483" y="3166277"/>
                    <a:pt x="78745" y="3165561"/>
                  </a:cubicBezTo>
                  <a:cubicBezTo>
                    <a:pt x="21476" y="3161266"/>
                    <a:pt x="0" y="3137642"/>
                    <a:pt x="0" y="3080373"/>
                  </a:cubicBezTo>
                  <a:cubicBezTo>
                    <a:pt x="0" y="2082455"/>
                    <a:pt x="0" y="1084538"/>
                    <a:pt x="0" y="86620"/>
                  </a:cubicBezTo>
                  <a:cubicBezTo>
                    <a:pt x="0" y="29350"/>
                    <a:pt x="21476" y="5727"/>
                    <a:pt x="78745" y="716"/>
                  </a:cubicBezTo>
                  <a:cubicBezTo>
                    <a:pt x="87336" y="0"/>
                    <a:pt x="96642" y="0"/>
                    <a:pt x="105232" y="0"/>
                  </a:cubicBezTo>
                  <a:cubicBezTo>
                    <a:pt x="995054" y="0"/>
                    <a:pt x="1884876" y="0"/>
                    <a:pt x="2775414" y="0"/>
                  </a:cubicBezTo>
                  <a:cubicBezTo>
                    <a:pt x="2789731" y="0"/>
                    <a:pt x="2804049" y="716"/>
                    <a:pt x="2818366" y="2863"/>
                  </a:cubicBezTo>
                  <a:cubicBezTo>
                    <a:pt x="2862034" y="9306"/>
                    <a:pt x="2882078" y="32930"/>
                    <a:pt x="2882078" y="76598"/>
                  </a:cubicBezTo>
                  <a:cubicBezTo>
                    <a:pt x="2881362" y="579136"/>
                    <a:pt x="2881362" y="1081674"/>
                    <a:pt x="2881362" y="1584212"/>
                  </a:cubicBezTo>
                  <a:close/>
                  <a:moveTo>
                    <a:pt x="1440323" y="2741052"/>
                  </a:moveTo>
                  <a:cubicBezTo>
                    <a:pt x="1784655" y="2741052"/>
                    <a:pt x="2129702" y="2741052"/>
                    <a:pt x="2474034" y="2741052"/>
                  </a:cubicBezTo>
                  <a:cubicBezTo>
                    <a:pt x="2536315" y="2741052"/>
                    <a:pt x="2557791" y="2719576"/>
                    <a:pt x="2557791" y="2658012"/>
                  </a:cubicBezTo>
                  <a:cubicBezTo>
                    <a:pt x="2557791" y="2337304"/>
                    <a:pt x="2557791" y="2017311"/>
                    <a:pt x="2557791" y="1696603"/>
                  </a:cubicBezTo>
                  <a:cubicBezTo>
                    <a:pt x="2557791" y="1635039"/>
                    <a:pt x="2535599" y="1612131"/>
                    <a:pt x="2474034" y="1612131"/>
                  </a:cubicBezTo>
                  <a:cubicBezTo>
                    <a:pt x="1784655" y="1612131"/>
                    <a:pt x="1095991" y="1612131"/>
                    <a:pt x="406612" y="1612131"/>
                  </a:cubicBezTo>
                  <a:cubicBezTo>
                    <a:pt x="346479" y="1612131"/>
                    <a:pt x="325003" y="1634323"/>
                    <a:pt x="325003" y="1695172"/>
                  </a:cubicBezTo>
                  <a:cubicBezTo>
                    <a:pt x="325003" y="2016596"/>
                    <a:pt x="325003" y="2338020"/>
                    <a:pt x="325003" y="2659444"/>
                  </a:cubicBezTo>
                  <a:cubicBezTo>
                    <a:pt x="325003" y="2720292"/>
                    <a:pt x="345763" y="2741768"/>
                    <a:pt x="406612" y="2741768"/>
                  </a:cubicBezTo>
                  <a:cubicBezTo>
                    <a:pt x="751660" y="2741052"/>
                    <a:pt x="1095991" y="2741052"/>
                    <a:pt x="1440323" y="2741052"/>
                  </a:cubicBezTo>
                  <a:close/>
                </a:path>
              </a:pathLst>
            </a:custGeom>
            <a:grpFill/>
            <a:ln w="7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0B4FD3D-AF29-48B5-BF9A-59567A4C85CD}"/>
                </a:ext>
              </a:extLst>
            </p:cNvPr>
            <p:cNvSpPr/>
            <p:nvPr/>
          </p:nvSpPr>
          <p:spPr>
            <a:xfrm>
              <a:off x="3754787" y="2664438"/>
              <a:ext cx="4037486" cy="415203"/>
            </a:xfrm>
            <a:custGeom>
              <a:avLst/>
              <a:gdLst>
                <a:gd name="connsiteX0" fmla="*/ 2020505 w 4037486"/>
                <a:gd name="connsiteY0" fmla="*/ 415220 h 415202"/>
                <a:gd name="connsiteX1" fmla="*/ 188603 w 4037486"/>
                <a:gd name="connsiteY1" fmla="*/ 415935 h 415202"/>
                <a:gd name="connsiteX2" fmla="*/ 330 w 4037486"/>
                <a:gd name="connsiteY2" fmla="*/ 225515 h 415202"/>
                <a:gd name="connsiteX3" fmla="*/ 15363 w 4037486"/>
                <a:gd name="connsiteY3" fmla="*/ 104534 h 415202"/>
                <a:gd name="connsiteX4" fmla="*/ 166411 w 4037486"/>
                <a:gd name="connsiteY4" fmla="*/ 1449 h 415202"/>
                <a:gd name="connsiteX5" fmla="*/ 881562 w 4037486"/>
                <a:gd name="connsiteY5" fmla="*/ 1449 h 415202"/>
                <a:gd name="connsiteX6" fmla="*/ 911628 w 4037486"/>
                <a:gd name="connsiteY6" fmla="*/ 10039 h 415202"/>
                <a:gd name="connsiteX7" fmla="*/ 1575236 w 4037486"/>
                <a:gd name="connsiteY7" fmla="*/ 235537 h 415202"/>
                <a:gd name="connsiteX8" fmla="*/ 2137191 w 4037486"/>
                <a:gd name="connsiteY8" fmla="*/ 271331 h 415202"/>
                <a:gd name="connsiteX9" fmla="*/ 2823707 w 4037486"/>
                <a:gd name="connsiteY9" fmla="*/ 140327 h 415202"/>
                <a:gd name="connsiteX10" fmla="*/ 3115065 w 4037486"/>
                <a:gd name="connsiteY10" fmla="*/ 16482 h 415202"/>
                <a:gd name="connsiteX11" fmla="*/ 3167323 w 4037486"/>
                <a:gd name="connsiteY11" fmla="*/ 1449 h 415202"/>
                <a:gd name="connsiteX12" fmla="*/ 3855271 w 4037486"/>
                <a:gd name="connsiteY12" fmla="*/ 17 h 415202"/>
                <a:gd name="connsiteX13" fmla="*/ 4037816 w 4037486"/>
                <a:gd name="connsiteY13" fmla="*/ 183995 h 415202"/>
                <a:gd name="connsiteX14" fmla="*/ 4023499 w 4037486"/>
                <a:gd name="connsiteY14" fmla="*/ 309987 h 415202"/>
                <a:gd name="connsiteX15" fmla="*/ 3861714 w 4037486"/>
                <a:gd name="connsiteY15" fmla="*/ 413788 h 415202"/>
                <a:gd name="connsiteX16" fmla="*/ 2528054 w 4037486"/>
                <a:gd name="connsiteY16" fmla="*/ 413788 h 415202"/>
                <a:gd name="connsiteX17" fmla="*/ 2020505 w 4037486"/>
                <a:gd name="connsiteY17" fmla="*/ 415220 h 415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037486" h="415202">
                  <a:moveTo>
                    <a:pt x="2020505" y="415220"/>
                  </a:moveTo>
                  <a:cubicBezTo>
                    <a:pt x="1409871" y="415220"/>
                    <a:pt x="799237" y="413788"/>
                    <a:pt x="188603" y="415935"/>
                  </a:cubicBezTo>
                  <a:cubicBezTo>
                    <a:pt x="82655" y="416651"/>
                    <a:pt x="-6113" y="344349"/>
                    <a:pt x="330" y="225515"/>
                  </a:cubicBezTo>
                  <a:cubicBezTo>
                    <a:pt x="2478" y="184711"/>
                    <a:pt x="1046" y="141759"/>
                    <a:pt x="15363" y="104534"/>
                  </a:cubicBezTo>
                  <a:cubicBezTo>
                    <a:pt x="40419" y="37958"/>
                    <a:pt x="94109" y="1449"/>
                    <a:pt x="166411" y="1449"/>
                  </a:cubicBezTo>
                  <a:cubicBezTo>
                    <a:pt x="404795" y="733"/>
                    <a:pt x="643178" y="733"/>
                    <a:pt x="881562" y="1449"/>
                  </a:cubicBezTo>
                  <a:cubicBezTo>
                    <a:pt x="891584" y="1449"/>
                    <a:pt x="902322" y="5028"/>
                    <a:pt x="911628" y="10039"/>
                  </a:cubicBezTo>
                  <a:cubicBezTo>
                    <a:pt x="1120661" y="120283"/>
                    <a:pt x="1343295" y="194733"/>
                    <a:pt x="1575236" y="235537"/>
                  </a:cubicBezTo>
                  <a:cubicBezTo>
                    <a:pt x="1760645" y="268467"/>
                    <a:pt x="1948203" y="280637"/>
                    <a:pt x="2137191" y="271331"/>
                  </a:cubicBezTo>
                  <a:cubicBezTo>
                    <a:pt x="2372711" y="259877"/>
                    <a:pt x="2602504" y="219788"/>
                    <a:pt x="2823707" y="140327"/>
                  </a:cubicBezTo>
                  <a:cubicBezTo>
                    <a:pt x="2923212" y="104534"/>
                    <a:pt x="3017707" y="57287"/>
                    <a:pt x="3115065" y="16482"/>
                  </a:cubicBezTo>
                  <a:cubicBezTo>
                    <a:pt x="3131530" y="9323"/>
                    <a:pt x="3150142" y="1449"/>
                    <a:pt x="3167323" y="1449"/>
                  </a:cubicBezTo>
                  <a:cubicBezTo>
                    <a:pt x="3396400" y="733"/>
                    <a:pt x="3626193" y="2881"/>
                    <a:pt x="3855271" y="17"/>
                  </a:cubicBezTo>
                  <a:cubicBezTo>
                    <a:pt x="3966946" y="-1415"/>
                    <a:pt x="4046407" y="86637"/>
                    <a:pt x="4037816" y="183995"/>
                  </a:cubicBezTo>
                  <a:cubicBezTo>
                    <a:pt x="4034237" y="226231"/>
                    <a:pt x="4036385" y="270615"/>
                    <a:pt x="4023499" y="309987"/>
                  </a:cubicBezTo>
                  <a:cubicBezTo>
                    <a:pt x="4002739" y="375847"/>
                    <a:pt x="3936879" y="413788"/>
                    <a:pt x="3861714" y="413788"/>
                  </a:cubicBezTo>
                  <a:cubicBezTo>
                    <a:pt x="3417160" y="413788"/>
                    <a:pt x="2972607" y="413788"/>
                    <a:pt x="2528054" y="413788"/>
                  </a:cubicBezTo>
                  <a:cubicBezTo>
                    <a:pt x="2359826" y="415220"/>
                    <a:pt x="2190165" y="415220"/>
                    <a:pt x="2020505" y="415220"/>
                  </a:cubicBezTo>
                  <a:close/>
                </a:path>
              </a:pathLst>
            </a:custGeom>
            <a:grpFill/>
            <a:ln w="7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ABC75AA2-1271-4E73-ADA4-3F1F22E986EE}"/>
                </a:ext>
              </a:extLst>
            </p:cNvPr>
            <p:cNvSpPr/>
            <p:nvPr/>
          </p:nvSpPr>
          <p:spPr>
            <a:xfrm>
              <a:off x="4788828" y="4925161"/>
              <a:ext cx="1968632" cy="866198"/>
            </a:xfrm>
            <a:custGeom>
              <a:avLst/>
              <a:gdLst>
                <a:gd name="connsiteX0" fmla="*/ 1972928 w 1968632"/>
                <a:gd name="connsiteY0" fmla="*/ 0 h 866198"/>
                <a:gd name="connsiteX1" fmla="*/ 1972928 w 1968632"/>
                <a:gd name="connsiteY1" fmla="*/ 869062 h 866198"/>
                <a:gd name="connsiteX2" fmla="*/ 0 w 1968632"/>
                <a:gd name="connsiteY2" fmla="*/ 869062 h 866198"/>
                <a:gd name="connsiteX3" fmla="*/ 0 w 1968632"/>
                <a:gd name="connsiteY3" fmla="*/ 0 h 866198"/>
                <a:gd name="connsiteX4" fmla="*/ 1972928 w 1968632"/>
                <a:gd name="connsiteY4" fmla="*/ 0 h 866198"/>
                <a:gd name="connsiteX5" fmla="*/ 982169 w 1968632"/>
                <a:gd name="connsiteY5" fmla="*/ 637121 h 866198"/>
                <a:gd name="connsiteX6" fmla="*/ 1188338 w 1968632"/>
                <a:gd name="connsiteY6" fmla="*/ 440258 h 866198"/>
                <a:gd name="connsiteX7" fmla="*/ 992907 w 1968632"/>
                <a:gd name="connsiteY7" fmla="*/ 232657 h 866198"/>
                <a:gd name="connsiteX8" fmla="*/ 784590 w 1968632"/>
                <a:gd name="connsiteY8" fmla="*/ 432383 h 866198"/>
                <a:gd name="connsiteX9" fmla="*/ 982169 w 1968632"/>
                <a:gd name="connsiteY9" fmla="*/ 637121 h 866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68632" h="866198">
                  <a:moveTo>
                    <a:pt x="1972928" y="0"/>
                  </a:moveTo>
                  <a:cubicBezTo>
                    <a:pt x="1972928" y="290642"/>
                    <a:pt x="1972928" y="579136"/>
                    <a:pt x="1972928" y="869062"/>
                  </a:cubicBezTo>
                  <a:cubicBezTo>
                    <a:pt x="1315047" y="869062"/>
                    <a:pt x="658597" y="869062"/>
                    <a:pt x="0" y="869062"/>
                  </a:cubicBezTo>
                  <a:cubicBezTo>
                    <a:pt x="0" y="579852"/>
                    <a:pt x="0" y="290642"/>
                    <a:pt x="0" y="0"/>
                  </a:cubicBezTo>
                  <a:cubicBezTo>
                    <a:pt x="657165" y="0"/>
                    <a:pt x="1313615" y="0"/>
                    <a:pt x="1972928" y="0"/>
                  </a:cubicBezTo>
                  <a:close/>
                  <a:moveTo>
                    <a:pt x="982169" y="637121"/>
                  </a:moveTo>
                  <a:cubicBezTo>
                    <a:pt x="1091696" y="639985"/>
                    <a:pt x="1184043" y="551933"/>
                    <a:pt x="1188338" y="440258"/>
                  </a:cubicBezTo>
                  <a:cubicBezTo>
                    <a:pt x="1192633" y="331446"/>
                    <a:pt x="1102434" y="236236"/>
                    <a:pt x="992907" y="232657"/>
                  </a:cubicBezTo>
                  <a:cubicBezTo>
                    <a:pt x="880516" y="229077"/>
                    <a:pt x="786737" y="318561"/>
                    <a:pt x="784590" y="432383"/>
                  </a:cubicBezTo>
                  <a:cubicBezTo>
                    <a:pt x="781010" y="541911"/>
                    <a:pt x="870494" y="634257"/>
                    <a:pt x="982169" y="637121"/>
                  </a:cubicBezTo>
                  <a:close/>
                </a:path>
              </a:pathLst>
            </a:custGeom>
            <a:grpFill/>
            <a:ln w="7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CB078612-D824-4801-BE19-02BE0BC31E09}"/>
              </a:ext>
            </a:extLst>
          </p:cNvPr>
          <p:cNvSpPr/>
          <p:nvPr/>
        </p:nvSpPr>
        <p:spPr>
          <a:xfrm rot="20712819">
            <a:off x="9583171" y="3982683"/>
            <a:ext cx="777905" cy="467529"/>
          </a:xfrm>
          <a:custGeom>
            <a:avLst/>
            <a:gdLst>
              <a:gd name="connsiteX0" fmla="*/ 1463215 w 1885950"/>
              <a:gd name="connsiteY0" fmla="*/ 833805 h 1133475"/>
              <a:gd name="connsiteX1" fmla="*/ 1517508 w 1885950"/>
              <a:gd name="connsiteY1" fmla="*/ 851903 h 1133475"/>
              <a:gd name="connsiteX2" fmla="*/ 1873742 w 1885950"/>
              <a:gd name="connsiteY2" fmla="*/ 670928 h 1133475"/>
              <a:gd name="connsiteX3" fmla="*/ 1798495 w 1885950"/>
              <a:gd name="connsiteY3" fmla="*/ 408038 h 1133475"/>
              <a:gd name="connsiteX4" fmla="*/ 1629902 w 1885950"/>
              <a:gd name="connsiteY4" fmla="*/ 322313 h 1133475"/>
              <a:gd name="connsiteX5" fmla="*/ 1587992 w 1885950"/>
              <a:gd name="connsiteY5" fmla="*/ 289928 h 1133475"/>
              <a:gd name="connsiteX6" fmla="*/ 1541320 w 1885950"/>
              <a:gd name="connsiteY6" fmla="*/ 250875 h 1133475"/>
              <a:gd name="connsiteX7" fmla="*/ 583105 w 1885950"/>
              <a:gd name="connsiteY7" fmla="*/ 3225 h 1133475"/>
              <a:gd name="connsiteX8" fmla="*/ 514525 w 1885950"/>
              <a:gd name="connsiteY8" fmla="*/ 39420 h 1133475"/>
              <a:gd name="connsiteX9" fmla="*/ 510715 w 1885950"/>
              <a:gd name="connsiteY9" fmla="*/ 609015 h 1133475"/>
              <a:gd name="connsiteX10" fmla="*/ 521192 w 1885950"/>
              <a:gd name="connsiteY10" fmla="*/ 651878 h 1133475"/>
              <a:gd name="connsiteX11" fmla="*/ 476425 w 1885950"/>
              <a:gd name="connsiteY11" fmla="*/ 648068 h 1133475"/>
              <a:gd name="connsiteX12" fmla="*/ 43037 w 1885950"/>
              <a:gd name="connsiteY12" fmla="*/ 535673 h 1133475"/>
              <a:gd name="connsiteX13" fmla="*/ 3032 w 1885950"/>
              <a:gd name="connsiteY13" fmla="*/ 535673 h 1133475"/>
              <a:gd name="connsiteX14" fmla="*/ 8748 w 1885950"/>
              <a:gd name="connsiteY14" fmla="*/ 571868 h 1133475"/>
              <a:gd name="connsiteX15" fmla="*/ 158290 w 1885950"/>
              <a:gd name="connsiteY15" fmla="*/ 764273 h 1133475"/>
              <a:gd name="connsiteX16" fmla="*/ 499285 w 1885950"/>
              <a:gd name="connsiteY16" fmla="*/ 930960 h 1133475"/>
              <a:gd name="connsiteX17" fmla="*/ 540242 w 1885950"/>
              <a:gd name="connsiteY17" fmla="*/ 957630 h 1133475"/>
              <a:gd name="connsiteX18" fmla="*/ 581200 w 1885950"/>
              <a:gd name="connsiteY18" fmla="*/ 993825 h 1133475"/>
              <a:gd name="connsiteX19" fmla="*/ 1139365 w 1885950"/>
              <a:gd name="connsiteY19" fmla="*/ 1135748 h 1133475"/>
              <a:gd name="connsiteX20" fmla="*/ 1185085 w 1885950"/>
              <a:gd name="connsiteY20" fmla="*/ 1133843 h 1133475"/>
              <a:gd name="connsiteX21" fmla="*/ 1265095 w 1885950"/>
              <a:gd name="connsiteY21" fmla="*/ 1114793 h 1133475"/>
              <a:gd name="connsiteX22" fmla="*/ 1568942 w 1885950"/>
              <a:gd name="connsiteY22" fmla="*/ 1110983 h 1133475"/>
              <a:gd name="connsiteX23" fmla="*/ 1801352 w 1885950"/>
              <a:gd name="connsiteY23" fmla="*/ 1026210 h 1133475"/>
              <a:gd name="connsiteX24" fmla="*/ 1831833 w 1885950"/>
              <a:gd name="connsiteY24" fmla="*/ 988110 h 1133475"/>
              <a:gd name="connsiteX25" fmla="*/ 1789923 w 1885950"/>
              <a:gd name="connsiteY25" fmla="*/ 970965 h 1133475"/>
              <a:gd name="connsiteX26" fmla="*/ 1640380 w 1885950"/>
              <a:gd name="connsiteY26" fmla="*/ 940485 h 1133475"/>
              <a:gd name="connsiteX27" fmla="*/ 1326055 w 1885950"/>
              <a:gd name="connsiteY27" fmla="*/ 876668 h 1133475"/>
              <a:gd name="connsiteX28" fmla="*/ 1463215 w 1885950"/>
              <a:gd name="connsiteY28" fmla="*/ 833805 h 1133475"/>
              <a:gd name="connsiteX29" fmla="*/ 1534652 w 1885950"/>
              <a:gd name="connsiteY29" fmla="*/ 655688 h 1133475"/>
              <a:gd name="connsiteX30" fmla="*/ 1596565 w 1885950"/>
              <a:gd name="connsiteY30" fmla="*/ 439470 h 1133475"/>
              <a:gd name="connsiteX31" fmla="*/ 1642285 w 1885950"/>
              <a:gd name="connsiteY31" fmla="*/ 408990 h 1133475"/>
              <a:gd name="connsiteX32" fmla="*/ 1764205 w 1885950"/>
              <a:gd name="connsiteY32" fmla="*/ 675690 h 1133475"/>
              <a:gd name="connsiteX33" fmla="*/ 1621330 w 1885950"/>
              <a:gd name="connsiteY33" fmla="*/ 760463 h 1133475"/>
              <a:gd name="connsiteX34" fmla="*/ 1583230 w 1885950"/>
              <a:gd name="connsiteY34" fmla="*/ 756653 h 1133475"/>
              <a:gd name="connsiteX35" fmla="*/ 1534652 w 1885950"/>
              <a:gd name="connsiteY35" fmla="*/ 655688 h 1133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885950" h="1133475">
                <a:moveTo>
                  <a:pt x="1463215" y="833805"/>
                </a:moveTo>
                <a:cubicBezTo>
                  <a:pt x="1481313" y="840473"/>
                  <a:pt x="1499410" y="847140"/>
                  <a:pt x="1517508" y="851903"/>
                </a:cubicBezTo>
                <a:cubicBezTo>
                  <a:pt x="1684195" y="899528"/>
                  <a:pt x="1814688" y="833805"/>
                  <a:pt x="1873742" y="670928"/>
                </a:cubicBezTo>
                <a:cubicBezTo>
                  <a:pt x="1911842" y="566153"/>
                  <a:pt x="1886125" y="477570"/>
                  <a:pt x="1798495" y="408038"/>
                </a:cubicBezTo>
                <a:cubicBezTo>
                  <a:pt x="1748013" y="368033"/>
                  <a:pt x="1689910" y="342315"/>
                  <a:pt x="1629902" y="322313"/>
                </a:cubicBezTo>
                <a:cubicBezTo>
                  <a:pt x="1611805" y="316598"/>
                  <a:pt x="1590850" y="313740"/>
                  <a:pt x="1587992" y="289928"/>
                </a:cubicBezTo>
                <a:cubicBezTo>
                  <a:pt x="1585135" y="261353"/>
                  <a:pt x="1563227" y="255638"/>
                  <a:pt x="1541320" y="250875"/>
                </a:cubicBezTo>
                <a:cubicBezTo>
                  <a:pt x="1222233" y="168008"/>
                  <a:pt x="902192" y="86093"/>
                  <a:pt x="583105" y="3225"/>
                </a:cubicBezTo>
                <a:cubicBezTo>
                  <a:pt x="545957" y="-6300"/>
                  <a:pt x="527860" y="5130"/>
                  <a:pt x="514525" y="39420"/>
                </a:cubicBezTo>
                <a:cubicBezTo>
                  <a:pt x="436420" y="228968"/>
                  <a:pt x="409750" y="418515"/>
                  <a:pt x="510715" y="609015"/>
                </a:cubicBezTo>
                <a:cubicBezTo>
                  <a:pt x="517382" y="622350"/>
                  <a:pt x="533575" y="638543"/>
                  <a:pt x="521192" y="651878"/>
                </a:cubicBezTo>
                <a:cubicBezTo>
                  <a:pt x="509762" y="664260"/>
                  <a:pt x="491665" y="651878"/>
                  <a:pt x="476425" y="648068"/>
                </a:cubicBezTo>
                <a:cubicBezTo>
                  <a:pt x="331645" y="610920"/>
                  <a:pt x="187817" y="572820"/>
                  <a:pt x="43037" y="535673"/>
                </a:cubicBezTo>
                <a:cubicBezTo>
                  <a:pt x="29702" y="531863"/>
                  <a:pt x="13510" y="522338"/>
                  <a:pt x="3032" y="535673"/>
                </a:cubicBezTo>
                <a:cubicBezTo>
                  <a:pt x="-4588" y="546150"/>
                  <a:pt x="3985" y="560438"/>
                  <a:pt x="8748" y="571868"/>
                </a:cubicBezTo>
                <a:cubicBezTo>
                  <a:pt x="41132" y="649973"/>
                  <a:pt x="87805" y="715695"/>
                  <a:pt x="158290" y="764273"/>
                </a:cubicBezTo>
                <a:cubicBezTo>
                  <a:pt x="264017" y="835710"/>
                  <a:pt x="380223" y="886193"/>
                  <a:pt x="499285" y="930960"/>
                </a:cubicBezTo>
                <a:cubicBezTo>
                  <a:pt x="514525" y="936675"/>
                  <a:pt x="539290" y="936675"/>
                  <a:pt x="540242" y="957630"/>
                </a:cubicBezTo>
                <a:cubicBezTo>
                  <a:pt x="541195" y="988110"/>
                  <a:pt x="561198" y="989063"/>
                  <a:pt x="581200" y="993825"/>
                </a:cubicBezTo>
                <a:cubicBezTo>
                  <a:pt x="766937" y="1041450"/>
                  <a:pt x="953627" y="1088123"/>
                  <a:pt x="1139365" y="1135748"/>
                </a:cubicBezTo>
                <a:cubicBezTo>
                  <a:pt x="1154605" y="1139558"/>
                  <a:pt x="1172702" y="1147178"/>
                  <a:pt x="1185085" y="1133843"/>
                </a:cubicBezTo>
                <a:cubicBezTo>
                  <a:pt x="1207945" y="1108125"/>
                  <a:pt x="1236520" y="1111935"/>
                  <a:pt x="1265095" y="1114793"/>
                </a:cubicBezTo>
                <a:cubicBezTo>
                  <a:pt x="1367013" y="1127175"/>
                  <a:pt x="1467977" y="1116698"/>
                  <a:pt x="1568942" y="1110983"/>
                </a:cubicBezTo>
                <a:cubicBezTo>
                  <a:pt x="1654667" y="1106220"/>
                  <a:pt x="1734677" y="1083360"/>
                  <a:pt x="1801352" y="1026210"/>
                </a:cubicBezTo>
                <a:cubicBezTo>
                  <a:pt x="1813735" y="1015733"/>
                  <a:pt x="1836595" y="1007160"/>
                  <a:pt x="1831833" y="988110"/>
                </a:cubicBezTo>
                <a:cubicBezTo>
                  <a:pt x="1828023" y="971918"/>
                  <a:pt x="1805163" y="974775"/>
                  <a:pt x="1789923" y="970965"/>
                </a:cubicBezTo>
                <a:cubicBezTo>
                  <a:pt x="1740392" y="960488"/>
                  <a:pt x="1690863" y="950010"/>
                  <a:pt x="1640380" y="940485"/>
                </a:cubicBezTo>
                <a:cubicBezTo>
                  <a:pt x="1538463" y="919530"/>
                  <a:pt x="1435592" y="898575"/>
                  <a:pt x="1326055" y="876668"/>
                </a:cubicBezTo>
                <a:cubicBezTo>
                  <a:pt x="1387967" y="810945"/>
                  <a:pt x="1398445" y="809040"/>
                  <a:pt x="1463215" y="833805"/>
                </a:cubicBezTo>
                <a:close/>
                <a:moveTo>
                  <a:pt x="1534652" y="655688"/>
                </a:moveTo>
                <a:cubicBezTo>
                  <a:pt x="1576563" y="589965"/>
                  <a:pt x="1595613" y="516623"/>
                  <a:pt x="1596565" y="439470"/>
                </a:cubicBezTo>
                <a:cubicBezTo>
                  <a:pt x="1596565" y="404228"/>
                  <a:pt x="1607995" y="394703"/>
                  <a:pt x="1642285" y="408990"/>
                </a:cubicBezTo>
                <a:cubicBezTo>
                  <a:pt x="1773730" y="464235"/>
                  <a:pt x="1822308" y="568058"/>
                  <a:pt x="1764205" y="675690"/>
                </a:cubicBezTo>
                <a:cubicBezTo>
                  <a:pt x="1733725" y="732840"/>
                  <a:pt x="1688005" y="763320"/>
                  <a:pt x="1621330" y="760463"/>
                </a:cubicBezTo>
                <a:cubicBezTo>
                  <a:pt x="1608948" y="759510"/>
                  <a:pt x="1595613" y="758558"/>
                  <a:pt x="1583230" y="756653"/>
                </a:cubicBezTo>
                <a:cubicBezTo>
                  <a:pt x="1493695" y="743318"/>
                  <a:pt x="1487980" y="729983"/>
                  <a:pt x="1534652" y="655688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33DB6824-7873-453C-AE52-7E0E7AA6C28A}"/>
              </a:ext>
            </a:extLst>
          </p:cNvPr>
          <p:cNvGrpSpPr/>
          <p:nvPr/>
        </p:nvGrpSpPr>
        <p:grpSpPr>
          <a:xfrm>
            <a:off x="6540602" y="3794601"/>
            <a:ext cx="636861" cy="763791"/>
            <a:chOff x="6761163" y="2984500"/>
            <a:chExt cx="915988" cy="1098550"/>
          </a:xfrm>
          <a:solidFill>
            <a:schemeClr val="accent1"/>
          </a:solidFill>
        </p:grpSpPr>
        <p:sp>
          <p:nvSpPr>
            <p:cNvPr id="36" name="Freeform 14">
              <a:extLst>
                <a:ext uri="{FF2B5EF4-FFF2-40B4-BE49-F238E27FC236}">
                  <a16:creationId xmlns:a16="http://schemas.microsoft.com/office/drawing/2014/main" id="{963AEF8C-8F17-49BE-8E2C-755A2FA9C3E0}"/>
                </a:ext>
              </a:extLst>
            </p:cNvPr>
            <p:cNvSpPr>
              <a:spLocks/>
            </p:cNvSpPr>
            <p:nvPr/>
          </p:nvSpPr>
          <p:spPr bwMode="auto">
            <a:xfrm>
              <a:off x="7046913" y="2984500"/>
              <a:ext cx="361950" cy="239713"/>
            </a:xfrm>
            <a:custGeom>
              <a:avLst/>
              <a:gdLst>
                <a:gd name="T0" fmla="*/ 434 w 741"/>
                <a:gd name="T1" fmla="*/ 127 h 492"/>
                <a:gd name="T2" fmla="*/ 434 w 741"/>
                <a:gd name="T3" fmla="*/ 74 h 492"/>
                <a:gd name="T4" fmla="*/ 462 w 741"/>
                <a:gd name="T5" fmla="*/ 38 h 492"/>
                <a:gd name="T6" fmla="*/ 424 w 741"/>
                <a:gd name="T7" fmla="*/ 0 h 492"/>
                <a:gd name="T8" fmla="*/ 317 w 741"/>
                <a:gd name="T9" fmla="*/ 0 h 492"/>
                <a:gd name="T10" fmla="*/ 279 w 741"/>
                <a:gd name="T11" fmla="*/ 38 h 492"/>
                <a:gd name="T12" fmla="*/ 307 w 741"/>
                <a:gd name="T13" fmla="*/ 74 h 492"/>
                <a:gd name="T14" fmla="*/ 307 w 741"/>
                <a:gd name="T15" fmla="*/ 127 h 492"/>
                <a:gd name="T16" fmla="*/ 0 w 741"/>
                <a:gd name="T17" fmla="*/ 492 h 492"/>
                <a:gd name="T18" fmla="*/ 741 w 741"/>
                <a:gd name="T19" fmla="*/ 492 h 492"/>
                <a:gd name="T20" fmla="*/ 434 w 741"/>
                <a:gd name="T21" fmla="*/ 127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41" h="492">
                  <a:moveTo>
                    <a:pt x="434" y="127"/>
                  </a:moveTo>
                  <a:lnTo>
                    <a:pt x="434" y="74"/>
                  </a:lnTo>
                  <a:cubicBezTo>
                    <a:pt x="450" y="70"/>
                    <a:pt x="462" y="55"/>
                    <a:pt x="462" y="38"/>
                  </a:cubicBezTo>
                  <a:cubicBezTo>
                    <a:pt x="462" y="17"/>
                    <a:pt x="445" y="0"/>
                    <a:pt x="424" y="0"/>
                  </a:cubicBezTo>
                  <a:lnTo>
                    <a:pt x="317" y="0"/>
                  </a:lnTo>
                  <a:cubicBezTo>
                    <a:pt x="296" y="0"/>
                    <a:pt x="279" y="17"/>
                    <a:pt x="279" y="38"/>
                  </a:cubicBezTo>
                  <a:cubicBezTo>
                    <a:pt x="279" y="55"/>
                    <a:pt x="291" y="70"/>
                    <a:pt x="307" y="74"/>
                  </a:cubicBezTo>
                  <a:lnTo>
                    <a:pt x="307" y="127"/>
                  </a:lnTo>
                  <a:cubicBezTo>
                    <a:pt x="133" y="157"/>
                    <a:pt x="0" y="309"/>
                    <a:pt x="0" y="492"/>
                  </a:cubicBezTo>
                  <a:lnTo>
                    <a:pt x="741" y="492"/>
                  </a:lnTo>
                  <a:cubicBezTo>
                    <a:pt x="741" y="309"/>
                    <a:pt x="608" y="157"/>
                    <a:pt x="434" y="1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" name="Freeform 15">
              <a:extLst>
                <a:ext uri="{FF2B5EF4-FFF2-40B4-BE49-F238E27FC236}">
                  <a16:creationId xmlns:a16="http://schemas.microsoft.com/office/drawing/2014/main" id="{4F95CDCE-52F4-4F0B-B115-39A074A2C7D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761163" y="3238500"/>
              <a:ext cx="915988" cy="844550"/>
            </a:xfrm>
            <a:custGeom>
              <a:avLst/>
              <a:gdLst>
                <a:gd name="T0" fmla="*/ 343 w 1880"/>
                <a:gd name="T1" fmla="*/ 832 h 1735"/>
                <a:gd name="T2" fmla="*/ 150 w 1880"/>
                <a:gd name="T3" fmla="*/ 493 h 1735"/>
                <a:gd name="T4" fmla="*/ 537 w 1880"/>
                <a:gd name="T5" fmla="*/ 506 h 1735"/>
                <a:gd name="T6" fmla="*/ 462 w 1880"/>
                <a:gd name="T7" fmla="*/ 944 h 1735"/>
                <a:gd name="T8" fmla="*/ 1862 w 1880"/>
                <a:gd name="T9" fmla="*/ 248 h 1735"/>
                <a:gd name="T10" fmla="*/ 1765 w 1880"/>
                <a:gd name="T11" fmla="*/ 238 h 1735"/>
                <a:gd name="T12" fmla="*/ 1733 w 1880"/>
                <a:gd name="T13" fmla="*/ 262 h 1735"/>
                <a:gd name="T14" fmla="*/ 1694 w 1880"/>
                <a:gd name="T15" fmla="*/ 294 h 1735"/>
                <a:gd name="T16" fmla="*/ 1551 w 1880"/>
                <a:gd name="T17" fmla="*/ 397 h 1735"/>
                <a:gd name="T18" fmla="*/ 1396 w 1880"/>
                <a:gd name="T19" fmla="*/ 573 h 1735"/>
                <a:gd name="T20" fmla="*/ 1387 w 1880"/>
                <a:gd name="T21" fmla="*/ 584 h 1735"/>
                <a:gd name="T22" fmla="*/ 1334 w 1880"/>
                <a:gd name="T23" fmla="*/ 108 h 1735"/>
                <a:gd name="T24" fmla="*/ 1334 w 1880"/>
                <a:gd name="T25" fmla="*/ 0 h 1735"/>
                <a:gd name="T26" fmla="*/ 522 w 1880"/>
                <a:gd name="T27" fmla="*/ 54 h 1735"/>
                <a:gd name="T28" fmla="*/ 588 w 1880"/>
                <a:gd name="T29" fmla="*/ 108 h 1735"/>
                <a:gd name="T30" fmla="*/ 595 w 1880"/>
                <a:gd name="T31" fmla="*/ 134 h 1735"/>
                <a:gd name="T32" fmla="*/ 594 w 1880"/>
                <a:gd name="T33" fmla="*/ 322 h 1735"/>
                <a:gd name="T34" fmla="*/ 294 w 1880"/>
                <a:gd name="T35" fmla="*/ 243 h 1735"/>
                <a:gd name="T36" fmla="*/ 16 w 1880"/>
                <a:gd name="T37" fmla="*/ 492 h 1735"/>
                <a:gd name="T38" fmla="*/ 308 w 1880"/>
                <a:gd name="T39" fmla="*/ 960 h 1735"/>
                <a:gd name="T40" fmla="*/ 298 w 1880"/>
                <a:gd name="T41" fmla="*/ 1179 h 1735"/>
                <a:gd name="T42" fmla="*/ 416 w 1880"/>
                <a:gd name="T43" fmla="*/ 1226 h 1735"/>
                <a:gd name="T44" fmla="*/ 423 w 1880"/>
                <a:gd name="T45" fmla="*/ 1385 h 1735"/>
                <a:gd name="T46" fmla="*/ 518 w 1880"/>
                <a:gd name="T47" fmla="*/ 1606 h 1735"/>
                <a:gd name="T48" fmla="*/ 496 w 1880"/>
                <a:gd name="T49" fmla="*/ 1637 h 1735"/>
                <a:gd name="T50" fmla="*/ 430 w 1880"/>
                <a:gd name="T51" fmla="*/ 1735 h 1735"/>
                <a:gd name="T52" fmla="*/ 470 w 1880"/>
                <a:gd name="T53" fmla="*/ 1735 h 1735"/>
                <a:gd name="T54" fmla="*/ 597 w 1880"/>
                <a:gd name="T55" fmla="*/ 1735 h 1735"/>
                <a:gd name="T56" fmla="*/ 619 w 1880"/>
                <a:gd name="T57" fmla="*/ 1735 h 1735"/>
                <a:gd name="T58" fmla="*/ 635 w 1880"/>
                <a:gd name="T59" fmla="*/ 1735 h 1735"/>
                <a:gd name="T60" fmla="*/ 1444 w 1880"/>
                <a:gd name="T61" fmla="*/ 1735 h 1735"/>
                <a:gd name="T62" fmla="*/ 1517 w 1880"/>
                <a:gd name="T63" fmla="*/ 1704 h 1735"/>
                <a:gd name="T64" fmla="*/ 1404 w 1880"/>
                <a:gd name="T65" fmla="*/ 1637 h 1735"/>
                <a:gd name="T66" fmla="*/ 1549 w 1880"/>
                <a:gd name="T67" fmla="*/ 1063 h 1735"/>
                <a:gd name="T68" fmla="*/ 1551 w 1880"/>
                <a:gd name="T69" fmla="*/ 1011 h 1735"/>
                <a:gd name="T70" fmla="*/ 1700 w 1880"/>
                <a:gd name="T71" fmla="*/ 765 h 1735"/>
                <a:gd name="T72" fmla="*/ 1699 w 1880"/>
                <a:gd name="T73" fmla="*/ 716 h 1735"/>
                <a:gd name="T74" fmla="*/ 1686 w 1880"/>
                <a:gd name="T75" fmla="*/ 604 h 1735"/>
                <a:gd name="T76" fmla="*/ 1683 w 1880"/>
                <a:gd name="T77" fmla="*/ 559 h 1735"/>
                <a:gd name="T78" fmla="*/ 1744 w 1880"/>
                <a:gd name="T79" fmla="*/ 369 h 1735"/>
                <a:gd name="T80" fmla="*/ 1762 w 1880"/>
                <a:gd name="T81" fmla="*/ 345 h 1735"/>
                <a:gd name="T82" fmla="*/ 1797 w 1880"/>
                <a:gd name="T83" fmla="*/ 309 h 1735"/>
                <a:gd name="T84" fmla="*/ 1872 w 1880"/>
                <a:gd name="T85" fmla="*/ 255 h 1735"/>
                <a:gd name="T86" fmla="*/ 1871 w 1880"/>
                <a:gd name="T87" fmla="*/ 249 h 17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80" h="1735">
                  <a:moveTo>
                    <a:pt x="462" y="944"/>
                  </a:moveTo>
                  <a:cubicBezTo>
                    <a:pt x="425" y="904"/>
                    <a:pt x="383" y="868"/>
                    <a:pt x="343" y="832"/>
                  </a:cubicBezTo>
                  <a:cubicBezTo>
                    <a:pt x="271" y="769"/>
                    <a:pt x="181" y="706"/>
                    <a:pt x="148" y="612"/>
                  </a:cubicBezTo>
                  <a:cubicBezTo>
                    <a:pt x="134" y="574"/>
                    <a:pt x="135" y="531"/>
                    <a:pt x="150" y="493"/>
                  </a:cubicBezTo>
                  <a:cubicBezTo>
                    <a:pt x="178" y="416"/>
                    <a:pt x="261" y="365"/>
                    <a:pt x="343" y="373"/>
                  </a:cubicBezTo>
                  <a:cubicBezTo>
                    <a:pt x="424" y="381"/>
                    <a:pt x="494" y="438"/>
                    <a:pt x="537" y="506"/>
                  </a:cubicBezTo>
                  <a:cubicBezTo>
                    <a:pt x="545" y="520"/>
                    <a:pt x="552" y="532"/>
                    <a:pt x="557" y="542"/>
                  </a:cubicBezTo>
                  <a:cubicBezTo>
                    <a:pt x="532" y="678"/>
                    <a:pt x="502" y="813"/>
                    <a:pt x="462" y="944"/>
                  </a:cubicBezTo>
                  <a:close/>
                  <a:moveTo>
                    <a:pt x="1871" y="249"/>
                  </a:moveTo>
                  <a:cubicBezTo>
                    <a:pt x="1868" y="248"/>
                    <a:pt x="1865" y="248"/>
                    <a:pt x="1862" y="248"/>
                  </a:cubicBezTo>
                  <a:cubicBezTo>
                    <a:pt x="1836" y="247"/>
                    <a:pt x="1809" y="244"/>
                    <a:pt x="1780" y="240"/>
                  </a:cubicBezTo>
                  <a:cubicBezTo>
                    <a:pt x="1775" y="240"/>
                    <a:pt x="1770" y="239"/>
                    <a:pt x="1765" y="238"/>
                  </a:cubicBezTo>
                  <a:cubicBezTo>
                    <a:pt x="1764" y="239"/>
                    <a:pt x="1764" y="239"/>
                    <a:pt x="1763" y="239"/>
                  </a:cubicBezTo>
                  <a:cubicBezTo>
                    <a:pt x="1753" y="246"/>
                    <a:pt x="1743" y="254"/>
                    <a:pt x="1733" y="262"/>
                  </a:cubicBezTo>
                  <a:cubicBezTo>
                    <a:pt x="1731" y="263"/>
                    <a:pt x="1728" y="265"/>
                    <a:pt x="1725" y="266"/>
                  </a:cubicBezTo>
                  <a:cubicBezTo>
                    <a:pt x="1714" y="277"/>
                    <a:pt x="1699" y="282"/>
                    <a:pt x="1694" y="294"/>
                  </a:cubicBezTo>
                  <a:cubicBezTo>
                    <a:pt x="1691" y="296"/>
                    <a:pt x="1688" y="299"/>
                    <a:pt x="1685" y="301"/>
                  </a:cubicBezTo>
                  <a:cubicBezTo>
                    <a:pt x="1641" y="334"/>
                    <a:pt x="1592" y="360"/>
                    <a:pt x="1551" y="397"/>
                  </a:cubicBezTo>
                  <a:cubicBezTo>
                    <a:pt x="1548" y="400"/>
                    <a:pt x="1545" y="402"/>
                    <a:pt x="1542" y="405"/>
                  </a:cubicBezTo>
                  <a:cubicBezTo>
                    <a:pt x="1485" y="455"/>
                    <a:pt x="1433" y="511"/>
                    <a:pt x="1396" y="573"/>
                  </a:cubicBezTo>
                  <a:cubicBezTo>
                    <a:pt x="1394" y="575"/>
                    <a:pt x="1393" y="577"/>
                    <a:pt x="1391" y="579"/>
                  </a:cubicBezTo>
                  <a:cubicBezTo>
                    <a:pt x="1390" y="580"/>
                    <a:pt x="1388" y="582"/>
                    <a:pt x="1387" y="584"/>
                  </a:cubicBezTo>
                  <a:cubicBezTo>
                    <a:pt x="1275" y="439"/>
                    <a:pt x="1310" y="179"/>
                    <a:pt x="1322" y="108"/>
                  </a:cubicBezTo>
                  <a:lnTo>
                    <a:pt x="1334" y="108"/>
                  </a:lnTo>
                  <a:cubicBezTo>
                    <a:pt x="1363" y="108"/>
                    <a:pt x="1387" y="84"/>
                    <a:pt x="1387" y="54"/>
                  </a:cubicBezTo>
                  <a:cubicBezTo>
                    <a:pt x="1387" y="24"/>
                    <a:pt x="1363" y="0"/>
                    <a:pt x="1334" y="0"/>
                  </a:cubicBezTo>
                  <a:lnTo>
                    <a:pt x="576" y="0"/>
                  </a:lnTo>
                  <a:cubicBezTo>
                    <a:pt x="546" y="0"/>
                    <a:pt x="522" y="24"/>
                    <a:pt x="522" y="54"/>
                  </a:cubicBezTo>
                  <a:cubicBezTo>
                    <a:pt x="522" y="84"/>
                    <a:pt x="546" y="108"/>
                    <a:pt x="576" y="108"/>
                  </a:cubicBezTo>
                  <a:lnTo>
                    <a:pt x="588" y="108"/>
                  </a:lnTo>
                  <a:cubicBezTo>
                    <a:pt x="589" y="111"/>
                    <a:pt x="590" y="115"/>
                    <a:pt x="591" y="119"/>
                  </a:cubicBezTo>
                  <a:cubicBezTo>
                    <a:pt x="592" y="124"/>
                    <a:pt x="593" y="129"/>
                    <a:pt x="595" y="134"/>
                  </a:cubicBezTo>
                  <a:cubicBezTo>
                    <a:pt x="608" y="192"/>
                    <a:pt x="603" y="249"/>
                    <a:pt x="597" y="307"/>
                  </a:cubicBezTo>
                  <a:cubicBezTo>
                    <a:pt x="596" y="312"/>
                    <a:pt x="595" y="317"/>
                    <a:pt x="594" y="322"/>
                  </a:cubicBezTo>
                  <a:cubicBezTo>
                    <a:pt x="593" y="332"/>
                    <a:pt x="591" y="343"/>
                    <a:pt x="589" y="353"/>
                  </a:cubicBezTo>
                  <a:cubicBezTo>
                    <a:pt x="511" y="278"/>
                    <a:pt x="406" y="232"/>
                    <a:pt x="294" y="243"/>
                  </a:cubicBezTo>
                  <a:cubicBezTo>
                    <a:pt x="204" y="251"/>
                    <a:pt x="118" y="298"/>
                    <a:pt x="66" y="369"/>
                  </a:cubicBezTo>
                  <a:cubicBezTo>
                    <a:pt x="40" y="405"/>
                    <a:pt x="22" y="446"/>
                    <a:pt x="16" y="492"/>
                  </a:cubicBezTo>
                  <a:cubicBezTo>
                    <a:pt x="0" y="619"/>
                    <a:pt x="68" y="750"/>
                    <a:pt x="160" y="834"/>
                  </a:cubicBezTo>
                  <a:cubicBezTo>
                    <a:pt x="218" y="887"/>
                    <a:pt x="251" y="911"/>
                    <a:pt x="308" y="960"/>
                  </a:cubicBezTo>
                  <a:cubicBezTo>
                    <a:pt x="411" y="1049"/>
                    <a:pt x="393" y="1090"/>
                    <a:pt x="345" y="1094"/>
                  </a:cubicBezTo>
                  <a:cubicBezTo>
                    <a:pt x="309" y="1098"/>
                    <a:pt x="278" y="1128"/>
                    <a:pt x="298" y="1179"/>
                  </a:cubicBezTo>
                  <a:cubicBezTo>
                    <a:pt x="312" y="1214"/>
                    <a:pt x="353" y="1224"/>
                    <a:pt x="389" y="1228"/>
                  </a:cubicBezTo>
                  <a:cubicBezTo>
                    <a:pt x="398" y="1228"/>
                    <a:pt x="407" y="1228"/>
                    <a:pt x="416" y="1226"/>
                  </a:cubicBezTo>
                  <a:cubicBezTo>
                    <a:pt x="413" y="1271"/>
                    <a:pt x="413" y="1317"/>
                    <a:pt x="421" y="1364"/>
                  </a:cubicBezTo>
                  <a:cubicBezTo>
                    <a:pt x="422" y="1371"/>
                    <a:pt x="422" y="1378"/>
                    <a:pt x="423" y="1385"/>
                  </a:cubicBezTo>
                  <a:cubicBezTo>
                    <a:pt x="434" y="1466"/>
                    <a:pt x="469" y="1546"/>
                    <a:pt x="522" y="1610"/>
                  </a:cubicBezTo>
                  <a:lnTo>
                    <a:pt x="518" y="1606"/>
                  </a:lnTo>
                  <a:cubicBezTo>
                    <a:pt x="526" y="1616"/>
                    <a:pt x="533" y="1627"/>
                    <a:pt x="541" y="1637"/>
                  </a:cubicBezTo>
                  <a:lnTo>
                    <a:pt x="496" y="1637"/>
                  </a:lnTo>
                  <a:cubicBezTo>
                    <a:pt x="460" y="1637"/>
                    <a:pt x="430" y="1667"/>
                    <a:pt x="430" y="1704"/>
                  </a:cubicBezTo>
                  <a:lnTo>
                    <a:pt x="430" y="1735"/>
                  </a:lnTo>
                  <a:lnTo>
                    <a:pt x="452" y="1735"/>
                  </a:lnTo>
                  <a:lnTo>
                    <a:pt x="470" y="1735"/>
                  </a:lnTo>
                  <a:lnTo>
                    <a:pt x="574" y="1735"/>
                  </a:lnTo>
                  <a:cubicBezTo>
                    <a:pt x="582" y="1735"/>
                    <a:pt x="589" y="1735"/>
                    <a:pt x="597" y="1735"/>
                  </a:cubicBezTo>
                  <a:cubicBezTo>
                    <a:pt x="598" y="1735"/>
                    <a:pt x="599" y="1735"/>
                    <a:pt x="600" y="1735"/>
                  </a:cubicBezTo>
                  <a:lnTo>
                    <a:pt x="619" y="1735"/>
                  </a:lnTo>
                  <a:cubicBezTo>
                    <a:pt x="620" y="1735"/>
                    <a:pt x="621" y="1735"/>
                    <a:pt x="622" y="1735"/>
                  </a:cubicBezTo>
                  <a:cubicBezTo>
                    <a:pt x="626" y="1735"/>
                    <a:pt x="631" y="1735"/>
                    <a:pt x="635" y="1735"/>
                  </a:cubicBezTo>
                  <a:lnTo>
                    <a:pt x="690" y="1735"/>
                  </a:lnTo>
                  <a:lnTo>
                    <a:pt x="1444" y="1735"/>
                  </a:lnTo>
                  <a:lnTo>
                    <a:pt x="1517" y="1735"/>
                  </a:lnTo>
                  <a:lnTo>
                    <a:pt x="1517" y="1704"/>
                  </a:lnTo>
                  <a:cubicBezTo>
                    <a:pt x="1517" y="1667"/>
                    <a:pt x="1487" y="1637"/>
                    <a:pt x="1450" y="1637"/>
                  </a:cubicBezTo>
                  <a:lnTo>
                    <a:pt x="1404" y="1637"/>
                  </a:lnTo>
                  <a:cubicBezTo>
                    <a:pt x="1461" y="1537"/>
                    <a:pt x="1516" y="1441"/>
                    <a:pt x="1539" y="1325"/>
                  </a:cubicBezTo>
                  <a:cubicBezTo>
                    <a:pt x="1556" y="1239"/>
                    <a:pt x="1558" y="1150"/>
                    <a:pt x="1549" y="1063"/>
                  </a:cubicBezTo>
                  <a:cubicBezTo>
                    <a:pt x="1548" y="1056"/>
                    <a:pt x="1547" y="1049"/>
                    <a:pt x="1547" y="1043"/>
                  </a:cubicBezTo>
                  <a:cubicBezTo>
                    <a:pt x="1557" y="1032"/>
                    <a:pt x="1538" y="1022"/>
                    <a:pt x="1551" y="1011"/>
                  </a:cubicBezTo>
                  <a:cubicBezTo>
                    <a:pt x="1559" y="1010"/>
                    <a:pt x="1566" y="1009"/>
                    <a:pt x="1573" y="1007"/>
                  </a:cubicBezTo>
                  <a:cubicBezTo>
                    <a:pt x="1679" y="979"/>
                    <a:pt x="1700" y="872"/>
                    <a:pt x="1700" y="765"/>
                  </a:cubicBezTo>
                  <a:cubicBezTo>
                    <a:pt x="1700" y="763"/>
                    <a:pt x="1700" y="761"/>
                    <a:pt x="1700" y="759"/>
                  </a:cubicBezTo>
                  <a:cubicBezTo>
                    <a:pt x="1699" y="747"/>
                    <a:pt x="1699" y="733"/>
                    <a:pt x="1699" y="716"/>
                  </a:cubicBezTo>
                  <a:cubicBezTo>
                    <a:pt x="1699" y="714"/>
                    <a:pt x="1699" y="712"/>
                    <a:pt x="1699" y="710"/>
                  </a:cubicBezTo>
                  <a:cubicBezTo>
                    <a:pt x="1695" y="676"/>
                    <a:pt x="1690" y="638"/>
                    <a:pt x="1686" y="604"/>
                  </a:cubicBezTo>
                  <a:cubicBezTo>
                    <a:pt x="1685" y="601"/>
                    <a:pt x="1685" y="598"/>
                    <a:pt x="1685" y="595"/>
                  </a:cubicBezTo>
                  <a:cubicBezTo>
                    <a:pt x="1683" y="583"/>
                    <a:pt x="1683" y="571"/>
                    <a:pt x="1683" y="559"/>
                  </a:cubicBezTo>
                  <a:cubicBezTo>
                    <a:pt x="1683" y="491"/>
                    <a:pt x="1703" y="428"/>
                    <a:pt x="1738" y="377"/>
                  </a:cubicBezTo>
                  <a:cubicBezTo>
                    <a:pt x="1740" y="374"/>
                    <a:pt x="1742" y="371"/>
                    <a:pt x="1744" y="369"/>
                  </a:cubicBezTo>
                  <a:cubicBezTo>
                    <a:pt x="1748" y="363"/>
                    <a:pt x="1751" y="357"/>
                    <a:pt x="1755" y="352"/>
                  </a:cubicBezTo>
                  <a:cubicBezTo>
                    <a:pt x="1757" y="349"/>
                    <a:pt x="1760" y="347"/>
                    <a:pt x="1762" y="345"/>
                  </a:cubicBezTo>
                  <a:cubicBezTo>
                    <a:pt x="1770" y="334"/>
                    <a:pt x="1780" y="325"/>
                    <a:pt x="1790" y="315"/>
                  </a:cubicBezTo>
                  <a:cubicBezTo>
                    <a:pt x="1792" y="313"/>
                    <a:pt x="1795" y="311"/>
                    <a:pt x="1797" y="309"/>
                  </a:cubicBezTo>
                  <a:cubicBezTo>
                    <a:pt x="1818" y="292"/>
                    <a:pt x="1841" y="277"/>
                    <a:pt x="1863" y="261"/>
                  </a:cubicBezTo>
                  <a:cubicBezTo>
                    <a:pt x="1866" y="259"/>
                    <a:pt x="1869" y="257"/>
                    <a:pt x="1872" y="255"/>
                  </a:cubicBezTo>
                  <a:cubicBezTo>
                    <a:pt x="1871" y="254"/>
                    <a:pt x="1877" y="253"/>
                    <a:pt x="1880" y="252"/>
                  </a:cubicBezTo>
                  <a:cubicBezTo>
                    <a:pt x="1880" y="244"/>
                    <a:pt x="1875" y="249"/>
                    <a:pt x="1871" y="2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38" name="Graphic 91">
            <a:extLst>
              <a:ext uri="{FF2B5EF4-FFF2-40B4-BE49-F238E27FC236}">
                <a16:creationId xmlns:a16="http://schemas.microsoft.com/office/drawing/2014/main" id="{BFE9C297-B5F3-4DCE-B6C2-3A5DD505D4FE}"/>
              </a:ext>
            </a:extLst>
          </p:cNvPr>
          <p:cNvGrpSpPr/>
          <p:nvPr/>
        </p:nvGrpSpPr>
        <p:grpSpPr>
          <a:xfrm>
            <a:off x="1144037" y="3345156"/>
            <a:ext cx="536513" cy="786641"/>
            <a:chOff x="3754787" y="-1068"/>
            <a:chExt cx="4675653" cy="6855489"/>
          </a:xfrm>
          <a:solidFill>
            <a:schemeClr val="accent2"/>
          </a:solidFill>
        </p:grpSpPr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09F1737F-B1CA-45A0-BF07-E4CB03BE6214}"/>
                </a:ext>
              </a:extLst>
            </p:cNvPr>
            <p:cNvSpPr/>
            <p:nvPr/>
          </p:nvSpPr>
          <p:spPr>
            <a:xfrm>
              <a:off x="3770150" y="-1068"/>
              <a:ext cx="4660290" cy="2870624"/>
            </a:xfrm>
            <a:custGeom>
              <a:avLst/>
              <a:gdLst>
                <a:gd name="connsiteX0" fmla="*/ 4666733 w 4660290"/>
                <a:gd name="connsiteY0" fmla="*/ 959613 h 2870624"/>
                <a:gd name="connsiteX1" fmla="*/ 4591567 w 4660290"/>
                <a:gd name="connsiteY1" fmla="*/ 1021178 h 2870624"/>
                <a:gd name="connsiteX2" fmla="*/ 4551479 w 4660290"/>
                <a:gd name="connsiteY2" fmla="*/ 1023326 h 2870624"/>
                <a:gd name="connsiteX3" fmla="*/ 2154758 w 4660290"/>
                <a:gd name="connsiteY3" fmla="*/ 1023326 h 2870624"/>
                <a:gd name="connsiteX4" fmla="*/ 2118249 w 4660290"/>
                <a:gd name="connsiteY4" fmla="*/ 1023326 h 2870624"/>
                <a:gd name="connsiteX5" fmla="*/ 2118249 w 4660290"/>
                <a:gd name="connsiteY5" fmla="*/ 1291775 h 2870624"/>
                <a:gd name="connsiteX6" fmla="*/ 4009568 w 4660290"/>
                <a:gd name="connsiteY6" fmla="*/ 1291775 h 2870624"/>
                <a:gd name="connsiteX7" fmla="*/ 3995966 w 4660290"/>
                <a:gd name="connsiteY7" fmla="*/ 1459288 h 2870624"/>
                <a:gd name="connsiteX8" fmla="*/ 3708188 w 4660290"/>
                <a:gd name="connsiteY8" fmla="*/ 2124328 h 2870624"/>
                <a:gd name="connsiteX9" fmla="*/ 2897111 w 4660290"/>
                <a:gd name="connsiteY9" fmla="*/ 2710623 h 2870624"/>
                <a:gd name="connsiteX10" fmla="*/ 2272160 w 4660290"/>
                <a:gd name="connsiteY10" fmla="*/ 2860955 h 2870624"/>
                <a:gd name="connsiteX11" fmla="*/ 1935703 w 4660290"/>
                <a:gd name="connsiteY11" fmla="*/ 2875272 h 2870624"/>
                <a:gd name="connsiteX12" fmla="*/ 834700 w 4660290"/>
                <a:gd name="connsiteY12" fmla="*/ 2577471 h 2870624"/>
                <a:gd name="connsiteX13" fmla="*/ 182546 w 4660290"/>
                <a:gd name="connsiteY13" fmla="*/ 1947509 h 2870624"/>
                <a:gd name="connsiteX14" fmla="*/ 17181 w 4660290"/>
                <a:gd name="connsiteY14" fmla="*/ 1472174 h 2870624"/>
                <a:gd name="connsiteX15" fmla="*/ 0 w 4660290"/>
                <a:gd name="connsiteY15" fmla="*/ 1293207 h 2870624"/>
                <a:gd name="connsiteX16" fmla="*/ 1891319 w 4660290"/>
                <a:gd name="connsiteY16" fmla="*/ 1293207 h 2870624"/>
                <a:gd name="connsiteX17" fmla="*/ 1892751 w 4660290"/>
                <a:gd name="connsiteY17" fmla="*/ 1269584 h 2870624"/>
                <a:gd name="connsiteX18" fmla="*/ 1892751 w 4660290"/>
                <a:gd name="connsiteY18" fmla="*/ 763466 h 2870624"/>
                <a:gd name="connsiteX19" fmla="*/ 1876286 w 4660290"/>
                <a:gd name="connsiteY19" fmla="*/ 730536 h 2870624"/>
                <a:gd name="connsiteX20" fmla="*/ 1805415 w 4660290"/>
                <a:gd name="connsiteY20" fmla="*/ 477119 h 2870624"/>
                <a:gd name="connsiteX21" fmla="*/ 2027334 w 4660290"/>
                <a:gd name="connsiteY21" fmla="*/ 343252 h 2870624"/>
                <a:gd name="connsiteX22" fmla="*/ 2217038 w 4660290"/>
                <a:gd name="connsiteY22" fmla="*/ 522935 h 2870624"/>
                <a:gd name="connsiteX23" fmla="*/ 2146883 w 4660290"/>
                <a:gd name="connsiteY23" fmla="*/ 717651 h 2870624"/>
                <a:gd name="connsiteX24" fmla="*/ 2118249 w 4660290"/>
                <a:gd name="connsiteY24" fmla="*/ 796396 h 2870624"/>
                <a:gd name="connsiteX25" fmla="*/ 4237929 w 4660290"/>
                <a:gd name="connsiteY25" fmla="*/ 796396 h 2870624"/>
                <a:gd name="connsiteX26" fmla="*/ 4225760 w 4660290"/>
                <a:gd name="connsiteY26" fmla="*/ 689016 h 2870624"/>
                <a:gd name="connsiteX27" fmla="*/ 4194977 w 4660290"/>
                <a:gd name="connsiteY27" fmla="*/ 383341 h 2870624"/>
                <a:gd name="connsiteX28" fmla="*/ 4184955 w 4660290"/>
                <a:gd name="connsiteY28" fmla="*/ 150684 h 2870624"/>
                <a:gd name="connsiteX29" fmla="*/ 4194977 w 4660290"/>
                <a:gd name="connsiteY29" fmla="*/ 60485 h 2870624"/>
                <a:gd name="connsiteX30" fmla="*/ 4240077 w 4660290"/>
                <a:gd name="connsiteY30" fmla="*/ 15386 h 2870624"/>
                <a:gd name="connsiteX31" fmla="*/ 4503516 w 4660290"/>
                <a:gd name="connsiteY31" fmla="*/ 3216 h 2870624"/>
                <a:gd name="connsiteX32" fmla="*/ 4585840 w 4660290"/>
                <a:gd name="connsiteY32" fmla="*/ 11806 h 2870624"/>
                <a:gd name="connsiteX33" fmla="*/ 4653848 w 4660290"/>
                <a:gd name="connsiteY33" fmla="*/ 83393 h 2870624"/>
                <a:gd name="connsiteX34" fmla="*/ 4651700 w 4660290"/>
                <a:gd name="connsiteY34" fmla="*/ 371887 h 2870624"/>
                <a:gd name="connsiteX35" fmla="*/ 4617338 w 4660290"/>
                <a:gd name="connsiteY35" fmla="*/ 711924 h 2870624"/>
                <a:gd name="connsiteX36" fmla="*/ 4605884 w 4660290"/>
                <a:gd name="connsiteY36" fmla="*/ 802839 h 2870624"/>
                <a:gd name="connsiteX37" fmla="*/ 4665301 w 4660290"/>
                <a:gd name="connsiteY37" fmla="*/ 862256 h 2870624"/>
                <a:gd name="connsiteX38" fmla="*/ 4666733 w 4660290"/>
                <a:gd name="connsiteY38" fmla="*/ 959613 h 2870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4660290" h="2870624">
                  <a:moveTo>
                    <a:pt x="4666733" y="959613"/>
                  </a:moveTo>
                  <a:cubicBezTo>
                    <a:pt x="4663154" y="1006861"/>
                    <a:pt x="4634519" y="1021894"/>
                    <a:pt x="4591567" y="1021178"/>
                  </a:cubicBezTo>
                  <a:cubicBezTo>
                    <a:pt x="4577965" y="1021178"/>
                    <a:pt x="4565080" y="1023326"/>
                    <a:pt x="4551479" y="1023326"/>
                  </a:cubicBezTo>
                  <a:cubicBezTo>
                    <a:pt x="3752572" y="1023326"/>
                    <a:pt x="2953665" y="1023326"/>
                    <a:pt x="2154758" y="1023326"/>
                  </a:cubicBezTo>
                  <a:cubicBezTo>
                    <a:pt x="2143304" y="1023326"/>
                    <a:pt x="2131850" y="1023326"/>
                    <a:pt x="2118249" y="1023326"/>
                  </a:cubicBezTo>
                  <a:cubicBezTo>
                    <a:pt x="2118249" y="1112809"/>
                    <a:pt x="2118249" y="1200860"/>
                    <a:pt x="2118249" y="1291775"/>
                  </a:cubicBezTo>
                  <a:cubicBezTo>
                    <a:pt x="2746779" y="1291775"/>
                    <a:pt x="3375310" y="1291775"/>
                    <a:pt x="4009568" y="1291775"/>
                  </a:cubicBezTo>
                  <a:cubicBezTo>
                    <a:pt x="4005272" y="1349761"/>
                    <a:pt x="4003841" y="1404882"/>
                    <a:pt x="3995966" y="1459288"/>
                  </a:cubicBezTo>
                  <a:cubicBezTo>
                    <a:pt x="3961605" y="1706978"/>
                    <a:pt x="3862815" y="1928181"/>
                    <a:pt x="3708188" y="2124328"/>
                  </a:cubicBezTo>
                  <a:cubicBezTo>
                    <a:pt x="3493428" y="2396357"/>
                    <a:pt x="3216388" y="2583914"/>
                    <a:pt x="2897111" y="2710623"/>
                  </a:cubicBezTo>
                  <a:cubicBezTo>
                    <a:pt x="2695953" y="2790084"/>
                    <a:pt x="2487636" y="2842342"/>
                    <a:pt x="2272160" y="2860955"/>
                  </a:cubicBezTo>
                  <a:cubicBezTo>
                    <a:pt x="2160485" y="2870261"/>
                    <a:pt x="2047378" y="2878135"/>
                    <a:pt x="1935703" y="2875272"/>
                  </a:cubicBezTo>
                  <a:cubicBezTo>
                    <a:pt x="1545556" y="2863818"/>
                    <a:pt x="1175453" y="2772187"/>
                    <a:pt x="834700" y="2577471"/>
                  </a:cubicBezTo>
                  <a:cubicBezTo>
                    <a:pt x="564819" y="2422844"/>
                    <a:pt x="340037" y="2219538"/>
                    <a:pt x="182546" y="1947509"/>
                  </a:cubicBezTo>
                  <a:cubicBezTo>
                    <a:pt x="97358" y="1800041"/>
                    <a:pt x="39373" y="1641834"/>
                    <a:pt x="17181" y="1472174"/>
                  </a:cubicBezTo>
                  <a:cubicBezTo>
                    <a:pt x="9306" y="1414189"/>
                    <a:pt x="5727" y="1355488"/>
                    <a:pt x="0" y="1293207"/>
                  </a:cubicBezTo>
                  <a:cubicBezTo>
                    <a:pt x="632110" y="1293207"/>
                    <a:pt x="1261357" y="1293207"/>
                    <a:pt x="1891319" y="1293207"/>
                  </a:cubicBezTo>
                  <a:cubicBezTo>
                    <a:pt x="1892035" y="1283185"/>
                    <a:pt x="1892751" y="1276742"/>
                    <a:pt x="1892751" y="1269584"/>
                  </a:cubicBezTo>
                  <a:cubicBezTo>
                    <a:pt x="1892751" y="1100639"/>
                    <a:pt x="1892751" y="932411"/>
                    <a:pt x="1892751" y="763466"/>
                  </a:cubicBezTo>
                  <a:cubicBezTo>
                    <a:pt x="1892751" y="749149"/>
                    <a:pt x="1889171" y="739842"/>
                    <a:pt x="1876286" y="730536"/>
                  </a:cubicBezTo>
                  <a:cubicBezTo>
                    <a:pt x="1797540" y="672551"/>
                    <a:pt x="1768906" y="569466"/>
                    <a:pt x="1805415" y="477119"/>
                  </a:cubicBezTo>
                  <a:cubicBezTo>
                    <a:pt x="1840493" y="388352"/>
                    <a:pt x="1930692" y="334662"/>
                    <a:pt x="2027334" y="343252"/>
                  </a:cubicBezTo>
                  <a:cubicBezTo>
                    <a:pt x="2121112" y="351843"/>
                    <a:pt x="2202721" y="427009"/>
                    <a:pt x="2217038" y="522935"/>
                  </a:cubicBezTo>
                  <a:cubicBezTo>
                    <a:pt x="2228492" y="599533"/>
                    <a:pt x="2207732" y="668256"/>
                    <a:pt x="2146883" y="717651"/>
                  </a:cubicBezTo>
                  <a:cubicBezTo>
                    <a:pt x="2118249" y="740558"/>
                    <a:pt x="2112522" y="763466"/>
                    <a:pt x="2118249" y="796396"/>
                  </a:cubicBezTo>
                  <a:cubicBezTo>
                    <a:pt x="2823377" y="796396"/>
                    <a:pt x="3529221" y="796396"/>
                    <a:pt x="4237929" y="796396"/>
                  </a:cubicBezTo>
                  <a:cubicBezTo>
                    <a:pt x="4233634" y="760603"/>
                    <a:pt x="4229339" y="724809"/>
                    <a:pt x="4225760" y="689016"/>
                  </a:cubicBezTo>
                  <a:cubicBezTo>
                    <a:pt x="4215022" y="587363"/>
                    <a:pt x="4203567" y="485710"/>
                    <a:pt x="4194977" y="383341"/>
                  </a:cubicBezTo>
                  <a:cubicBezTo>
                    <a:pt x="4188534" y="306027"/>
                    <a:pt x="4186387" y="228714"/>
                    <a:pt x="4184955" y="150684"/>
                  </a:cubicBezTo>
                  <a:cubicBezTo>
                    <a:pt x="4184239" y="120618"/>
                    <a:pt x="4190682" y="90552"/>
                    <a:pt x="4194977" y="60485"/>
                  </a:cubicBezTo>
                  <a:cubicBezTo>
                    <a:pt x="4198556" y="33998"/>
                    <a:pt x="4214305" y="20397"/>
                    <a:pt x="4240077" y="15386"/>
                  </a:cubicBezTo>
                  <a:cubicBezTo>
                    <a:pt x="4327412" y="-1795"/>
                    <a:pt x="4415464" y="-2511"/>
                    <a:pt x="4503516" y="3216"/>
                  </a:cubicBezTo>
                  <a:cubicBezTo>
                    <a:pt x="4530718" y="4648"/>
                    <a:pt x="4558637" y="7511"/>
                    <a:pt x="4585840" y="11806"/>
                  </a:cubicBezTo>
                  <a:cubicBezTo>
                    <a:pt x="4638098" y="20397"/>
                    <a:pt x="4652416" y="31135"/>
                    <a:pt x="4653848" y="83393"/>
                  </a:cubicBezTo>
                  <a:cubicBezTo>
                    <a:pt x="4655995" y="179319"/>
                    <a:pt x="4657427" y="275961"/>
                    <a:pt x="4651700" y="371887"/>
                  </a:cubicBezTo>
                  <a:cubicBezTo>
                    <a:pt x="4644541" y="485710"/>
                    <a:pt x="4629508" y="598817"/>
                    <a:pt x="4617338" y="711924"/>
                  </a:cubicBezTo>
                  <a:cubicBezTo>
                    <a:pt x="4614475" y="740558"/>
                    <a:pt x="4610179" y="769909"/>
                    <a:pt x="4605884" y="802839"/>
                  </a:cubicBezTo>
                  <a:cubicBezTo>
                    <a:pt x="4653848" y="796396"/>
                    <a:pt x="4658143" y="830757"/>
                    <a:pt x="4665301" y="862256"/>
                  </a:cubicBezTo>
                  <a:cubicBezTo>
                    <a:pt x="4666733" y="895185"/>
                    <a:pt x="4666733" y="927399"/>
                    <a:pt x="4666733" y="959613"/>
                  </a:cubicBezTo>
                  <a:close/>
                </a:path>
              </a:pathLst>
            </a:custGeom>
            <a:grpFill/>
            <a:ln w="7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EB12712D-81C2-4ECE-A2C5-59DAF91A650E}"/>
                </a:ext>
              </a:extLst>
            </p:cNvPr>
            <p:cNvSpPr/>
            <p:nvPr/>
          </p:nvSpPr>
          <p:spPr>
            <a:xfrm>
              <a:off x="3755425" y="6439218"/>
              <a:ext cx="4037486" cy="415203"/>
            </a:xfrm>
            <a:custGeom>
              <a:avLst/>
              <a:gdLst>
                <a:gd name="connsiteX0" fmla="*/ 144297 w 4037486"/>
                <a:gd name="connsiteY0" fmla="*/ 416634 h 415202"/>
                <a:gd name="connsiteX1" fmla="*/ 24031 w 4037486"/>
                <a:gd name="connsiteY1" fmla="*/ 331446 h 415202"/>
                <a:gd name="connsiteX2" fmla="*/ 3987 w 4037486"/>
                <a:gd name="connsiteY2" fmla="*/ 274177 h 415202"/>
                <a:gd name="connsiteX3" fmla="*/ 1839 w 4037486"/>
                <a:gd name="connsiteY3" fmla="*/ 153911 h 415202"/>
                <a:gd name="connsiteX4" fmla="*/ 179374 w 4037486"/>
                <a:gd name="connsiteY4" fmla="*/ 0 h 415202"/>
                <a:gd name="connsiteX5" fmla="*/ 195123 w 4037486"/>
                <a:gd name="connsiteY5" fmla="*/ 0 h 415202"/>
                <a:gd name="connsiteX6" fmla="*/ 3844610 w 4037486"/>
                <a:gd name="connsiteY6" fmla="*/ 0 h 415202"/>
                <a:gd name="connsiteX7" fmla="*/ 4020713 w 4037486"/>
                <a:gd name="connsiteY7" fmla="*/ 95926 h 415202"/>
                <a:gd name="connsiteX8" fmla="*/ 4037178 w 4037486"/>
                <a:gd name="connsiteY8" fmla="*/ 151764 h 415202"/>
                <a:gd name="connsiteX9" fmla="*/ 4037178 w 4037486"/>
                <a:gd name="connsiteY9" fmla="*/ 264155 h 415202"/>
                <a:gd name="connsiteX10" fmla="*/ 3923355 w 4037486"/>
                <a:gd name="connsiteY10" fmla="*/ 405896 h 415202"/>
                <a:gd name="connsiteX11" fmla="*/ 3893289 w 4037486"/>
                <a:gd name="connsiteY11" fmla="*/ 415918 h 415202"/>
                <a:gd name="connsiteX12" fmla="*/ 144297 w 4037486"/>
                <a:gd name="connsiteY12" fmla="*/ 416634 h 415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37486" h="415202">
                  <a:moveTo>
                    <a:pt x="144297" y="416634"/>
                  </a:moveTo>
                  <a:cubicBezTo>
                    <a:pt x="94186" y="402317"/>
                    <a:pt x="49087" y="380125"/>
                    <a:pt x="24031" y="331446"/>
                  </a:cubicBezTo>
                  <a:cubicBezTo>
                    <a:pt x="14725" y="313549"/>
                    <a:pt x="5419" y="293505"/>
                    <a:pt x="3987" y="274177"/>
                  </a:cubicBezTo>
                  <a:cubicBezTo>
                    <a:pt x="408" y="234088"/>
                    <a:pt x="-1740" y="194000"/>
                    <a:pt x="1839" y="153911"/>
                  </a:cubicBezTo>
                  <a:cubicBezTo>
                    <a:pt x="10430" y="61564"/>
                    <a:pt x="79869" y="2864"/>
                    <a:pt x="179374" y="0"/>
                  </a:cubicBezTo>
                  <a:cubicBezTo>
                    <a:pt x="184385" y="0"/>
                    <a:pt x="190112" y="0"/>
                    <a:pt x="195123" y="0"/>
                  </a:cubicBezTo>
                  <a:cubicBezTo>
                    <a:pt x="1411380" y="0"/>
                    <a:pt x="2628353" y="0"/>
                    <a:pt x="3844610" y="0"/>
                  </a:cubicBezTo>
                  <a:cubicBezTo>
                    <a:pt x="3921924" y="0"/>
                    <a:pt x="3984920" y="23624"/>
                    <a:pt x="4020713" y="95926"/>
                  </a:cubicBezTo>
                  <a:cubicBezTo>
                    <a:pt x="4029304" y="113107"/>
                    <a:pt x="4035746" y="132435"/>
                    <a:pt x="4037178" y="151764"/>
                  </a:cubicBezTo>
                  <a:cubicBezTo>
                    <a:pt x="4040042" y="188989"/>
                    <a:pt x="4040042" y="226930"/>
                    <a:pt x="4037178" y="264155"/>
                  </a:cubicBezTo>
                  <a:cubicBezTo>
                    <a:pt x="4032883" y="327867"/>
                    <a:pt x="3984920" y="386568"/>
                    <a:pt x="3923355" y="405896"/>
                  </a:cubicBezTo>
                  <a:cubicBezTo>
                    <a:pt x="3913333" y="408760"/>
                    <a:pt x="3903311" y="413055"/>
                    <a:pt x="3893289" y="415918"/>
                  </a:cubicBezTo>
                  <a:cubicBezTo>
                    <a:pt x="2644102" y="416634"/>
                    <a:pt x="1394200" y="416634"/>
                    <a:pt x="144297" y="416634"/>
                  </a:cubicBezTo>
                  <a:close/>
                </a:path>
              </a:pathLst>
            </a:custGeom>
            <a:grpFill/>
            <a:ln w="7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C0917CA5-90A1-4D4B-BF9E-C0FEA88A2061}"/>
                </a:ext>
              </a:extLst>
            </p:cNvPr>
            <p:cNvSpPr/>
            <p:nvPr/>
          </p:nvSpPr>
          <p:spPr>
            <a:xfrm>
              <a:off x="4333539" y="3183459"/>
              <a:ext cx="2877784" cy="3164129"/>
            </a:xfrm>
            <a:custGeom>
              <a:avLst/>
              <a:gdLst>
                <a:gd name="connsiteX0" fmla="*/ 2881362 w 2877782"/>
                <a:gd name="connsiteY0" fmla="*/ 1584212 h 3164129"/>
                <a:gd name="connsiteX1" fmla="*/ 2881362 w 2877782"/>
                <a:gd name="connsiteY1" fmla="*/ 3083952 h 3164129"/>
                <a:gd name="connsiteX2" fmla="*/ 2807628 w 2877782"/>
                <a:gd name="connsiteY2" fmla="*/ 3164845 h 3164129"/>
                <a:gd name="connsiteX3" fmla="*/ 2772551 w 2877782"/>
                <a:gd name="connsiteY3" fmla="*/ 3166277 h 3164129"/>
                <a:gd name="connsiteX4" fmla="*/ 110959 w 2877782"/>
                <a:gd name="connsiteY4" fmla="*/ 3166277 h 3164129"/>
                <a:gd name="connsiteX5" fmla="*/ 78745 w 2877782"/>
                <a:gd name="connsiteY5" fmla="*/ 3165561 h 3164129"/>
                <a:gd name="connsiteX6" fmla="*/ 0 w 2877782"/>
                <a:gd name="connsiteY6" fmla="*/ 3080373 h 3164129"/>
                <a:gd name="connsiteX7" fmla="*/ 0 w 2877782"/>
                <a:gd name="connsiteY7" fmla="*/ 86620 h 3164129"/>
                <a:gd name="connsiteX8" fmla="*/ 78745 w 2877782"/>
                <a:gd name="connsiteY8" fmla="*/ 716 h 3164129"/>
                <a:gd name="connsiteX9" fmla="*/ 105232 w 2877782"/>
                <a:gd name="connsiteY9" fmla="*/ 0 h 3164129"/>
                <a:gd name="connsiteX10" fmla="*/ 2775414 w 2877782"/>
                <a:gd name="connsiteY10" fmla="*/ 0 h 3164129"/>
                <a:gd name="connsiteX11" fmla="*/ 2818366 w 2877782"/>
                <a:gd name="connsiteY11" fmla="*/ 2863 h 3164129"/>
                <a:gd name="connsiteX12" fmla="*/ 2882078 w 2877782"/>
                <a:gd name="connsiteY12" fmla="*/ 76598 h 3164129"/>
                <a:gd name="connsiteX13" fmla="*/ 2881362 w 2877782"/>
                <a:gd name="connsiteY13" fmla="*/ 1584212 h 3164129"/>
                <a:gd name="connsiteX14" fmla="*/ 1440323 w 2877782"/>
                <a:gd name="connsiteY14" fmla="*/ 2741052 h 3164129"/>
                <a:gd name="connsiteX15" fmla="*/ 2474034 w 2877782"/>
                <a:gd name="connsiteY15" fmla="*/ 2741052 h 3164129"/>
                <a:gd name="connsiteX16" fmla="*/ 2557791 w 2877782"/>
                <a:gd name="connsiteY16" fmla="*/ 2658012 h 3164129"/>
                <a:gd name="connsiteX17" fmla="*/ 2557791 w 2877782"/>
                <a:gd name="connsiteY17" fmla="*/ 1696603 h 3164129"/>
                <a:gd name="connsiteX18" fmla="*/ 2474034 w 2877782"/>
                <a:gd name="connsiteY18" fmla="*/ 1612131 h 3164129"/>
                <a:gd name="connsiteX19" fmla="*/ 406612 w 2877782"/>
                <a:gd name="connsiteY19" fmla="*/ 1612131 h 3164129"/>
                <a:gd name="connsiteX20" fmla="*/ 325003 w 2877782"/>
                <a:gd name="connsiteY20" fmla="*/ 1695172 h 3164129"/>
                <a:gd name="connsiteX21" fmla="*/ 325003 w 2877782"/>
                <a:gd name="connsiteY21" fmla="*/ 2659444 h 3164129"/>
                <a:gd name="connsiteX22" fmla="*/ 406612 w 2877782"/>
                <a:gd name="connsiteY22" fmla="*/ 2741768 h 3164129"/>
                <a:gd name="connsiteX23" fmla="*/ 1440323 w 2877782"/>
                <a:gd name="connsiteY23" fmla="*/ 2741052 h 3164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877782" h="3164129">
                  <a:moveTo>
                    <a:pt x="2881362" y="1584212"/>
                  </a:moveTo>
                  <a:cubicBezTo>
                    <a:pt x="2881362" y="2083887"/>
                    <a:pt x="2881362" y="2584278"/>
                    <a:pt x="2881362" y="3083952"/>
                  </a:cubicBezTo>
                  <a:cubicBezTo>
                    <a:pt x="2881362" y="3136927"/>
                    <a:pt x="2860602" y="3160550"/>
                    <a:pt x="2807628" y="3164845"/>
                  </a:cubicBezTo>
                  <a:cubicBezTo>
                    <a:pt x="2796174" y="3165561"/>
                    <a:pt x="2784720" y="3166277"/>
                    <a:pt x="2772551" y="3166277"/>
                  </a:cubicBezTo>
                  <a:cubicBezTo>
                    <a:pt x="1885592" y="3166277"/>
                    <a:pt x="997918" y="3166277"/>
                    <a:pt x="110959" y="3166277"/>
                  </a:cubicBezTo>
                  <a:cubicBezTo>
                    <a:pt x="100221" y="3166277"/>
                    <a:pt x="89483" y="3166277"/>
                    <a:pt x="78745" y="3165561"/>
                  </a:cubicBezTo>
                  <a:cubicBezTo>
                    <a:pt x="21476" y="3161266"/>
                    <a:pt x="0" y="3137642"/>
                    <a:pt x="0" y="3080373"/>
                  </a:cubicBezTo>
                  <a:cubicBezTo>
                    <a:pt x="0" y="2082455"/>
                    <a:pt x="0" y="1084538"/>
                    <a:pt x="0" y="86620"/>
                  </a:cubicBezTo>
                  <a:cubicBezTo>
                    <a:pt x="0" y="29350"/>
                    <a:pt x="21476" y="5727"/>
                    <a:pt x="78745" y="716"/>
                  </a:cubicBezTo>
                  <a:cubicBezTo>
                    <a:pt x="87336" y="0"/>
                    <a:pt x="96642" y="0"/>
                    <a:pt x="105232" y="0"/>
                  </a:cubicBezTo>
                  <a:cubicBezTo>
                    <a:pt x="995054" y="0"/>
                    <a:pt x="1884876" y="0"/>
                    <a:pt x="2775414" y="0"/>
                  </a:cubicBezTo>
                  <a:cubicBezTo>
                    <a:pt x="2789731" y="0"/>
                    <a:pt x="2804049" y="716"/>
                    <a:pt x="2818366" y="2863"/>
                  </a:cubicBezTo>
                  <a:cubicBezTo>
                    <a:pt x="2862034" y="9306"/>
                    <a:pt x="2882078" y="32930"/>
                    <a:pt x="2882078" y="76598"/>
                  </a:cubicBezTo>
                  <a:cubicBezTo>
                    <a:pt x="2881362" y="579136"/>
                    <a:pt x="2881362" y="1081674"/>
                    <a:pt x="2881362" y="1584212"/>
                  </a:cubicBezTo>
                  <a:close/>
                  <a:moveTo>
                    <a:pt x="1440323" y="2741052"/>
                  </a:moveTo>
                  <a:cubicBezTo>
                    <a:pt x="1784655" y="2741052"/>
                    <a:pt x="2129702" y="2741052"/>
                    <a:pt x="2474034" y="2741052"/>
                  </a:cubicBezTo>
                  <a:cubicBezTo>
                    <a:pt x="2536315" y="2741052"/>
                    <a:pt x="2557791" y="2719576"/>
                    <a:pt x="2557791" y="2658012"/>
                  </a:cubicBezTo>
                  <a:cubicBezTo>
                    <a:pt x="2557791" y="2337304"/>
                    <a:pt x="2557791" y="2017311"/>
                    <a:pt x="2557791" y="1696603"/>
                  </a:cubicBezTo>
                  <a:cubicBezTo>
                    <a:pt x="2557791" y="1635039"/>
                    <a:pt x="2535599" y="1612131"/>
                    <a:pt x="2474034" y="1612131"/>
                  </a:cubicBezTo>
                  <a:cubicBezTo>
                    <a:pt x="1784655" y="1612131"/>
                    <a:pt x="1095991" y="1612131"/>
                    <a:pt x="406612" y="1612131"/>
                  </a:cubicBezTo>
                  <a:cubicBezTo>
                    <a:pt x="346479" y="1612131"/>
                    <a:pt x="325003" y="1634323"/>
                    <a:pt x="325003" y="1695172"/>
                  </a:cubicBezTo>
                  <a:cubicBezTo>
                    <a:pt x="325003" y="2016596"/>
                    <a:pt x="325003" y="2338020"/>
                    <a:pt x="325003" y="2659444"/>
                  </a:cubicBezTo>
                  <a:cubicBezTo>
                    <a:pt x="325003" y="2720292"/>
                    <a:pt x="345763" y="2741768"/>
                    <a:pt x="406612" y="2741768"/>
                  </a:cubicBezTo>
                  <a:cubicBezTo>
                    <a:pt x="751660" y="2741052"/>
                    <a:pt x="1095991" y="2741052"/>
                    <a:pt x="1440323" y="2741052"/>
                  </a:cubicBezTo>
                  <a:close/>
                </a:path>
              </a:pathLst>
            </a:custGeom>
            <a:grpFill/>
            <a:ln w="7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3F23CC5F-D50E-47F5-B67A-50F251EC13F2}"/>
                </a:ext>
              </a:extLst>
            </p:cNvPr>
            <p:cNvSpPr/>
            <p:nvPr/>
          </p:nvSpPr>
          <p:spPr>
            <a:xfrm>
              <a:off x="3754787" y="2664438"/>
              <a:ext cx="4037486" cy="415203"/>
            </a:xfrm>
            <a:custGeom>
              <a:avLst/>
              <a:gdLst>
                <a:gd name="connsiteX0" fmla="*/ 2020505 w 4037486"/>
                <a:gd name="connsiteY0" fmla="*/ 415220 h 415202"/>
                <a:gd name="connsiteX1" fmla="*/ 188603 w 4037486"/>
                <a:gd name="connsiteY1" fmla="*/ 415935 h 415202"/>
                <a:gd name="connsiteX2" fmla="*/ 330 w 4037486"/>
                <a:gd name="connsiteY2" fmla="*/ 225515 h 415202"/>
                <a:gd name="connsiteX3" fmla="*/ 15363 w 4037486"/>
                <a:gd name="connsiteY3" fmla="*/ 104534 h 415202"/>
                <a:gd name="connsiteX4" fmla="*/ 166411 w 4037486"/>
                <a:gd name="connsiteY4" fmla="*/ 1449 h 415202"/>
                <a:gd name="connsiteX5" fmla="*/ 881562 w 4037486"/>
                <a:gd name="connsiteY5" fmla="*/ 1449 h 415202"/>
                <a:gd name="connsiteX6" fmla="*/ 911628 w 4037486"/>
                <a:gd name="connsiteY6" fmla="*/ 10039 h 415202"/>
                <a:gd name="connsiteX7" fmla="*/ 1575236 w 4037486"/>
                <a:gd name="connsiteY7" fmla="*/ 235537 h 415202"/>
                <a:gd name="connsiteX8" fmla="*/ 2137191 w 4037486"/>
                <a:gd name="connsiteY8" fmla="*/ 271331 h 415202"/>
                <a:gd name="connsiteX9" fmla="*/ 2823707 w 4037486"/>
                <a:gd name="connsiteY9" fmla="*/ 140327 h 415202"/>
                <a:gd name="connsiteX10" fmla="*/ 3115065 w 4037486"/>
                <a:gd name="connsiteY10" fmla="*/ 16482 h 415202"/>
                <a:gd name="connsiteX11" fmla="*/ 3167323 w 4037486"/>
                <a:gd name="connsiteY11" fmla="*/ 1449 h 415202"/>
                <a:gd name="connsiteX12" fmla="*/ 3855271 w 4037486"/>
                <a:gd name="connsiteY12" fmla="*/ 17 h 415202"/>
                <a:gd name="connsiteX13" fmla="*/ 4037816 w 4037486"/>
                <a:gd name="connsiteY13" fmla="*/ 183995 h 415202"/>
                <a:gd name="connsiteX14" fmla="*/ 4023499 w 4037486"/>
                <a:gd name="connsiteY14" fmla="*/ 309987 h 415202"/>
                <a:gd name="connsiteX15" fmla="*/ 3861714 w 4037486"/>
                <a:gd name="connsiteY15" fmla="*/ 413788 h 415202"/>
                <a:gd name="connsiteX16" fmla="*/ 2528054 w 4037486"/>
                <a:gd name="connsiteY16" fmla="*/ 413788 h 415202"/>
                <a:gd name="connsiteX17" fmla="*/ 2020505 w 4037486"/>
                <a:gd name="connsiteY17" fmla="*/ 415220 h 415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037486" h="415202">
                  <a:moveTo>
                    <a:pt x="2020505" y="415220"/>
                  </a:moveTo>
                  <a:cubicBezTo>
                    <a:pt x="1409871" y="415220"/>
                    <a:pt x="799237" y="413788"/>
                    <a:pt x="188603" y="415935"/>
                  </a:cubicBezTo>
                  <a:cubicBezTo>
                    <a:pt x="82655" y="416651"/>
                    <a:pt x="-6113" y="344349"/>
                    <a:pt x="330" y="225515"/>
                  </a:cubicBezTo>
                  <a:cubicBezTo>
                    <a:pt x="2478" y="184711"/>
                    <a:pt x="1046" y="141759"/>
                    <a:pt x="15363" y="104534"/>
                  </a:cubicBezTo>
                  <a:cubicBezTo>
                    <a:pt x="40419" y="37958"/>
                    <a:pt x="94109" y="1449"/>
                    <a:pt x="166411" y="1449"/>
                  </a:cubicBezTo>
                  <a:cubicBezTo>
                    <a:pt x="404795" y="733"/>
                    <a:pt x="643178" y="733"/>
                    <a:pt x="881562" y="1449"/>
                  </a:cubicBezTo>
                  <a:cubicBezTo>
                    <a:pt x="891584" y="1449"/>
                    <a:pt x="902322" y="5028"/>
                    <a:pt x="911628" y="10039"/>
                  </a:cubicBezTo>
                  <a:cubicBezTo>
                    <a:pt x="1120661" y="120283"/>
                    <a:pt x="1343295" y="194733"/>
                    <a:pt x="1575236" y="235537"/>
                  </a:cubicBezTo>
                  <a:cubicBezTo>
                    <a:pt x="1760645" y="268467"/>
                    <a:pt x="1948203" y="280637"/>
                    <a:pt x="2137191" y="271331"/>
                  </a:cubicBezTo>
                  <a:cubicBezTo>
                    <a:pt x="2372711" y="259877"/>
                    <a:pt x="2602504" y="219788"/>
                    <a:pt x="2823707" y="140327"/>
                  </a:cubicBezTo>
                  <a:cubicBezTo>
                    <a:pt x="2923212" y="104534"/>
                    <a:pt x="3017707" y="57287"/>
                    <a:pt x="3115065" y="16482"/>
                  </a:cubicBezTo>
                  <a:cubicBezTo>
                    <a:pt x="3131530" y="9323"/>
                    <a:pt x="3150142" y="1449"/>
                    <a:pt x="3167323" y="1449"/>
                  </a:cubicBezTo>
                  <a:cubicBezTo>
                    <a:pt x="3396400" y="733"/>
                    <a:pt x="3626193" y="2881"/>
                    <a:pt x="3855271" y="17"/>
                  </a:cubicBezTo>
                  <a:cubicBezTo>
                    <a:pt x="3966946" y="-1415"/>
                    <a:pt x="4046407" y="86637"/>
                    <a:pt x="4037816" y="183995"/>
                  </a:cubicBezTo>
                  <a:cubicBezTo>
                    <a:pt x="4034237" y="226231"/>
                    <a:pt x="4036385" y="270615"/>
                    <a:pt x="4023499" y="309987"/>
                  </a:cubicBezTo>
                  <a:cubicBezTo>
                    <a:pt x="4002739" y="375847"/>
                    <a:pt x="3936879" y="413788"/>
                    <a:pt x="3861714" y="413788"/>
                  </a:cubicBezTo>
                  <a:cubicBezTo>
                    <a:pt x="3417160" y="413788"/>
                    <a:pt x="2972607" y="413788"/>
                    <a:pt x="2528054" y="413788"/>
                  </a:cubicBezTo>
                  <a:cubicBezTo>
                    <a:pt x="2359826" y="415220"/>
                    <a:pt x="2190165" y="415220"/>
                    <a:pt x="2020505" y="415220"/>
                  </a:cubicBezTo>
                  <a:close/>
                </a:path>
              </a:pathLst>
            </a:custGeom>
            <a:grpFill/>
            <a:ln w="7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F68C5388-207B-442B-AC82-4A41047D61E7}"/>
                </a:ext>
              </a:extLst>
            </p:cNvPr>
            <p:cNvSpPr/>
            <p:nvPr/>
          </p:nvSpPr>
          <p:spPr>
            <a:xfrm>
              <a:off x="4788828" y="4925161"/>
              <a:ext cx="1968632" cy="866198"/>
            </a:xfrm>
            <a:custGeom>
              <a:avLst/>
              <a:gdLst>
                <a:gd name="connsiteX0" fmla="*/ 1972928 w 1968632"/>
                <a:gd name="connsiteY0" fmla="*/ 0 h 866198"/>
                <a:gd name="connsiteX1" fmla="*/ 1972928 w 1968632"/>
                <a:gd name="connsiteY1" fmla="*/ 869062 h 866198"/>
                <a:gd name="connsiteX2" fmla="*/ 0 w 1968632"/>
                <a:gd name="connsiteY2" fmla="*/ 869062 h 866198"/>
                <a:gd name="connsiteX3" fmla="*/ 0 w 1968632"/>
                <a:gd name="connsiteY3" fmla="*/ 0 h 866198"/>
                <a:gd name="connsiteX4" fmla="*/ 1972928 w 1968632"/>
                <a:gd name="connsiteY4" fmla="*/ 0 h 866198"/>
                <a:gd name="connsiteX5" fmla="*/ 982169 w 1968632"/>
                <a:gd name="connsiteY5" fmla="*/ 637121 h 866198"/>
                <a:gd name="connsiteX6" fmla="*/ 1188338 w 1968632"/>
                <a:gd name="connsiteY6" fmla="*/ 440258 h 866198"/>
                <a:gd name="connsiteX7" fmla="*/ 992907 w 1968632"/>
                <a:gd name="connsiteY7" fmla="*/ 232657 h 866198"/>
                <a:gd name="connsiteX8" fmla="*/ 784590 w 1968632"/>
                <a:gd name="connsiteY8" fmla="*/ 432383 h 866198"/>
                <a:gd name="connsiteX9" fmla="*/ 982169 w 1968632"/>
                <a:gd name="connsiteY9" fmla="*/ 637121 h 866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68632" h="866198">
                  <a:moveTo>
                    <a:pt x="1972928" y="0"/>
                  </a:moveTo>
                  <a:cubicBezTo>
                    <a:pt x="1972928" y="290642"/>
                    <a:pt x="1972928" y="579136"/>
                    <a:pt x="1972928" y="869062"/>
                  </a:cubicBezTo>
                  <a:cubicBezTo>
                    <a:pt x="1315047" y="869062"/>
                    <a:pt x="658597" y="869062"/>
                    <a:pt x="0" y="869062"/>
                  </a:cubicBezTo>
                  <a:cubicBezTo>
                    <a:pt x="0" y="579852"/>
                    <a:pt x="0" y="290642"/>
                    <a:pt x="0" y="0"/>
                  </a:cubicBezTo>
                  <a:cubicBezTo>
                    <a:pt x="657165" y="0"/>
                    <a:pt x="1313615" y="0"/>
                    <a:pt x="1972928" y="0"/>
                  </a:cubicBezTo>
                  <a:close/>
                  <a:moveTo>
                    <a:pt x="982169" y="637121"/>
                  </a:moveTo>
                  <a:cubicBezTo>
                    <a:pt x="1091696" y="639985"/>
                    <a:pt x="1184043" y="551933"/>
                    <a:pt x="1188338" y="440258"/>
                  </a:cubicBezTo>
                  <a:cubicBezTo>
                    <a:pt x="1192633" y="331446"/>
                    <a:pt x="1102434" y="236236"/>
                    <a:pt x="992907" y="232657"/>
                  </a:cubicBezTo>
                  <a:cubicBezTo>
                    <a:pt x="880516" y="229077"/>
                    <a:pt x="786737" y="318561"/>
                    <a:pt x="784590" y="432383"/>
                  </a:cubicBezTo>
                  <a:cubicBezTo>
                    <a:pt x="781010" y="541911"/>
                    <a:pt x="870494" y="634257"/>
                    <a:pt x="982169" y="637121"/>
                  </a:cubicBezTo>
                  <a:close/>
                </a:path>
              </a:pathLst>
            </a:custGeom>
            <a:grpFill/>
            <a:ln w="7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FD5CA888-A211-4484-B6CA-B6CE37448403}"/>
              </a:ext>
            </a:extLst>
          </p:cNvPr>
          <p:cNvSpPr/>
          <p:nvPr/>
        </p:nvSpPr>
        <p:spPr>
          <a:xfrm rot="20712819">
            <a:off x="1023341" y="5107426"/>
            <a:ext cx="777905" cy="467529"/>
          </a:xfrm>
          <a:custGeom>
            <a:avLst/>
            <a:gdLst>
              <a:gd name="connsiteX0" fmla="*/ 1463215 w 1885950"/>
              <a:gd name="connsiteY0" fmla="*/ 833805 h 1133475"/>
              <a:gd name="connsiteX1" fmla="*/ 1517508 w 1885950"/>
              <a:gd name="connsiteY1" fmla="*/ 851903 h 1133475"/>
              <a:gd name="connsiteX2" fmla="*/ 1873742 w 1885950"/>
              <a:gd name="connsiteY2" fmla="*/ 670928 h 1133475"/>
              <a:gd name="connsiteX3" fmla="*/ 1798495 w 1885950"/>
              <a:gd name="connsiteY3" fmla="*/ 408038 h 1133475"/>
              <a:gd name="connsiteX4" fmla="*/ 1629902 w 1885950"/>
              <a:gd name="connsiteY4" fmla="*/ 322313 h 1133475"/>
              <a:gd name="connsiteX5" fmla="*/ 1587992 w 1885950"/>
              <a:gd name="connsiteY5" fmla="*/ 289928 h 1133475"/>
              <a:gd name="connsiteX6" fmla="*/ 1541320 w 1885950"/>
              <a:gd name="connsiteY6" fmla="*/ 250875 h 1133475"/>
              <a:gd name="connsiteX7" fmla="*/ 583105 w 1885950"/>
              <a:gd name="connsiteY7" fmla="*/ 3225 h 1133475"/>
              <a:gd name="connsiteX8" fmla="*/ 514525 w 1885950"/>
              <a:gd name="connsiteY8" fmla="*/ 39420 h 1133475"/>
              <a:gd name="connsiteX9" fmla="*/ 510715 w 1885950"/>
              <a:gd name="connsiteY9" fmla="*/ 609015 h 1133475"/>
              <a:gd name="connsiteX10" fmla="*/ 521192 w 1885950"/>
              <a:gd name="connsiteY10" fmla="*/ 651878 h 1133475"/>
              <a:gd name="connsiteX11" fmla="*/ 476425 w 1885950"/>
              <a:gd name="connsiteY11" fmla="*/ 648068 h 1133475"/>
              <a:gd name="connsiteX12" fmla="*/ 43037 w 1885950"/>
              <a:gd name="connsiteY12" fmla="*/ 535673 h 1133475"/>
              <a:gd name="connsiteX13" fmla="*/ 3032 w 1885950"/>
              <a:gd name="connsiteY13" fmla="*/ 535673 h 1133475"/>
              <a:gd name="connsiteX14" fmla="*/ 8748 w 1885950"/>
              <a:gd name="connsiteY14" fmla="*/ 571868 h 1133475"/>
              <a:gd name="connsiteX15" fmla="*/ 158290 w 1885950"/>
              <a:gd name="connsiteY15" fmla="*/ 764273 h 1133475"/>
              <a:gd name="connsiteX16" fmla="*/ 499285 w 1885950"/>
              <a:gd name="connsiteY16" fmla="*/ 930960 h 1133475"/>
              <a:gd name="connsiteX17" fmla="*/ 540242 w 1885950"/>
              <a:gd name="connsiteY17" fmla="*/ 957630 h 1133475"/>
              <a:gd name="connsiteX18" fmla="*/ 581200 w 1885950"/>
              <a:gd name="connsiteY18" fmla="*/ 993825 h 1133475"/>
              <a:gd name="connsiteX19" fmla="*/ 1139365 w 1885950"/>
              <a:gd name="connsiteY19" fmla="*/ 1135748 h 1133475"/>
              <a:gd name="connsiteX20" fmla="*/ 1185085 w 1885950"/>
              <a:gd name="connsiteY20" fmla="*/ 1133843 h 1133475"/>
              <a:gd name="connsiteX21" fmla="*/ 1265095 w 1885950"/>
              <a:gd name="connsiteY21" fmla="*/ 1114793 h 1133475"/>
              <a:gd name="connsiteX22" fmla="*/ 1568942 w 1885950"/>
              <a:gd name="connsiteY22" fmla="*/ 1110983 h 1133475"/>
              <a:gd name="connsiteX23" fmla="*/ 1801352 w 1885950"/>
              <a:gd name="connsiteY23" fmla="*/ 1026210 h 1133475"/>
              <a:gd name="connsiteX24" fmla="*/ 1831833 w 1885950"/>
              <a:gd name="connsiteY24" fmla="*/ 988110 h 1133475"/>
              <a:gd name="connsiteX25" fmla="*/ 1789923 w 1885950"/>
              <a:gd name="connsiteY25" fmla="*/ 970965 h 1133475"/>
              <a:gd name="connsiteX26" fmla="*/ 1640380 w 1885950"/>
              <a:gd name="connsiteY26" fmla="*/ 940485 h 1133475"/>
              <a:gd name="connsiteX27" fmla="*/ 1326055 w 1885950"/>
              <a:gd name="connsiteY27" fmla="*/ 876668 h 1133475"/>
              <a:gd name="connsiteX28" fmla="*/ 1463215 w 1885950"/>
              <a:gd name="connsiteY28" fmla="*/ 833805 h 1133475"/>
              <a:gd name="connsiteX29" fmla="*/ 1534652 w 1885950"/>
              <a:gd name="connsiteY29" fmla="*/ 655688 h 1133475"/>
              <a:gd name="connsiteX30" fmla="*/ 1596565 w 1885950"/>
              <a:gd name="connsiteY30" fmla="*/ 439470 h 1133475"/>
              <a:gd name="connsiteX31" fmla="*/ 1642285 w 1885950"/>
              <a:gd name="connsiteY31" fmla="*/ 408990 h 1133475"/>
              <a:gd name="connsiteX32" fmla="*/ 1764205 w 1885950"/>
              <a:gd name="connsiteY32" fmla="*/ 675690 h 1133475"/>
              <a:gd name="connsiteX33" fmla="*/ 1621330 w 1885950"/>
              <a:gd name="connsiteY33" fmla="*/ 760463 h 1133475"/>
              <a:gd name="connsiteX34" fmla="*/ 1583230 w 1885950"/>
              <a:gd name="connsiteY34" fmla="*/ 756653 h 1133475"/>
              <a:gd name="connsiteX35" fmla="*/ 1534652 w 1885950"/>
              <a:gd name="connsiteY35" fmla="*/ 655688 h 1133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885950" h="1133475">
                <a:moveTo>
                  <a:pt x="1463215" y="833805"/>
                </a:moveTo>
                <a:cubicBezTo>
                  <a:pt x="1481313" y="840473"/>
                  <a:pt x="1499410" y="847140"/>
                  <a:pt x="1517508" y="851903"/>
                </a:cubicBezTo>
                <a:cubicBezTo>
                  <a:pt x="1684195" y="899528"/>
                  <a:pt x="1814688" y="833805"/>
                  <a:pt x="1873742" y="670928"/>
                </a:cubicBezTo>
                <a:cubicBezTo>
                  <a:pt x="1911842" y="566153"/>
                  <a:pt x="1886125" y="477570"/>
                  <a:pt x="1798495" y="408038"/>
                </a:cubicBezTo>
                <a:cubicBezTo>
                  <a:pt x="1748013" y="368033"/>
                  <a:pt x="1689910" y="342315"/>
                  <a:pt x="1629902" y="322313"/>
                </a:cubicBezTo>
                <a:cubicBezTo>
                  <a:pt x="1611805" y="316598"/>
                  <a:pt x="1590850" y="313740"/>
                  <a:pt x="1587992" y="289928"/>
                </a:cubicBezTo>
                <a:cubicBezTo>
                  <a:pt x="1585135" y="261353"/>
                  <a:pt x="1563227" y="255638"/>
                  <a:pt x="1541320" y="250875"/>
                </a:cubicBezTo>
                <a:cubicBezTo>
                  <a:pt x="1222233" y="168008"/>
                  <a:pt x="902192" y="86093"/>
                  <a:pt x="583105" y="3225"/>
                </a:cubicBezTo>
                <a:cubicBezTo>
                  <a:pt x="545957" y="-6300"/>
                  <a:pt x="527860" y="5130"/>
                  <a:pt x="514525" y="39420"/>
                </a:cubicBezTo>
                <a:cubicBezTo>
                  <a:pt x="436420" y="228968"/>
                  <a:pt x="409750" y="418515"/>
                  <a:pt x="510715" y="609015"/>
                </a:cubicBezTo>
                <a:cubicBezTo>
                  <a:pt x="517382" y="622350"/>
                  <a:pt x="533575" y="638543"/>
                  <a:pt x="521192" y="651878"/>
                </a:cubicBezTo>
                <a:cubicBezTo>
                  <a:pt x="509762" y="664260"/>
                  <a:pt x="491665" y="651878"/>
                  <a:pt x="476425" y="648068"/>
                </a:cubicBezTo>
                <a:cubicBezTo>
                  <a:pt x="331645" y="610920"/>
                  <a:pt x="187817" y="572820"/>
                  <a:pt x="43037" y="535673"/>
                </a:cubicBezTo>
                <a:cubicBezTo>
                  <a:pt x="29702" y="531863"/>
                  <a:pt x="13510" y="522338"/>
                  <a:pt x="3032" y="535673"/>
                </a:cubicBezTo>
                <a:cubicBezTo>
                  <a:pt x="-4588" y="546150"/>
                  <a:pt x="3985" y="560438"/>
                  <a:pt x="8748" y="571868"/>
                </a:cubicBezTo>
                <a:cubicBezTo>
                  <a:pt x="41132" y="649973"/>
                  <a:pt x="87805" y="715695"/>
                  <a:pt x="158290" y="764273"/>
                </a:cubicBezTo>
                <a:cubicBezTo>
                  <a:pt x="264017" y="835710"/>
                  <a:pt x="380223" y="886193"/>
                  <a:pt x="499285" y="930960"/>
                </a:cubicBezTo>
                <a:cubicBezTo>
                  <a:pt x="514525" y="936675"/>
                  <a:pt x="539290" y="936675"/>
                  <a:pt x="540242" y="957630"/>
                </a:cubicBezTo>
                <a:cubicBezTo>
                  <a:pt x="541195" y="988110"/>
                  <a:pt x="561198" y="989063"/>
                  <a:pt x="581200" y="993825"/>
                </a:cubicBezTo>
                <a:cubicBezTo>
                  <a:pt x="766937" y="1041450"/>
                  <a:pt x="953627" y="1088123"/>
                  <a:pt x="1139365" y="1135748"/>
                </a:cubicBezTo>
                <a:cubicBezTo>
                  <a:pt x="1154605" y="1139558"/>
                  <a:pt x="1172702" y="1147178"/>
                  <a:pt x="1185085" y="1133843"/>
                </a:cubicBezTo>
                <a:cubicBezTo>
                  <a:pt x="1207945" y="1108125"/>
                  <a:pt x="1236520" y="1111935"/>
                  <a:pt x="1265095" y="1114793"/>
                </a:cubicBezTo>
                <a:cubicBezTo>
                  <a:pt x="1367013" y="1127175"/>
                  <a:pt x="1467977" y="1116698"/>
                  <a:pt x="1568942" y="1110983"/>
                </a:cubicBezTo>
                <a:cubicBezTo>
                  <a:pt x="1654667" y="1106220"/>
                  <a:pt x="1734677" y="1083360"/>
                  <a:pt x="1801352" y="1026210"/>
                </a:cubicBezTo>
                <a:cubicBezTo>
                  <a:pt x="1813735" y="1015733"/>
                  <a:pt x="1836595" y="1007160"/>
                  <a:pt x="1831833" y="988110"/>
                </a:cubicBezTo>
                <a:cubicBezTo>
                  <a:pt x="1828023" y="971918"/>
                  <a:pt x="1805163" y="974775"/>
                  <a:pt x="1789923" y="970965"/>
                </a:cubicBezTo>
                <a:cubicBezTo>
                  <a:pt x="1740392" y="960488"/>
                  <a:pt x="1690863" y="950010"/>
                  <a:pt x="1640380" y="940485"/>
                </a:cubicBezTo>
                <a:cubicBezTo>
                  <a:pt x="1538463" y="919530"/>
                  <a:pt x="1435592" y="898575"/>
                  <a:pt x="1326055" y="876668"/>
                </a:cubicBezTo>
                <a:cubicBezTo>
                  <a:pt x="1387967" y="810945"/>
                  <a:pt x="1398445" y="809040"/>
                  <a:pt x="1463215" y="833805"/>
                </a:cubicBezTo>
                <a:close/>
                <a:moveTo>
                  <a:pt x="1534652" y="655688"/>
                </a:moveTo>
                <a:cubicBezTo>
                  <a:pt x="1576563" y="589965"/>
                  <a:pt x="1595613" y="516623"/>
                  <a:pt x="1596565" y="439470"/>
                </a:cubicBezTo>
                <a:cubicBezTo>
                  <a:pt x="1596565" y="404228"/>
                  <a:pt x="1607995" y="394703"/>
                  <a:pt x="1642285" y="408990"/>
                </a:cubicBezTo>
                <a:cubicBezTo>
                  <a:pt x="1773730" y="464235"/>
                  <a:pt x="1822308" y="568058"/>
                  <a:pt x="1764205" y="675690"/>
                </a:cubicBezTo>
                <a:cubicBezTo>
                  <a:pt x="1733725" y="732840"/>
                  <a:pt x="1688005" y="763320"/>
                  <a:pt x="1621330" y="760463"/>
                </a:cubicBezTo>
                <a:cubicBezTo>
                  <a:pt x="1608948" y="759510"/>
                  <a:pt x="1595613" y="758558"/>
                  <a:pt x="1583230" y="756653"/>
                </a:cubicBezTo>
                <a:cubicBezTo>
                  <a:pt x="1493695" y="743318"/>
                  <a:pt x="1487980" y="729983"/>
                  <a:pt x="1534652" y="655688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67A07160-D99C-465D-821D-C3C23A3B96A2}"/>
              </a:ext>
            </a:extLst>
          </p:cNvPr>
          <p:cNvGrpSpPr/>
          <p:nvPr/>
        </p:nvGrpSpPr>
        <p:grpSpPr>
          <a:xfrm>
            <a:off x="1093863" y="1753867"/>
            <a:ext cx="636861" cy="763791"/>
            <a:chOff x="6761163" y="2984500"/>
            <a:chExt cx="915988" cy="1098550"/>
          </a:xfrm>
          <a:solidFill>
            <a:schemeClr val="accent1"/>
          </a:solidFill>
        </p:grpSpPr>
        <p:sp>
          <p:nvSpPr>
            <p:cNvPr id="46" name="Freeform 14">
              <a:extLst>
                <a:ext uri="{FF2B5EF4-FFF2-40B4-BE49-F238E27FC236}">
                  <a16:creationId xmlns:a16="http://schemas.microsoft.com/office/drawing/2014/main" id="{D8EDA803-A8E5-4632-BE4D-FF86D9A8C33E}"/>
                </a:ext>
              </a:extLst>
            </p:cNvPr>
            <p:cNvSpPr>
              <a:spLocks/>
            </p:cNvSpPr>
            <p:nvPr/>
          </p:nvSpPr>
          <p:spPr bwMode="auto">
            <a:xfrm>
              <a:off x="7046913" y="2984500"/>
              <a:ext cx="361950" cy="239713"/>
            </a:xfrm>
            <a:custGeom>
              <a:avLst/>
              <a:gdLst>
                <a:gd name="T0" fmla="*/ 434 w 741"/>
                <a:gd name="T1" fmla="*/ 127 h 492"/>
                <a:gd name="T2" fmla="*/ 434 w 741"/>
                <a:gd name="T3" fmla="*/ 74 h 492"/>
                <a:gd name="T4" fmla="*/ 462 w 741"/>
                <a:gd name="T5" fmla="*/ 38 h 492"/>
                <a:gd name="T6" fmla="*/ 424 w 741"/>
                <a:gd name="T7" fmla="*/ 0 h 492"/>
                <a:gd name="T8" fmla="*/ 317 w 741"/>
                <a:gd name="T9" fmla="*/ 0 h 492"/>
                <a:gd name="T10" fmla="*/ 279 w 741"/>
                <a:gd name="T11" fmla="*/ 38 h 492"/>
                <a:gd name="T12" fmla="*/ 307 w 741"/>
                <a:gd name="T13" fmla="*/ 74 h 492"/>
                <a:gd name="T14" fmla="*/ 307 w 741"/>
                <a:gd name="T15" fmla="*/ 127 h 492"/>
                <a:gd name="T16" fmla="*/ 0 w 741"/>
                <a:gd name="T17" fmla="*/ 492 h 492"/>
                <a:gd name="T18" fmla="*/ 741 w 741"/>
                <a:gd name="T19" fmla="*/ 492 h 492"/>
                <a:gd name="T20" fmla="*/ 434 w 741"/>
                <a:gd name="T21" fmla="*/ 127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41" h="492">
                  <a:moveTo>
                    <a:pt x="434" y="127"/>
                  </a:moveTo>
                  <a:lnTo>
                    <a:pt x="434" y="74"/>
                  </a:lnTo>
                  <a:cubicBezTo>
                    <a:pt x="450" y="70"/>
                    <a:pt x="462" y="55"/>
                    <a:pt x="462" y="38"/>
                  </a:cubicBezTo>
                  <a:cubicBezTo>
                    <a:pt x="462" y="17"/>
                    <a:pt x="445" y="0"/>
                    <a:pt x="424" y="0"/>
                  </a:cubicBezTo>
                  <a:lnTo>
                    <a:pt x="317" y="0"/>
                  </a:lnTo>
                  <a:cubicBezTo>
                    <a:pt x="296" y="0"/>
                    <a:pt x="279" y="17"/>
                    <a:pt x="279" y="38"/>
                  </a:cubicBezTo>
                  <a:cubicBezTo>
                    <a:pt x="279" y="55"/>
                    <a:pt x="291" y="70"/>
                    <a:pt x="307" y="74"/>
                  </a:cubicBezTo>
                  <a:lnTo>
                    <a:pt x="307" y="127"/>
                  </a:lnTo>
                  <a:cubicBezTo>
                    <a:pt x="133" y="157"/>
                    <a:pt x="0" y="309"/>
                    <a:pt x="0" y="492"/>
                  </a:cubicBezTo>
                  <a:lnTo>
                    <a:pt x="741" y="492"/>
                  </a:lnTo>
                  <a:cubicBezTo>
                    <a:pt x="741" y="309"/>
                    <a:pt x="608" y="157"/>
                    <a:pt x="434" y="1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Freeform 15">
              <a:extLst>
                <a:ext uri="{FF2B5EF4-FFF2-40B4-BE49-F238E27FC236}">
                  <a16:creationId xmlns:a16="http://schemas.microsoft.com/office/drawing/2014/main" id="{66D5B153-D9E1-4CAB-92DD-D2B43213597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761163" y="3238500"/>
              <a:ext cx="915988" cy="844550"/>
            </a:xfrm>
            <a:custGeom>
              <a:avLst/>
              <a:gdLst>
                <a:gd name="T0" fmla="*/ 343 w 1880"/>
                <a:gd name="T1" fmla="*/ 832 h 1735"/>
                <a:gd name="T2" fmla="*/ 150 w 1880"/>
                <a:gd name="T3" fmla="*/ 493 h 1735"/>
                <a:gd name="T4" fmla="*/ 537 w 1880"/>
                <a:gd name="T5" fmla="*/ 506 h 1735"/>
                <a:gd name="T6" fmla="*/ 462 w 1880"/>
                <a:gd name="T7" fmla="*/ 944 h 1735"/>
                <a:gd name="T8" fmla="*/ 1862 w 1880"/>
                <a:gd name="T9" fmla="*/ 248 h 1735"/>
                <a:gd name="T10" fmla="*/ 1765 w 1880"/>
                <a:gd name="T11" fmla="*/ 238 h 1735"/>
                <a:gd name="T12" fmla="*/ 1733 w 1880"/>
                <a:gd name="T13" fmla="*/ 262 h 1735"/>
                <a:gd name="T14" fmla="*/ 1694 w 1880"/>
                <a:gd name="T15" fmla="*/ 294 h 1735"/>
                <a:gd name="T16" fmla="*/ 1551 w 1880"/>
                <a:gd name="T17" fmla="*/ 397 h 1735"/>
                <a:gd name="T18" fmla="*/ 1396 w 1880"/>
                <a:gd name="T19" fmla="*/ 573 h 1735"/>
                <a:gd name="T20" fmla="*/ 1387 w 1880"/>
                <a:gd name="T21" fmla="*/ 584 h 1735"/>
                <a:gd name="T22" fmla="*/ 1334 w 1880"/>
                <a:gd name="T23" fmla="*/ 108 h 1735"/>
                <a:gd name="T24" fmla="*/ 1334 w 1880"/>
                <a:gd name="T25" fmla="*/ 0 h 1735"/>
                <a:gd name="T26" fmla="*/ 522 w 1880"/>
                <a:gd name="T27" fmla="*/ 54 h 1735"/>
                <a:gd name="T28" fmla="*/ 588 w 1880"/>
                <a:gd name="T29" fmla="*/ 108 h 1735"/>
                <a:gd name="T30" fmla="*/ 595 w 1880"/>
                <a:gd name="T31" fmla="*/ 134 h 1735"/>
                <a:gd name="T32" fmla="*/ 594 w 1880"/>
                <a:gd name="T33" fmla="*/ 322 h 1735"/>
                <a:gd name="T34" fmla="*/ 294 w 1880"/>
                <a:gd name="T35" fmla="*/ 243 h 1735"/>
                <a:gd name="T36" fmla="*/ 16 w 1880"/>
                <a:gd name="T37" fmla="*/ 492 h 1735"/>
                <a:gd name="T38" fmla="*/ 308 w 1880"/>
                <a:gd name="T39" fmla="*/ 960 h 1735"/>
                <a:gd name="T40" fmla="*/ 298 w 1880"/>
                <a:gd name="T41" fmla="*/ 1179 h 1735"/>
                <a:gd name="T42" fmla="*/ 416 w 1880"/>
                <a:gd name="T43" fmla="*/ 1226 h 1735"/>
                <a:gd name="T44" fmla="*/ 423 w 1880"/>
                <a:gd name="T45" fmla="*/ 1385 h 1735"/>
                <a:gd name="T46" fmla="*/ 518 w 1880"/>
                <a:gd name="T47" fmla="*/ 1606 h 1735"/>
                <a:gd name="T48" fmla="*/ 496 w 1880"/>
                <a:gd name="T49" fmla="*/ 1637 h 1735"/>
                <a:gd name="T50" fmla="*/ 430 w 1880"/>
                <a:gd name="T51" fmla="*/ 1735 h 1735"/>
                <a:gd name="T52" fmla="*/ 470 w 1880"/>
                <a:gd name="T53" fmla="*/ 1735 h 1735"/>
                <a:gd name="T54" fmla="*/ 597 w 1880"/>
                <a:gd name="T55" fmla="*/ 1735 h 1735"/>
                <a:gd name="T56" fmla="*/ 619 w 1880"/>
                <a:gd name="T57" fmla="*/ 1735 h 1735"/>
                <a:gd name="T58" fmla="*/ 635 w 1880"/>
                <a:gd name="T59" fmla="*/ 1735 h 1735"/>
                <a:gd name="T60" fmla="*/ 1444 w 1880"/>
                <a:gd name="T61" fmla="*/ 1735 h 1735"/>
                <a:gd name="T62" fmla="*/ 1517 w 1880"/>
                <a:gd name="T63" fmla="*/ 1704 h 1735"/>
                <a:gd name="T64" fmla="*/ 1404 w 1880"/>
                <a:gd name="T65" fmla="*/ 1637 h 1735"/>
                <a:gd name="T66" fmla="*/ 1549 w 1880"/>
                <a:gd name="T67" fmla="*/ 1063 h 1735"/>
                <a:gd name="T68" fmla="*/ 1551 w 1880"/>
                <a:gd name="T69" fmla="*/ 1011 h 1735"/>
                <a:gd name="T70" fmla="*/ 1700 w 1880"/>
                <a:gd name="T71" fmla="*/ 765 h 1735"/>
                <a:gd name="T72" fmla="*/ 1699 w 1880"/>
                <a:gd name="T73" fmla="*/ 716 h 1735"/>
                <a:gd name="T74" fmla="*/ 1686 w 1880"/>
                <a:gd name="T75" fmla="*/ 604 h 1735"/>
                <a:gd name="T76" fmla="*/ 1683 w 1880"/>
                <a:gd name="T77" fmla="*/ 559 h 1735"/>
                <a:gd name="T78" fmla="*/ 1744 w 1880"/>
                <a:gd name="T79" fmla="*/ 369 h 1735"/>
                <a:gd name="T80" fmla="*/ 1762 w 1880"/>
                <a:gd name="T81" fmla="*/ 345 h 1735"/>
                <a:gd name="T82" fmla="*/ 1797 w 1880"/>
                <a:gd name="T83" fmla="*/ 309 h 1735"/>
                <a:gd name="T84" fmla="*/ 1872 w 1880"/>
                <a:gd name="T85" fmla="*/ 255 h 1735"/>
                <a:gd name="T86" fmla="*/ 1871 w 1880"/>
                <a:gd name="T87" fmla="*/ 249 h 17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80" h="1735">
                  <a:moveTo>
                    <a:pt x="462" y="944"/>
                  </a:moveTo>
                  <a:cubicBezTo>
                    <a:pt x="425" y="904"/>
                    <a:pt x="383" y="868"/>
                    <a:pt x="343" y="832"/>
                  </a:cubicBezTo>
                  <a:cubicBezTo>
                    <a:pt x="271" y="769"/>
                    <a:pt x="181" y="706"/>
                    <a:pt x="148" y="612"/>
                  </a:cubicBezTo>
                  <a:cubicBezTo>
                    <a:pt x="134" y="574"/>
                    <a:pt x="135" y="531"/>
                    <a:pt x="150" y="493"/>
                  </a:cubicBezTo>
                  <a:cubicBezTo>
                    <a:pt x="178" y="416"/>
                    <a:pt x="261" y="365"/>
                    <a:pt x="343" y="373"/>
                  </a:cubicBezTo>
                  <a:cubicBezTo>
                    <a:pt x="424" y="381"/>
                    <a:pt x="494" y="438"/>
                    <a:pt x="537" y="506"/>
                  </a:cubicBezTo>
                  <a:cubicBezTo>
                    <a:pt x="545" y="520"/>
                    <a:pt x="552" y="532"/>
                    <a:pt x="557" y="542"/>
                  </a:cubicBezTo>
                  <a:cubicBezTo>
                    <a:pt x="532" y="678"/>
                    <a:pt x="502" y="813"/>
                    <a:pt x="462" y="944"/>
                  </a:cubicBezTo>
                  <a:close/>
                  <a:moveTo>
                    <a:pt x="1871" y="249"/>
                  </a:moveTo>
                  <a:cubicBezTo>
                    <a:pt x="1868" y="248"/>
                    <a:pt x="1865" y="248"/>
                    <a:pt x="1862" y="248"/>
                  </a:cubicBezTo>
                  <a:cubicBezTo>
                    <a:pt x="1836" y="247"/>
                    <a:pt x="1809" y="244"/>
                    <a:pt x="1780" y="240"/>
                  </a:cubicBezTo>
                  <a:cubicBezTo>
                    <a:pt x="1775" y="240"/>
                    <a:pt x="1770" y="239"/>
                    <a:pt x="1765" y="238"/>
                  </a:cubicBezTo>
                  <a:cubicBezTo>
                    <a:pt x="1764" y="239"/>
                    <a:pt x="1764" y="239"/>
                    <a:pt x="1763" y="239"/>
                  </a:cubicBezTo>
                  <a:cubicBezTo>
                    <a:pt x="1753" y="246"/>
                    <a:pt x="1743" y="254"/>
                    <a:pt x="1733" y="262"/>
                  </a:cubicBezTo>
                  <a:cubicBezTo>
                    <a:pt x="1731" y="263"/>
                    <a:pt x="1728" y="265"/>
                    <a:pt x="1725" y="266"/>
                  </a:cubicBezTo>
                  <a:cubicBezTo>
                    <a:pt x="1714" y="277"/>
                    <a:pt x="1699" y="282"/>
                    <a:pt x="1694" y="294"/>
                  </a:cubicBezTo>
                  <a:cubicBezTo>
                    <a:pt x="1691" y="296"/>
                    <a:pt x="1688" y="299"/>
                    <a:pt x="1685" y="301"/>
                  </a:cubicBezTo>
                  <a:cubicBezTo>
                    <a:pt x="1641" y="334"/>
                    <a:pt x="1592" y="360"/>
                    <a:pt x="1551" y="397"/>
                  </a:cubicBezTo>
                  <a:cubicBezTo>
                    <a:pt x="1548" y="400"/>
                    <a:pt x="1545" y="402"/>
                    <a:pt x="1542" y="405"/>
                  </a:cubicBezTo>
                  <a:cubicBezTo>
                    <a:pt x="1485" y="455"/>
                    <a:pt x="1433" y="511"/>
                    <a:pt x="1396" y="573"/>
                  </a:cubicBezTo>
                  <a:cubicBezTo>
                    <a:pt x="1394" y="575"/>
                    <a:pt x="1393" y="577"/>
                    <a:pt x="1391" y="579"/>
                  </a:cubicBezTo>
                  <a:cubicBezTo>
                    <a:pt x="1390" y="580"/>
                    <a:pt x="1388" y="582"/>
                    <a:pt x="1387" y="584"/>
                  </a:cubicBezTo>
                  <a:cubicBezTo>
                    <a:pt x="1275" y="439"/>
                    <a:pt x="1310" y="179"/>
                    <a:pt x="1322" y="108"/>
                  </a:cubicBezTo>
                  <a:lnTo>
                    <a:pt x="1334" y="108"/>
                  </a:lnTo>
                  <a:cubicBezTo>
                    <a:pt x="1363" y="108"/>
                    <a:pt x="1387" y="84"/>
                    <a:pt x="1387" y="54"/>
                  </a:cubicBezTo>
                  <a:cubicBezTo>
                    <a:pt x="1387" y="24"/>
                    <a:pt x="1363" y="0"/>
                    <a:pt x="1334" y="0"/>
                  </a:cubicBezTo>
                  <a:lnTo>
                    <a:pt x="576" y="0"/>
                  </a:lnTo>
                  <a:cubicBezTo>
                    <a:pt x="546" y="0"/>
                    <a:pt x="522" y="24"/>
                    <a:pt x="522" y="54"/>
                  </a:cubicBezTo>
                  <a:cubicBezTo>
                    <a:pt x="522" y="84"/>
                    <a:pt x="546" y="108"/>
                    <a:pt x="576" y="108"/>
                  </a:cubicBezTo>
                  <a:lnTo>
                    <a:pt x="588" y="108"/>
                  </a:lnTo>
                  <a:cubicBezTo>
                    <a:pt x="589" y="111"/>
                    <a:pt x="590" y="115"/>
                    <a:pt x="591" y="119"/>
                  </a:cubicBezTo>
                  <a:cubicBezTo>
                    <a:pt x="592" y="124"/>
                    <a:pt x="593" y="129"/>
                    <a:pt x="595" y="134"/>
                  </a:cubicBezTo>
                  <a:cubicBezTo>
                    <a:pt x="608" y="192"/>
                    <a:pt x="603" y="249"/>
                    <a:pt x="597" y="307"/>
                  </a:cubicBezTo>
                  <a:cubicBezTo>
                    <a:pt x="596" y="312"/>
                    <a:pt x="595" y="317"/>
                    <a:pt x="594" y="322"/>
                  </a:cubicBezTo>
                  <a:cubicBezTo>
                    <a:pt x="593" y="332"/>
                    <a:pt x="591" y="343"/>
                    <a:pt x="589" y="353"/>
                  </a:cubicBezTo>
                  <a:cubicBezTo>
                    <a:pt x="511" y="278"/>
                    <a:pt x="406" y="232"/>
                    <a:pt x="294" y="243"/>
                  </a:cubicBezTo>
                  <a:cubicBezTo>
                    <a:pt x="204" y="251"/>
                    <a:pt x="118" y="298"/>
                    <a:pt x="66" y="369"/>
                  </a:cubicBezTo>
                  <a:cubicBezTo>
                    <a:pt x="40" y="405"/>
                    <a:pt x="22" y="446"/>
                    <a:pt x="16" y="492"/>
                  </a:cubicBezTo>
                  <a:cubicBezTo>
                    <a:pt x="0" y="619"/>
                    <a:pt x="68" y="750"/>
                    <a:pt x="160" y="834"/>
                  </a:cubicBezTo>
                  <a:cubicBezTo>
                    <a:pt x="218" y="887"/>
                    <a:pt x="251" y="911"/>
                    <a:pt x="308" y="960"/>
                  </a:cubicBezTo>
                  <a:cubicBezTo>
                    <a:pt x="411" y="1049"/>
                    <a:pt x="393" y="1090"/>
                    <a:pt x="345" y="1094"/>
                  </a:cubicBezTo>
                  <a:cubicBezTo>
                    <a:pt x="309" y="1098"/>
                    <a:pt x="278" y="1128"/>
                    <a:pt x="298" y="1179"/>
                  </a:cubicBezTo>
                  <a:cubicBezTo>
                    <a:pt x="312" y="1214"/>
                    <a:pt x="353" y="1224"/>
                    <a:pt x="389" y="1228"/>
                  </a:cubicBezTo>
                  <a:cubicBezTo>
                    <a:pt x="398" y="1228"/>
                    <a:pt x="407" y="1228"/>
                    <a:pt x="416" y="1226"/>
                  </a:cubicBezTo>
                  <a:cubicBezTo>
                    <a:pt x="413" y="1271"/>
                    <a:pt x="413" y="1317"/>
                    <a:pt x="421" y="1364"/>
                  </a:cubicBezTo>
                  <a:cubicBezTo>
                    <a:pt x="422" y="1371"/>
                    <a:pt x="422" y="1378"/>
                    <a:pt x="423" y="1385"/>
                  </a:cubicBezTo>
                  <a:cubicBezTo>
                    <a:pt x="434" y="1466"/>
                    <a:pt x="469" y="1546"/>
                    <a:pt x="522" y="1610"/>
                  </a:cubicBezTo>
                  <a:lnTo>
                    <a:pt x="518" y="1606"/>
                  </a:lnTo>
                  <a:cubicBezTo>
                    <a:pt x="526" y="1616"/>
                    <a:pt x="533" y="1627"/>
                    <a:pt x="541" y="1637"/>
                  </a:cubicBezTo>
                  <a:lnTo>
                    <a:pt x="496" y="1637"/>
                  </a:lnTo>
                  <a:cubicBezTo>
                    <a:pt x="460" y="1637"/>
                    <a:pt x="430" y="1667"/>
                    <a:pt x="430" y="1704"/>
                  </a:cubicBezTo>
                  <a:lnTo>
                    <a:pt x="430" y="1735"/>
                  </a:lnTo>
                  <a:lnTo>
                    <a:pt x="452" y="1735"/>
                  </a:lnTo>
                  <a:lnTo>
                    <a:pt x="470" y="1735"/>
                  </a:lnTo>
                  <a:lnTo>
                    <a:pt x="574" y="1735"/>
                  </a:lnTo>
                  <a:cubicBezTo>
                    <a:pt x="582" y="1735"/>
                    <a:pt x="589" y="1735"/>
                    <a:pt x="597" y="1735"/>
                  </a:cubicBezTo>
                  <a:cubicBezTo>
                    <a:pt x="598" y="1735"/>
                    <a:pt x="599" y="1735"/>
                    <a:pt x="600" y="1735"/>
                  </a:cubicBezTo>
                  <a:lnTo>
                    <a:pt x="619" y="1735"/>
                  </a:lnTo>
                  <a:cubicBezTo>
                    <a:pt x="620" y="1735"/>
                    <a:pt x="621" y="1735"/>
                    <a:pt x="622" y="1735"/>
                  </a:cubicBezTo>
                  <a:cubicBezTo>
                    <a:pt x="626" y="1735"/>
                    <a:pt x="631" y="1735"/>
                    <a:pt x="635" y="1735"/>
                  </a:cubicBezTo>
                  <a:lnTo>
                    <a:pt x="690" y="1735"/>
                  </a:lnTo>
                  <a:lnTo>
                    <a:pt x="1444" y="1735"/>
                  </a:lnTo>
                  <a:lnTo>
                    <a:pt x="1517" y="1735"/>
                  </a:lnTo>
                  <a:lnTo>
                    <a:pt x="1517" y="1704"/>
                  </a:lnTo>
                  <a:cubicBezTo>
                    <a:pt x="1517" y="1667"/>
                    <a:pt x="1487" y="1637"/>
                    <a:pt x="1450" y="1637"/>
                  </a:cubicBezTo>
                  <a:lnTo>
                    <a:pt x="1404" y="1637"/>
                  </a:lnTo>
                  <a:cubicBezTo>
                    <a:pt x="1461" y="1537"/>
                    <a:pt x="1516" y="1441"/>
                    <a:pt x="1539" y="1325"/>
                  </a:cubicBezTo>
                  <a:cubicBezTo>
                    <a:pt x="1556" y="1239"/>
                    <a:pt x="1558" y="1150"/>
                    <a:pt x="1549" y="1063"/>
                  </a:cubicBezTo>
                  <a:cubicBezTo>
                    <a:pt x="1548" y="1056"/>
                    <a:pt x="1547" y="1049"/>
                    <a:pt x="1547" y="1043"/>
                  </a:cubicBezTo>
                  <a:cubicBezTo>
                    <a:pt x="1557" y="1032"/>
                    <a:pt x="1538" y="1022"/>
                    <a:pt x="1551" y="1011"/>
                  </a:cubicBezTo>
                  <a:cubicBezTo>
                    <a:pt x="1559" y="1010"/>
                    <a:pt x="1566" y="1009"/>
                    <a:pt x="1573" y="1007"/>
                  </a:cubicBezTo>
                  <a:cubicBezTo>
                    <a:pt x="1679" y="979"/>
                    <a:pt x="1700" y="872"/>
                    <a:pt x="1700" y="765"/>
                  </a:cubicBezTo>
                  <a:cubicBezTo>
                    <a:pt x="1700" y="763"/>
                    <a:pt x="1700" y="761"/>
                    <a:pt x="1700" y="759"/>
                  </a:cubicBezTo>
                  <a:cubicBezTo>
                    <a:pt x="1699" y="747"/>
                    <a:pt x="1699" y="733"/>
                    <a:pt x="1699" y="716"/>
                  </a:cubicBezTo>
                  <a:cubicBezTo>
                    <a:pt x="1699" y="714"/>
                    <a:pt x="1699" y="712"/>
                    <a:pt x="1699" y="710"/>
                  </a:cubicBezTo>
                  <a:cubicBezTo>
                    <a:pt x="1695" y="676"/>
                    <a:pt x="1690" y="638"/>
                    <a:pt x="1686" y="604"/>
                  </a:cubicBezTo>
                  <a:cubicBezTo>
                    <a:pt x="1685" y="601"/>
                    <a:pt x="1685" y="598"/>
                    <a:pt x="1685" y="595"/>
                  </a:cubicBezTo>
                  <a:cubicBezTo>
                    <a:pt x="1683" y="583"/>
                    <a:pt x="1683" y="571"/>
                    <a:pt x="1683" y="559"/>
                  </a:cubicBezTo>
                  <a:cubicBezTo>
                    <a:pt x="1683" y="491"/>
                    <a:pt x="1703" y="428"/>
                    <a:pt x="1738" y="377"/>
                  </a:cubicBezTo>
                  <a:cubicBezTo>
                    <a:pt x="1740" y="374"/>
                    <a:pt x="1742" y="371"/>
                    <a:pt x="1744" y="369"/>
                  </a:cubicBezTo>
                  <a:cubicBezTo>
                    <a:pt x="1748" y="363"/>
                    <a:pt x="1751" y="357"/>
                    <a:pt x="1755" y="352"/>
                  </a:cubicBezTo>
                  <a:cubicBezTo>
                    <a:pt x="1757" y="349"/>
                    <a:pt x="1760" y="347"/>
                    <a:pt x="1762" y="345"/>
                  </a:cubicBezTo>
                  <a:cubicBezTo>
                    <a:pt x="1770" y="334"/>
                    <a:pt x="1780" y="325"/>
                    <a:pt x="1790" y="315"/>
                  </a:cubicBezTo>
                  <a:cubicBezTo>
                    <a:pt x="1792" y="313"/>
                    <a:pt x="1795" y="311"/>
                    <a:pt x="1797" y="309"/>
                  </a:cubicBezTo>
                  <a:cubicBezTo>
                    <a:pt x="1818" y="292"/>
                    <a:pt x="1841" y="277"/>
                    <a:pt x="1863" y="261"/>
                  </a:cubicBezTo>
                  <a:cubicBezTo>
                    <a:pt x="1866" y="259"/>
                    <a:pt x="1869" y="257"/>
                    <a:pt x="1872" y="255"/>
                  </a:cubicBezTo>
                  <a:cubicBezTo>
                    <a:pt x="1871" y="254"/>
                    <a:pt x="1877" y="253"/>
                    <a:pt x="1880" y="252"/>
                  </a:cubicBezTo>
                  <a:cubicBezTo>
                    <a:pt x="1880" y="244"/>
                    <a:pt x="1875" y="249"/>
                    <a:pt x="1871" y="2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0315878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F228610-9D13-45A0-84AC-E8122282CDCE}"/>
              </a:ext>
            </a:extLst>
          </p:cNvPr>
          <p:cNvSpPr txBox="1"/>
          <p:nvPr/>
        </p:nvSpPr>
        <p:spPr>
          <a:xfrm>
            <a:off x="7572069" y="389330"/>
            <a:ext cx="371035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8000" b="1" dirty="0">
                <a:solidFill>
                  <a:schemeClr val="accent2"/>
                </a:solidFill>
                <a:cs typeface="Arial" pitchFamily="34" charset="0"/>
              </a:rPr>
              <a:t>DAY</a:t>
            </a:r>
            <a:endParaRPr lang="ko-KR" altLang="en-US" sz="80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C98E55-1FF2-4E0C-9CA0-E7240908EBEA}"/>
              </a:ext>
            </a:extLst>
          </p:cNvPr>
          <p:cNvSpPr txBox="1"/>
          <p:nvPr/>
        </p:nvSpPr>
        <p:spPr>
          <a:xfrm>
            <a:off x="7572069" y="1416625"/>
            <a:ext cx="371035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6000" dirty="0">
                <a:solidFill>
                  <a:schemeClr val="accent2"/>
                </a:solidFill>
                <a:cs typeface="Arial" pitchFamily="34" charset="0"/>
              </a:rPr>
              <a:t>BEGINS</a:t>
            </a:r>
            <a:endParaRPr lang="ko-KR" altLang="en-US" sz="6000" dirty="0">
              <a:solidFill>
                <a:schemeClr val="accent2"/>
              </a:solidFill>
              <a:cs typeface="Arial" pitchFamily="34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EF5F3C0-D492-411E-99BB-74115239CDB3}"/>
              </a:ext>
            </a:extLst>
          </p:cNvPr>
          <p:cNvGrpSpPr/>
          <p:nvPr/>
        </p:nvGrpSpPr>
        <p:grpSpPr>
          <a:xfrm>
            <a:off x="7964815" y="2565458"/>
            <a:ext cx="2924863" cy="1365325"/>
            <a:chOff x="6830608" y="2547874"/>
            <a:chExt cx="2924863" cy="1365325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7BCFA8B3-D469-48E0-BBF9-55D8FF3B572C}"/>
                </a:ext>
              </a:extLst>
            </p:cNvPr>
            <p:cNvSpPr/>
            <p:nvPr/>
          </p:nvSpPr>
          <p:spPr>
            <a:xfrm>
              <a:off x="6830608" y="2547874"/>
              <a:ext cx="1140064" cy="1057049"/>
            </a:xfrm>
            <a:custGeom>
              <a:avLst/>
              <a:gdLst>
                <a:gd name="connsiteX0" fmla="*/ 323153 w 1140063"/>
                <a:gd name="connsiteY0" fmla="*/ 519398 h 1057049"/>
                <a:gd name="connsiteX1" fmla="*/ 198632 w 1140063"/>
                <a:gd name="connsiteY1" fmla="*/ 487299 h 1057049"/>
                <a:gd name="connsiteX2" fmla="*/ 44225 w 1140063"/>
                <a:gd name="connsiteY2" fmla="*/ 392663 h 1057049"/>
                <a:gd name="connsiteX3" fmla="*/ 60274 w 1140063"/>
                <a:gd name="connsiteY3" fmla="*/ 125357 h 1057049"/>
                <a:gd name="connsiteX4" fmla="*/ 319833 w 1140063"/>
                <a:gd name="connsiteY4" fmla="*/ 6923 h 1057049"/>
                <a:gd name="connsiteX5" fmla="*/ 608169 w 1140063"/>
                <a:gd name="connsiteY5" fmla="*/ 22972 h 1057049"/>
                <a:gd name="connsiteX6" fmla="*/ 882117 w 1140063"/>
                <a:gd name="connsiteY6" fmla="*/ 135318 h 1057049"/>
                <a:gd name="connsiteX7" fmla="*/ 930265 w 1140063"/>
                <a:gd name="connsiteY7" fmla="*/ 143066 h 1057049"/>
                <a:gd name="connsiteX8" fmla="*/ 1085225 w 1140063"/>
                <a:gd name="connsiteY8" fmla="*/ 144173 h 1057049"/>
                <a:gd name="connsiteX9" fmla="*/ 1118431 w 1140063"/>
                <a:gd name="connsiteY9" fmla="*/ 264821 h 1057049"/>
                <a:gd name="connsiteX10" fmla="*/ 1080244 w 1140063"/>
                <a:gd name="connsiteY10" fmla="*/ 305221 h 1057049"/>
                <a:gd name="connsiteX11" fmla="*/ 1108469 w 1140063"/>
                <a:gd name="connsiteY11" fmla="*/ 350602 h 1057049"/>
                <a:gd name="connsiteX12" fmla="*/ 1143335 w 1140063"/>
                <a:gd name="connsiteY12" fmla="*/ 463502 h 1057049"/>
                <a:gd name="connsiteX13" fmla="*/ 1134480 w 1140063"/>
                <a:gd name="connsiteY13" fmla="*/ 481212 h 1057049"/>
                <a:gd name="connsiteX14" fmla="*/ 1123412 w 1140063"/>
                <a:gd name="connsiteY14" fmla="*/ 464609 h 1057049"/>
                <a:gd name="connsiteX15" fmla="*/ 1094633 w 1140063"/>
                <a:gd name="connsiteY15" fmla="*/ 354476 h 1057049"/>
                <a:gd name="connsiteX16" fmla="*/ 1072496 w 1140063"/>
                <a:gd name="connsiteY16" fmla="*/ 319610 h 1057049"/>
                <a:gd name="connsiteX17" fmla="*/ 1058107 w 1140063"/>
                <a:gd name="connsiteY17" fmla="*/ 317950 h 1057049"/>
                <a:gd name="connsiteX18" fmla="*/ 797995 w 1140063"/>
                <a:gd name="connsiteY18" fmla="*/ 451326 h 1057049"/>
                <a:gd name="connsiteX19" fmla="*/ 537330 w 1140063"/>
                <a:gd name="connsiteY19" fmla="*/ 516631 h 1057049"/>
                <a:gd name="connsiteX20" fmla="*/ 436606 w 1140063"/>
                <a:gd name="connsiteY20" fmla="*/ 524932 h 1057049"/>
                <a:gd name="connsiteX21" fmla="*/ 420003 w 1140063"/>
                <a:gd name="connsiteY21" fmla="*/ 534341 h 1057049"/>
                <a:gd name="connsiteX22" fmla="*/ 337542 w 1140063"/>
                <a:gd name="connsiteY22" fmla="*/ 705904 h 1057049"/>
                <a:gd name="connsiteX23" fmla="*/ 333668 w 1140063"/>
                <a:gd name="connsiteY23" fmla="*/ 912886 h 1057049"/>
                <a:gd name="connsiteX24" fmla="*/ 493056 w 1140063"/>
                <a:gd name="connsiteY24" fmla="*/ 1044049 h 1057049"/>
                <a:gd name="connsiteX25" fmla="*/ 781393 w 1140063"/>
                <a:gd name="connsiteY25" fmla="*/ 979851 h 1057049"/>
                <a:gd name="connsiteX26" fmla="*/ 993909 w 1140063"/>
                <a:gd name="connsiteY26" fmla="*/ 730255 h 1057049"/>
                <a:gd name="connsiteX27" fmla="*/ 1017153 w 1140063"/>
                <a:gd name="connsiteY27" fmla="*/ 584703 h 1057049"/>
                <a:gd name="connsiteX28" fmla="*/ 908681 w 1140063"/>
                <a:gd name="connsiteY28" fmla="*/ 493940 h 1057049"/>
                <a:gd name="connsiteX29" fmla="*/ 747080 w 1140063"/>
                <a:gd name="connsiteY29" fmla="*/ 553157 h 1057049"/>
                <a:gd name="connsiteX30" fmla="*/ 648016 w 1140063"/>
                <a:gd name="connsiteY30" fmla="*/ 650007 h 1057049"/>
                <a:gd name="connsiteX31" fmla="*/ 599868 w 1140063"/>
                <a:gd name="connsiteY31" fmla="*/ 784491 h 1057049"/>
                <a:gd name="connsiteX32" fmla="*/ 614257 w 1140063"/>
                <a:gd name="connsiteY32" fmla="*/ 772315 h 1057049"/>
                <a:gd name="connsiteX33" fmla="*/ 660745 w 1140063"/>
                <a:gd name="connsiteY33" fmla="*/ 761800 h 1057049"/>
                <a:gd name="connsiteX34" fmla="*/ 682329 w 1140063"/>
                <a:gd name="connsiteY34" fmla="*/ 798326 h 1057049"/>
                <a:gd name="connsiteX35" fmla="*/ 617577 w 1140063"/>
                <a:gd name="connsiteY35" fmla="*/ 854223 h 1057049"/>
                <a:gd name="connsiteX36" fmla="*/ 587692 w 1140063"/>
                <a:gd name="connsiteY36" fmla="*/ 825998 h 1057049"/>
                <a:gd name="connsiteX37" fmla="*/ 618131 w 1140063"/>
                <a:gd name="connsiteY37" fmla="*/ 662736 h 1057049"/>
                <a:gd name="connsiteX38" fmla="*/ 813491 w 1140063"/>
                <a:gd name="connsiteY38" fmla="*/ 498921 h 1057049"/>
                <a:gd name="connsiteX39" fmla="*/ 939673 w 1140063"/>
                <a:gd name="connsiteY39" fmla="*/ 486192 h 1057049"/>
                <a:gd name="connsiteX40" fmla="*/ 1029882 w 1140063"/>
                <a:gd name="connsiteY40" fmla="*/ 572527 h 1057049"/>
                <a:gd name="connsiteX41" fmla="*/ 990589 w 1140063"/>
                <a:gd name="connsiteY41" fmla="*/ 808841 h 1057049"/>
                <a:gd name="connsiteX42" fmla="*/ 607062 w 1140063"/>
                <a:gd name="connsiteY42" fmla="*/ 1056778 h 1057049"/>
                <a:gd name="connsiteX43" fmla="*/ 377943 w 1140063"/>
                <a:gd name="connsiteY43" fmla="*/ 1010290 h 1057049"/>
                <a:gd name="connsiteX44" fmla="*/ 246780 w 1140063"/>
                <a:gd name="connsiteY44" fmla="*/ 769548 h 1057049"/>
                <a:gd name="connsiteX45" fmla="*/ 309871 w 1140063"/>
                <a:gd name="connsiteY45" fmla="*/ 538215 h 1057049"/>
                <a:gd name="connsiteX46" fmla="*/ 323153 w 1140063"/>
                <a:gd name="connsiteY46" fmla="*/ 519398 h 1057049"/>
                <a:gd name="connsiteX47" fmla="*/ 878243 w 1140063"/>
                <a:gd name="connsiteY47" fmla="*/ 149708 h 1057049"/>
                <a:gd name="connsiteX48" fmla="*/ 879350 w 1140063"/>
                <a:gd name="connsiteY48" fmla="*/ 145280 h 1057049"/>
                <a:gd name="connsiteX49" fmla="*/ 788034 w 1140063"/>
                <a:gd name="connsiteY49" fmla="*/ 104326 h 1057049"/>
                <a:gd name="connsiteX50" fmla="*/ 500804 w 1140063"/>
                <a:gd name="connsiteY50" fmla="*/ 40129 h 1057049"/>
                <a:gd name="connsiteX51" fmla="*/ 233498 w 1140063"/>
                <a:gd name="connsiteY51" fmla="*/ 69460 h 1057049"/>
                <a:gd name="connsiteX52" fmla="*/ 68022 w 1140063"/>
                <a:gd name="connsiteY52" fmla="*/ 180146 h 1057049"/>
                <a:gd name="connsiteX53" fmla="*/ 83518 w 1140063"/>
                <a:gd name="connsiteY53" fmla="*/ 413693 h 1057049"/>
                <a:gd name="connsiteX54" fmla="*/ 132774 w 1140063"/>
                <a:gd name="connsiteY54" fmla="*/ 448559 h 1057049"/>
                <a:gd name="connsiteX55" fmla="*/ 320939 w 1140063"/>
                <a:gd name="connsiteY55" fmla="*/ 506116 h 1057049"/>
                <a:gd name="connsiteX56" fmla="*/ 336989 w 1140063"/>
                <a:gd name="connsiteY56" fmla="*/ 497261 h 1057049"/>
                <a:gd name="connsiteX57" fmla="*/ 759809 w 1140063"/>
                <a:gd name="connsiteY57" fmla="*/ 188448 h 1057049"/>
                <a:gd name="connsiteX58" fmla="*/ 878243 w 1140063"/>
                <a:gd name="connsiteY58" fmla="*/ 149708 h 1057049"/>
                <a:gd name="connsiteX59" fmla="*/ 440480 w 1140063"/>
                <a:gd name="connsiteY59" fmla="*/ 506669 h 1057049"/>
                <a:gd name="connsiteX60" fmla="*/ 442141 w 1140063"/>
                <a:gd name="connsiteY60" fmla="*/ 511650 h 1057049"/>
                <a:gd name="connsiteX61" fmla="*/ 524601 w 1140063"/>
                <a:gd name="connsiteY61" fmla="*/ 503902 h 1057049"/>
                <a:gd name="connsiteX62" fmla="*/ 851124 w 1140063"/>
                <a:gd name="connsiteY62" fmla="*/ 415907 h 1057049"/>
                <a:gd name="connsiteX63" fmla="*/ 1046485 w 1140063"/>
                <a:gd name="connsiteY63" fmla="*/ 310755 h 1057049"/>
                <a:gd name="connsiteX64" fmla="*/ 1049252 w 1140063"/>
                <a:gd name="connsiteY64" fmla="*/ 284191 h 1057049"/>
                <a:gd name="connsiteX65" fmla="*/ 915876 w 1140063"/>
                <a:gd name="connsiteY65" fmla="*/ 169078 h 1057049"/>
                <a:gd name="connsiteX66" fmla="*/ 897059 w 1140063"/>
                <a:gd name="connsiteY66" fmla="*/ 166310 h 1057049"/>
                <a:gd name="connsiteX67" fmla="*/ 812938 w 1140063"/>
                <a:gd name="connsiteY67" fmla="*/ 198963 h 1057049"/>
                <a:gd name="connsiteX68" fmla="*/ 572750 w 1140063"/>
                <a:gd name="connsiteY68" fmla="*/ 358904 h 1057049"/>
                <a:gd name="connsiteX69" fmla="*/ 440480 w 1140063"/>
                <a:gd name="connsiteY69" fmla="*/ 506669 h 1057049"/>
                <a:gd name="connsiteX70" fmla="*/ 1070836 w 1140063"/>
                <a:gd name="connsiteY70" fmla="*/ 292492 h 1057049"/>
                <a:gd name="connsiteX71" fmla="*/ 1124519 w 1140063"/>
                <a:gd name="connsiteY71" fmla="*/ 226081 h 1057049"/>
                <a:gd name="connsiteX72" fmla="*/ 1091313 w 1140063"/>
                <a:gd name="connsiteY72" fmla="*/ 156349 h 1057049"/>
                <a:gd name="connsiteX73" fmla="*/ 924730 w 1140063"/>
                <a:gd name="connsiteY73" fmla="*/ 160223 h 1057049"/>
                <a:gd name="connsiteX74" fmla="*/ 1070836 w 1140063"/>
                <a:gd name="connsiteY74" fmla="*/ 292492 h 1057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</a:cxnLst>
              <a:rect l="l" t="t" r="r" b="b"/>
              <a:pathLst>
                <a:path w="1140063" h="1057049">
                  <a:moveTo>
                    <a:pt x="323153" y="519398"/>
                  </a:moveTo>
                  <a:cubicBezTo>
                    <a:pt x="279986" y="508329"/>
                    <a:pt x="239032" y="499475"/>
                    <a:pt x="198632" y="487299"/>
                  </a:cubicBezTo>
                  <a:cubicBezTo>
                    <a:pt x="138861" y="469589"/>
                    <a:pt x="84072" y="441918"/>
                    <a:pt x="44225" y="392663"/>
                  </a:cubicBezTo>
                  <a:cubicBezTo>
                    <a:pt x="-20526" y="311862"/>
                    <a:pt x="-13332" y="198409"/>
                    <a:pt x="60274" y="125357"/>
                  </a:cubicBezTo>
                  <a:cubicBezTo>
                    <a:pt x="132220" y="54518"/>
                    <a:pt x="221876" y="20759"/>
                    <a:pt x="319833" y="6923"/>
                  </a:cubicBezTo>
                  <a:cubicBezTo>
                    <a:pt x="416683" y="-6360"/>
                    <a:pt x="512979" y="-272"/>
                    <a:pt x="608169" y="22972"/>
                  </a:cubicBezTo>
                  <a:cubicBezTo>
                    <a:pt x="705019" y="46216"/>
                    <a:pt x="796888" y="83296"/>
                    <a:pt x="882117" y="135318"/>
                  </a:cubicBezTo>
                  <a:cubicBezTo>
                    <a:pt x="897613" y="144727"/>
                    <a:pt x="911448" y="147494"/>
                    <a:pt x="930265" y="143066"/>
                  </a:cubicBezTo>
                  <a:cubicBezTo>
                    <a:pt x="981734" y="131998"/>
                    <a:pt x="1033756" y="130338"/>
                    <a:pt x="1085225" y="144173"/>
                  </a:cubicBezTo>
                  <a:cubicBezTo>
                    <a:pt x="1153850" y="162436"/>
                    <a:pt x="1152190" y="224420"/>
                    <a:pt x="1118431" y="264821"/>
                  </a:cubicBezTo>
                  <a:cubicBezTo>
                    <a:pt x="1106809" y="278103"/>
                    <a:pt x="1094080" y="290832"/>
                    <a:pt x="1080244" y="305221"/>
                  </a:cubicBezTo>
                  <a:cubicBezTo>
                    <a:pt x="1089099" y="319610"/>
                    <a:pt x="1099061" y="334553"/>
                    <a:pt x="1108469" y="350602"/>
                  </a:cubicBezTo>
                  <a:cubicBezTo>
                    <a:pt x="1128393" y="385468"/>
                    <a:pt x="1144995" y="421995"/>
                    <a:pt x="1143335" y="463502"/>
                  </a:cubicBezTo>
                  <a:cubicBezTo>
                    <a:pt x="1143335" y="469589"/>
                    <a:pt x="1137801" y="475677"/>
                    <a:pt x="1134480" y="481212"/>
                  </a:cubicBezTo>
                  <a:cubicBezTo>
                    <a:pt x="1130606" y="475677"/>
                    <a:pt x="1123965" y="470143"/>
                    <a:pt x="1123412" y="464609"/>
                  </a:cubicBezTo>
                  <a:cubicBezTo>
                    <a:pt x="1122305" y="425869"/>
                    <a:pt x="1113450" y="388789"/>
                    <a:pt x="1094633" y="354476"/>
                  </a:cubicBezTo>
                  <a:cubicBezTo>
                    <a:pt x="1087992" y="342301"/>
                    <a:pt x="1080798" y="330679"/>
                    <a:pt x="1072496" y="319610"/>
                  </a:cubicBezTo>
                  <a:cubicBezTo>
                    <a:pt x="1070283" y="316843"/>
                    <a:pt x="1061428" y="315736"/>
                    <a:pt x="1058107" y="317950"/>
                  </a:cubicBezTo>
                  <a:cubicBezTo>
                    <a:pt x="980073" y="379381"/>
                    <a:pt x="890418" y="417567"/>
                    <a:pt x="797995" y="451326"/>
                  </a:cubicBezTo>
                  <a:cubicBezTo>
                    <a:pt x="713321" y="481765"/>
                    <a:pt x="626432" y="505009"/>
                    <a:pt x="537330" y="516631"/>
                  </a:cubicBezTo>
                  <a:cubicBezTo>
                    <a:pt x="504124" y="521058"/>
                    <a:pt x="470365" y="521612"/>
                    <a:pt x="436606" y="524932"/>
                  </a:cubicBezTo>
                  <a:cubicBezTo>
                    <a:pt x="430518" y="525486"/>
                    <a:pt x="423324" y="529360"/>
                    <a:pt x="420003" y="534341"/>
                  </a:cubicBezTo>
                  <a:cubicBezTo>
                    <a:pt x="384031" y="587470"/>
                    <a:pt x="355252" y="644473"/>
                    <a:pt x="337542" y="705904"/>
                  </a:cubicBezTo>
                  <a:cubicBezTo>
                    <a:pt x="318172" y="773975"/>
                    <a:pt x="309871" y="844261"/>
                    <a:pt x="333668" y="912886"/>
                  </a:cubicBezTo>
                  <a:cubicBezTo>
                    <a:pt x="359126" y="988706"/>
                    <a:pt x="415576" y="1031320"/>
                    <a:pt x="493056" y="1044049"/>
                  </a:cubicBezTo>
                  <a:cubicBezTo>
                    <a:pt x="597101" y="1061205"/>
                    <a:pt x="693951" y="1037961"/>
                    <a:pt x="781393" y="979851"/>
                  </a:cubicBezTo>
                  <a:cubicBezTo>
                    <a:pt x="876029" y="917314"/>
                    <a:pt x="946314" y="832639"/>
                    <a:pt x="993909" y="730255"/>
                  </a:cubicBezTo>
                  <a:cubicBezTo>
                    <a:pt x="1014940" y="684874"/>
                    <a:pt x="1027115" y="636172"/>
                    <a:pt x="1017153" y="584703"/>
                  </a:cubicBezTo>
                  <a:cubicBezTo>
                    <a:pt x="1006638" y="531574"/>
                    <a:pt x="962917" y="496154"/>
                    <a:pt x="908681" y="493940"/>
                  </a:cubicBezTo>
                  <a:cubicBezTo>
                    <a:pt x="846697" y="491727"/>
                    <a:pt x="793568" y="516078"/>
                    <a:pt x="747080" y="553157"/>
                  </a:cubicBezTo>
                  <a:cubicBezTo>
                    <a:pt x="711107" y="581936"/>
                    <a:pt x="677901" y="615141"/>
                    <a:pt x="648016" y="650007"/>
                  </a:cubicBezTo>
                  <a:cubicBezTo>
                    <a:pt x="616471" y="686534"/>
                    <a:pt x="596547" y="729701"/>
                    <a:pt x="599868" y="784491"/>
                  </a:cubicBezTo>
                  <a:cubicBezTo>
                    <a:pt x="606509" y="778956"/>
                    <a:pt x="610936" y="775636"/>
                    <a:pt x="614257" y="772315"/>
                  </a:cubicBezTo>
                  <a:cubicBezTo>
                    <a:pt x="627539" y="759033"/>
                    <a:pt x="643035" y="755712"/>
                    <a:pt x="660745" y="761800"/>
                  </a:cubicBezTo>
                  <a:cubicBezTo>
                    <a:pt x="677901" y="767334"/>
                    <a:pt x="681222" y="782830"/>
                    <a:pt x="682329" y="798326"/>
                  </a:cubicBezTo>
                  <a:cubicBezTo>
                    <a:pt x="686203" y="840941"/>
                    <a:pt x="659638" y="864184"/>
                    <a:pt x="617577" y="854223"/>
                  </a:cubicBezTo>
                  <a:cubicBezTo>
                    <a:pt x="602635" y="850902"/>
                    <a:pt x="591566" y="842601"/>
                    <a:pt x="587692" y="825998"/>
                  </a:cubicBezTo>
                  <a:cubicBezTo>
                    <a:pt x="573857" y="766781"/>
                    <a:pt x="587139" y="711991"/>
                    <a:pt x="618131" y="662736"/>
                  </a:cubicBezTo>
                  <a:cubicBezTo>
                    <a:pt x="665726" y="588577"/>
                    <a:pt x="729370" y="530467"/>
                    <a:pt x="813491" y="498921"/>
                  </a:cubicBezTo>
                  <a:cubicBezTo>
                    <a:pt x="853892" y="483425"/>
                    <a:pt x="896506" y="476784"/>
                    <a:pt x="939673" y="486192"/>
                  </a:cubicBezTo>
                  <a:cubicBezTo>
                    <a:pt x="987821" y="496154"/>
                    <a:pt x="1017707" y="526593"/>
                    <a:pt x="1029882" y="572527"/>
                  </a:cubicBezTo>
                  <a:cubicBezTo>
                    <a:pt x="1052019" y="656649"/>
                    <a:pt x="1036523" y="736896"/>
                    <a:pt x="990589" y="808841"/>
                  </a:cubicBezTo>
                  <a:cubicBezTo>
                    <a:pt x="901487" y="949966"/>
                    <a:pt x="773091" y="1033534"/>
                    <a:pt x="607062" y="1056778"/>
                  </a:cubicBezTo>
                  <a:cubicBezTo>
                    <a:pt x="525708" y="1068400"/>
                    <a:pt x="447121" y="1059545"/>
                    <a:pt x="377943" y="1010290"/>
                  </a:cubicBezTo>
                  <a:cubicBezTo>
                    <a:pt x="294928" y="951626"/>
                    <a:pt x="252314" y="871379"/>
                    <a:pt x="246780" y="769548"/>
                  </a:cubicBezTo>
                  <a:cubicBezTo>
                    <a:pt x="242352" y="684874"/>
                    <a:pt x="269471" y="610161"/>
                    <a:pt x="309871" y="538215"/>
                  </a:cubicBezTo>
                  <a:cubicBezTo>
                    <a:pt x="315958" y="532127"/>
                    <a:pt x="319279" y="526039"/>
                    <a:pt x="323153" y="519398"/>
                  </a:cubicBezTo>
                  <a:close/>
                  <a:moveTo>
                    <a:pt x="878243" y="149708"/>
                  </a:moveTo>
                  <a:cubicBezTo>
                    <a:pt x="878796" y="148047"/>
                    <a:pt x="879350" y="146387"/>
                    <a:pt x="879350" y="145280"/>
                  </a:cubicBezTo>
                  <a:cubicBezTo>
                    <a:pt x="848911" y="131444"/>
                    <a:pt x="819026" y="116502"/>
                    <a:pt x="788034" y="104326"/>
                  </a:cubicBezTo>
                  <a:cubicBezTo>
                    <a:pt x="695611" y="68353"/>
                    <a:pt x="599868" y="46770"/>
                    <a:pt x="500804" y="40129"/>
                  </a:cubicBezTo>
                  <a:cubicBezTo>
                    <a:pt x="410041" y="34041"/>
                    <a:pt x="319833" y="36255"/>
                    <a:pt x="233498" y="69460"/>
                  </a:cubicBezTo>
                  <a:cubicBezTo>
                    <a:pt x="170407" y="93811"/>
                    <a:pt x="112297" y="126463"/>
                    <a:pt x="68022" y="180146"/>
                  </a:cubicBezTo>
                  <a:cubicBezTo>
                    <a:pt x="12679" y="246558"/>
                    <a:pt x="12679" y="353923"/>
                    <a:pt x="83518" y="413693"/>
                  </a:cubicBezTo>
                  <a:cubicBezTo>
                    <a:pt x="99014" y="426976"/>
                    <a:pt x="115617" y="438598"/>
                    <a:pt x="132774" y="448559"/>
                  </a:cubicBezTo>
                  <a:cubicBezTo>
                    <a:pt x="190884" y="482872"/>
                    <a:pt x="256188" y="493940"/>
                    <a:pt x="320939" y="506116"/>
                  </a:cubicBezTo>
                  <a:cubicBezTo>
                    <a:pt x="325367" y="507223"/>
                    <a:pt x="333668" y="501688"/>
                    <a:pt x="336989" y="497261"/>
                  </a:cubicBezTo>
                  <a:cubicBezTo>
                    <a:pt x="443247" y="346728"/>
                    <a:pt x="588246" y="249878"/>
                    <a:pt x="759809" y="188448"/>
                  </a:cubicBezTo>
                  <a:cubicBezTo>
                    <a:pt x="799102" y="174058"/>
                    <a:pt x="838949" y="162436"/>
                    <a:pt x="878243" y="149708"/>
                  </a:cubicBezTo>
                  <a:close/>
                  <a:moveTo>
                    <a:pt x="440480" y="506669"/>
                  </a:moveTo>
                  <a:cubicBezTo>
                    <a:pt x="441034" y="508329"/>
                    <a:pt x="441587" y="509990"/>
                    <a:pt x="442141" y="511650"/>
                  </a:cubicBezTo>
                  <a:cubicBezTo>
                    <a:pt x="469812" y="508883"/>
                    <a:pt x="497483" y="507776"/>
                    <a:pt x="524601" y="503902"/>
                  </a:cubicBezTo>
                  <a:cubicBezTo>
                    <a:pt x="636947" y="488406"/>
                    <a:pt x="745420" y="457968"/>
                    <a:pt x="851124" y="415907"/>
                  </a:cubicBezTo>
                  <a:cubicBezTo>
                    <a:pt x="920303" y="388236"/>
                    <a:pt x="986161" y="355030"/>
                    <a:pt x="1046485" y="310755"/>
                  </a:cubicBezTo>
                  <a:cubicBezTo>
                    <a:pt x="1058660" y="301901"/>
                    <a:pt x="1058107" y="294706"/>
                    <a:pt x="1049252" y="284191"/>
                  </a:cubicBezTo>
                  <a:cubicBezTo>
                    <a:pt x="1010512" y="238810"/>
                    <a:pt x="966791" y="199516"/>
                    <a:pt x="915876" y="169078"/>
                  </a:cubicBezTo>
                  <a:cubicBezTo>
                    <a:pt x="910895" y="165757"/>
                    <a:pt x="902593" y="164650"/>
                    <a:pt x="897059" y="166310"/>
                  </a:cubicBezTo>
                  <a:cubicBezTo>
                    <a:pt x="868834" y="176272"/>
                    <a:pt x="840056" y="186234"/>
                    <a:pt x="812938" y="198963"/>
                  </a:cubicBezTo>
                  <a:cubicBezTo>
                    <a:pt x="724943" y="239916"/>
                    <a:pt x="645249" y="293599"/>
                    <a:pt x="572750" y="358904"/>
                  </a:cubicBezTo>
                  <a:cubicBezTo>
                    <a:pt x="522941" y="403731"/>
                    <a:pt x="479774" y="453540"/>
                    <a:pt x="440480" y="506669"/>
                  </a:cubicBezTo>
                  <a:close/>
                  <a:moveTo>
                    <a:pt x="1070836" y="292492"/>
                  </a:moveTo>
                  <a:cubicBezTo>
                    <a:pt x="1092973" y="272569"/>
                    <a:pt x="1112896" y="252645"/>
                    <a:pt x="1124519" y="226081"/>
                  </a:cubicBezTo>
                  <a:cubicBezTo>
                    <a:pt x="1141121" y="187341"/>
                    <a:pt x="1119538" y="164097"/>
                    <a:pt x="1091313" y="156349"/>
                  </a:cubicBezTo>
                  <a:cubicBezTo>
                    <a:pt x="1036523" y="140853"/>
                    <a:pt x="982840" y="146387"/>
                    <a:pt x="924730" y="160223"/>
                  </a:cubicBezTo>
                  <a:cubicBezTo>
                    <a:pt x="980627" y="198409"/>
                    <a:pt x="1030436" y="239916"/>
                    <a:pt x="1070836" y="292492"/>
                  </a:cubicBezTo>
                  <a:close/>
                </a:path>
              </a:pathLst>
            </a:custGeom>
            <a:solidFill>
              <a:schemeClr val="accent2"/>
            </a:solidFill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2DCE7EFC-22F0-4AA1-92D1-0BF48C999FEE}"/>
                </a:ext>
              </a:extLst>
            </p:cNvPr>
            <p:cNvSpPr/>
            <p:nvPr/>
          </p:nvSpPr>
          <p:spPr>
            <a:xfrm>
              <a:off x="7886501" y="2739929"/>
              <a:ext cx="1051515" cy="1173270"/>
            </a:xfrm>
            <a:custGeom>
              <a:avLst/>
              <a:gdLst>
                <a:gd name="connsiteX0" fmla="*/ 636997 w 1051515"/>
                <a:gd name="connsiteY0" fmla="*/ 412571 h 1173269"/>
                <a:gd name="connsiteX1" fmla="*/ 566158 w 1051515"/>
                <a:gd name="connsiteY1" fmla="*/ 412571 h 1173269"/>
                <a:gd name="connsiteX2" fmla="*/ 565051 w 1051515"/>
                <a:gd name="connsiteY2" fmla="*/ 408143 h 1173269"/>
                <a:gd name="connsiteX3" fmla="*/ 579440 w 1051515"/>
                <a:gd name="connsiteY3" fmla="*/ 403162 h 1173269"/>
                <a:gd name="connsiteX4" fmla="*/ 631463 w 1051515"/>
                <a:gd name="connsiteY4" fmla="*/ 401502 h 1173269"/>
                <a:gd name="connsiteX5" fmla="*/ 652493 w 1051515"/>
                <a:gd name="connsiteY5" fmla="*/ 388220 h 1173269"/>
                <a:gd name="connsiteX6" fmla="*/ 809113 w 1051515"/>
                <a:gd name="connsiteY6" fmla="*/ 165188 h 1173269"/>
                <a:gd name="connsiteX7" fmla="*/ 920352 w 1051515"/>
                <a:gd name="connsiteY7" fmla="*/ 50628 h 1173269"/>
                <a:gd name="connsiteX8" fmla="*/ 1008901 w 1051515"/>
                <a:gd name="connsiteY8" fmla="*/ 1373 h 1173269"/>
                <a:gd name="connsiteX9" fmla="*/ 1051515 w 1051515"/>
                <a:gd name="connsiteY9" fmla="*/ 30705 h 1173269"/>
                <a:gd name="connsiteX10" fmla="*/ 1018309 w 1051515"/>
                <a:gd name="connsiteY10" fmla="*/ 136963 h 1173269"/>
                <a:gd name="connsiteX11" fmla="*/ 799705 w 1051515"/>
                <a:gd name="connsiteY11" fmla="*/ 351140 h 1173269"/>
                <a:gd name="connsiteX12" fmla="*/ 735507 w 1051515"/>
                <a:gd name="connsiteY12" fmla="*/ 397628 h 1173269"/>
                <a:gd name="connsiteX13" fmla="*/ 814648 w 1051515"/>
                <a:gd name="connsiteY13" fmla="*/ 397628 h 1173269"/>
                <a:gd name="connsiteX14" fmla="*/ 815755 w 1051515"/>
                <a:gd name="connsiteY14" fmla="*/ 402056 h 1173269"/>
                <a:gd name="connsiteX15" fmla="*/ 799152 w 1051515"/>
                <a:gd name="connsiteY15" fmla="*/ 407037 h 1173269"/>
                <a:gd name="connsiteX16" fmla="*/ 741595 w 1051515"/>
                <a:gd name="connsiteY16" fmla="*/ 409250 h 1173269"/>
                <a:gd name="connsiteX17" fmla="*/ 714477 w 1051515"/>
                <a:gd name="connsiteY17" fmla="*/ 426960 h 1173269"/>
                <a:gd name="connsiteX18" fmla="*/ 536826 w 1051515"/>
                <a:gd name="connsiteY18" fmla="*/ 776727 h 1173269"/>
                <a:gd name="connsiteX19" fmla="*/ 371351 w 1051515"/>
                <a:gd name="connsiteY19" fmla="*/ 999206 h 1173269"/>
                <a:gd name="connsiteX20" fmla="*/ 188720 w 1051515"/>
                <a:gd name="connsiteY20" fmla="*/ 1139223 h 1173269"/>
                <a:gd name="connsiteX21" fmla="*/ 33206 w 1051515"/>
                <a:gd name="connsiteY21" fmla="*/ 1176856 h 1173269"/>
                <a:gd name="connsiteX22" fmla="*/ 6088 w 1051515"/>
                <a:gd name="connsiteY22" fmla="*/ 1171322 h 1173269"/>
                <a:gd name="connsiteX23" fmla="*/ 0 w 1051515"/>
                <a:gd name="connsiteY23" fmla="*/ 1160807 h 1173269"/>
                <a:gd name="connsiteX24" fmla="*/ 9962 w 1051515"/>
                <a:gd name="connsiteY24" fmla="*/ 1154719 h 1173269"/>
                <a:gd name="connsiteX25" fmla="*/ 297745 w 1051515"/>
                <a:gd name="connsiteY25" fmla="*/ 1025770 h 1173269"/>
                <a:gd name="connsiteX26" fmla="*/ 410644 w 1051515"/>
                <a:gd name="connsiteY26" fmla="*/ 851440 h 1173269"/>
                <a:gd name="connsiteX27" fmla="*/ 506388 w 1051515"/>
                <a:gd name="connsiteY27" fmla="*/ 666041 h 1173269"/>
                <a:gd name="connsiteX28" fmla="*/ 624268 w 1051515"/>
                <a:gd name="connsiteY28" fmla="*/ 441349 h 1173269"/>
                <a:gd name="connsiteX29" fmla="*/ 636997 w 1051515"/>
                <a:gd name="connsiteY29" fmla="*/ 412571 h 1173269"/>
                <a:gd name="connsiteX30" fmla="*/ 743255 w 1051515"/>
                <a:gd name="connsiteY30" fmla="*/ 371617 h 1173269"/>
                <a:gd name="connsiteX31" fmla="*/ 751003 w 1051515"/>
                <a:gd name="connsiteY31" fmla="*/ 369403 h 1173269"/>
                <a:gd name="connsiteX32" fmla="*/ 1002260 w 1051515"/>
                <a:gd name="connsiteY32" fmla="*/ 120360 h 1173269"/>
                <a:gd name="connsiteX33" fmla="*/ 1044874 w 1051515"/>
                <a:gd name="connsiteY33" fmla="*/ 34025 h 1173269"/>
                <a:gd name="connsiteX34" fmla="*/ 1019970 w 1051515"/>
                <a:gd name="connsiteY34" fmla="*/ 8014 h 1173269"/>
                <a:gd name="connsiteX35" fmla="*/ 995619 w 1051515"/>
                <a:gd name="connsiteY35" fmla="*/ 15209 h 1173269"/>
                <a:gd name="connsiteX36" fmla="*/ 940276 w 1051515"/>
                <a:gd name="connsiteY36" fmla="*/ 59483 h 1173269"/>
                <a:gd name="connsiteX37" fmla="*/ 786423 w 1051515"/>
                <a:gd name="connsiteY37" fmla="*/ 289710 h 1173269"/>
                <a:gd name="connsiteX38" fmla="*/ 743255 w 1051515"/>
                <a:gd name="connsiteY38" fmla="*/ 371617 h 1173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051515" h="1173269">
                  <a:moveTo>
                    <a:pt x="636997" y="412571"/>
                  </a:moveTo>
                  <a:cubicBezTo>
                    <a:pt x="611539" y="412571"/>
                    <a:pt x="588849" y="412571"/>
                    <a:pt x="566158" y="412571"/>
                  </a:cubicBezTo>
                  <a:cubicBezTo>
                    <a:pt x="565605" y="410910"/>
                    <a:pt x="565051" y="409804"/>
                    <a:pt x="565051" y="408143"/>
                  </a:cubicBezTo>
                  <a:cubicBezTo>
                    <a:pt x="570032" y="406483"/>
                    <a:pt x="574459" y="403162"/>
                    <a:pt x="579440" y="403162"/>
                  </a:cubicBezTo>
                  <a:cubicBezTo>
                    <a:pt x="596596" y="402056"/>
                    <a:pt x="614306" y="402056"/>
                    <a:pt x="631463" y="401502"/>
                  </a:cubicBezTo>
                  <a:cubicBezTo>
                    <a:pt x="641424" y="401502"/>
                    <a:pt x="646959" y="397628"/>
                    <a:pt x="652493" y="388220"/>
                  </a:cubicBezTo>
                  <a:cubicBezTo>
                    <a:pt x="697874" y="309080"/>
                    <a:pt x="747129" y="232706"/>
                    <a:pt x="809113" y="165188"/>
                  </a:cubicBezTo>
                  <a:cubicBezTo>
                    <a:pt x="845086" y="125894"/>
                    <a:pt x="882166" y="87708"/>
                    <a:pt x="920352" y="50628"/>
                  </a:cubicBezTo>
                  <a:cubicBezTo>
                    <a:pt x="945257" y="26831"/>
                    <a:pt x="974035" y="8014"/>
                    <a:pt x="1008901" y="1373"/>
                  </a:cubicBezTo>
                  <a:cubicBezTo>
                    <a:pt x="1034912" y="-3608"/>
                    <a:pt x="1047088" y="4694"/>
                    <a:pt x="1051515" y="30705"/>
                  </a:cubicBezTo>
                  <a:cubicBezTo>
                    <a:pt x="1058156" y="71659"/>
                    <a:pt x="1039893" y="105418"/>
                    <a:pt x="1018309" y="136963"/>
                  </a:cubicBezTo>
                  <a:cubicBezTo>
                    <a:pt x="959092" y="222191"/>
                    <a:pt x="882719" y="289710"/>
                    <a:pt x="799705" y="351140"/>
                  </a:cubicBezTo>
                  <a:cubicBezTo>
                    <a:pt x="779228" y="366083"/>
                    <a:pt x="758751" y="381025"/>
                    <a:pt x="735507" y="397628"/>
                  </a:cubicBezTo>
                  <a:cubicBezTo>
                    <a:pt x="763732" y="397628"/>
                    <a:pt x="789190" y="397628"/>
                    <a:pt x="814648" y="397628"/>
                  </a:cubicBezTo>
                  <a:cubicBezTo>
                    <a:pt x="815201" y="399288"/>
                    <a:pt x="815201" y="400949"/>
                    <a:pt x="815755" y="402056"/>
                  </a:cubicBezTo>
                  <a:cubicBezTo>
                    <a:pt x="810220" y="403716"/>
                    <a:pt x="804686" y="406483"/>
                    <a:pt x="799152" y="407037"/>
                  </a:cubicBezTo>
                  <a:cubicBezTo>
                    <a:pt x="780335" y="408143"/>
                    <a:pt x="760965" y="409804"/>
                    <a:pt x="741595" y="409250"/>
                  </a:cubicBezTo>
                  <a:cubicBezTo>
                    <a:pt x="727206" y="408697"/>
                    <a:pt x="720565" y="414231"/>
                    <a:pt x="714477" y="426960"/>
                  </a:cubicBezTo>
                  <a:cubicBezTo>
                    <a:pt x="655813" y="543733"/>
                    <a:pt x="598257" y="661614"/>
                    <a:pt x="536826" y="776727"/>
                  </a:cubicBezTo>
                  <a:cubicBezTo>
                    <a:pt x="493105" y="858634"/>
                    <a:pt x="436656" y="932794"/>
                    <a:pt x="371351" y="999206"/>
                  </a:cubicBezTo>
                  <a:cubicBezTo>
                    <a:pt x="317115" y="1053995"/>
                    <a:pt x="259005" y="1104357"/>
                    <a:pt x="188720" y="1139223"/>
                  </a:cubicBezTo>
                  <a:cubicBezTo>
                    <a:pt x="140017" y="1163574"/>
                    <a:pt x="87995" y="1177410"/>
                    <a:pt x="33206" y="1176856"/>
                  </a:cubicBezTo>
                  <a:cubicBezTo>
                    <a:pt x="24351" y="1176856"/>
                    <a:pt x="14943" y="1174643"/>
                    <a:pt x="6088" y="1171322"/>
                  </a:cubicBezTo>
                  <a:cubicBezTo>
                    <a:pt x="2767" y="1170215"/>
                    <a:pt x="0" y="1164127"/>
                    <a:pt x="0" y="1160807"/>
                  </a:cubicBezTo>
                  <a:cubicBezTo>
                    <a:pt x="0" y="1158593"/>
                    <a:pt x="6641" y="1154166"/>
                    <a:pt x="9962" y="1154719"/>
                  </a:cubicBezTo>
                  <a:cubicBezTo>
                    <a:pt x="135590" y="1177963"/>
                    <a:pt x="220265" y="1109891"/>
                    <a:pt x="297745" y="1025770"/>
                  </a:cubicBezTo>
                  <a:cubicBezTo>
                    <a:pt x="345340" y="973748"/>
                    <a:pt x="378546" y="912870"/>
                    <a:pt x="410644" y="851440"/>
                  </a:cubicBezTo>
                  <a:cubicBezTo>
                    <a:pt x="442743" y="790009"/>
                    <a:pt x="474289" y="728025"/>
                    <a:pt x="506388" y="666041"/>
                  </a:cubicBezTo>
                  <a:cubicBezTo>
                    <a:pt x="545681" y="591328"/>
                    <a:pt x="584975" y="516615"/>
                    <a:pt x="624268" y="441349"/>
                  </a:cubicBezTo>
                  <a:cubicBezTo>
                    <a:pt x="628142" y="433048"/>
                    <a:pt x="632016" y="424193"/>
                    <a:pt x="636997" y="412571"/>
                  </a:cubicBezTo>
                  <a:close/>
                  <a:moveTo>
                    <a:pt x="743255" y="371617"/>
                  </a:moveTo>
                  <a:cubicBezTo>
                    <a:pt x="748236" y="370510"/>
                    <a:pt x="749896" y="370510"/>
                    <a:pt x="751003" y="369403"/>
                  </a:cubicBezTo>
                  <a:cubicBezTo>
                    <a:pt x="845640" y="297457"/>
                    <a:pt x="931421" y="216104"/>
                    <a:pt x="1002260" y="120360"/>
                  </a:cubicBezTo>
                  <a:cubicBezTo>
                    <a:pt x="1021630" y="94349"/>
                    <a:pt x="1040447" y="67784"/>
                    <a:pt x="1044874" y="34025"/>
                  </a:cubicBezTo>
                  <a:cubicBezTo>
                    <a:pt x="1047088" y="16316"/>
                    <a:pt x="1037679" y="5800"/>
                    <a:pt x="1019970" y="8014"/>
                  </a:cubicBezTo>
                  <a:cubicBezTo>
                    <a:pt x="1011668" y="9121"/>
                    <a:pt x="1002260" y="10781"/>
                    <a:pt x="995619" y="15209"/>
                  </a:cubicBezTo>
                  <a:cubicBezTo>
                    <a:pt x="976249" y="29044"/>
                    <a:pt x="956879" y="42880"/>
                    <a:pt x="940276" y="59483"/>
                  </a:cubicBezTo>
                  <a:cubicBezTo>
                    <a:pt x="874972" y="126448"/>
                    <a:pt x="830697" y="208355"/>
                    <a:pt x="786423" y="289710"/>
                  </a:cubicBezTo>
                  <a:cubicBezTo>
                    <a:pt x="772034" y="316828"/>
                    <a:pt x="758198" y="342839"/>
                    <a:pt x="743255" y="371617"/>
                  </a:cubicBezTo>
                  <a:close/>
                </a:path>
              </a:pathLst>
            </a:custGeom>
            <a:solidFill>
              <a:schemeClr val="accent2"/>
            </a:solidFill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51E318E5-F1D8-47D5-A041-2B3EE08DFB99}"/>
                </a:ext>
              </a:extLst>
            </p:cNvPr>
            <p:cNvSpPr/>
            <p:nvPr/>
          </p:nvSpPr>
          <p:spPr>
            <a:xfrm>
              <a:off x="8135544" y="2732284"/>
              <a:ext cx="1051515" cy="1173270"/>
            </a:xfrm>
            <a:custGeom>
              <a:avLst/>
              <a:gdLst>
                <a:gd name="connsiteX0" fmla="*/ 855048 w 1051515"/>
                <a:gd name="connsiteY0" fmla="*/ 401400 h 1173269"/>
                <a:gd name="connsiteX1" fmla="*/ 840105 w 1051515"/>
                <a:gd name="connsiteY1" fmla="*/ 405827 h 1173269"/>
                <a:gd name="connsiteX2" fmla="*/ 739381 w 1051515"/>
                <a:gd name="connsiteY2" fmla="*/ 408594 h 1173269"/>
                <a:gd name="connsiteX3" fmla="*/ 721672 w 1051515"/>
                <a:gd name="connsiteY3" fmla="*/ 420216 h 1173269"/>
                <a:gd name="connsiteX4" fmla="*/ 636997 w 1051515"/>
                <a:gd name="connsiteY4" fmla="*/ 592886 h 1173269"/>
                <a:gd name="connsiteX5" fmla="*/ 572246 w 1051515"/>
                <a:gd name="connsiteY5" fmla="*/ 719068 h 1173269"/>
                <a:gd name="connsiteX6" fmla="*/ 448831 w 1051515"/>
                <a:gd name="connsiteY6" fmla="*/ 905574 h 1173269"/>
                <a:gd name="connsiteX7" fmla="*/ 214177 w 1051515"/>
                <a:gd name="connsiteY7" fmla="*/ 1121411 h 1173269"/>
                <a:gd name="connsiteX8" fmla="*/ 39294 w 1051515"/>
                <a:gd name="connsiteY8" fmla="*/ 1175647 h 1173269"/>
                <a:gd name="connsiteX9" fmla="*/ 8301 w 1051515"/>
                <a:gd name="connsiteY9" fmla="*/ 1171220 h 1173269"/>
                <a:gd name="connsiteX10" fmla="*/ 0 w 1051515"/>
                <a:gd name="connsiteY10" fmla="*/ 1158490 h 1173269"/>
                <a:gd name="connsiteX11" fmla="*/ 12729 w 1051515"/>
                <a:gd name="connsiteY11" fmla="*/ 1154063 h 1173269"/>
                <a:gd name="connsiteX12" fmla="*/ 197574 w 1051515"/>
                <a:gd name="connsiteY12" fmla="*/ 1112003 h 1173269"/>
                <a:gd name="connsiteX13" fmla="*/ 392935 w 1051515"/>
                <a:gd name="connsiteY13" fmla="*/ 882330 h 1173269"/>
                <a:gd name="connsiteX14" fmla="*/ 478716 w 1051515"/>
                <a:gd name="connsiteY14" fmla="*/ 725156 h 1173269"/>
                <a:gd name="connsiteX15" fmla="*/ 523544 w 1051515"/>
                <a:gd name="connsiteY15" fmla="*/ 637161 h 1173269"/>
                <a:gd name="connsiteX16" fmla="*/ 633123 w 1051515"/>
                <a:gd name="connsiteY16" fmla="*/ 427964 h 1173269"/>
                <a:gd name="connsiteX17" fmla="*/ 640871 w 1051515"/>
                <a:gd name="connsiteY17" fmla="*/ 411361 h 1173269"/>
                <a:gd name="connsiteX18" fmla="*/ 604345 w 1051515"/>
                <a:gd name="connsiteY18" fmla="*/ 403060 h 1173269"/>
                <a:gd name="connsiteX19" fmla="*/ 604345 w 1051515"/>
                <a:gd name="connsiteY19" fmla="*/ 396419 h 1173269"/>
                <a:gd name="connsiteX20" fmla="*/ 623161 w 1051515"/>
                <a:gd name="connsiteY20" fmla="*/ 396972 h 1173269"/>
                <a:gd name="connsiteX21" fmla="*/ 663008 w 1051515"/>
                <a:gd name="connsiteY21" fmla="*/ 376495 h 1173269"/>
                <a:gd name="connsiteX22" fmla="*/ 886593 w 1051515"/>
                <a:gd name="connsiteY22" fmla="*/ 82625 h 1173269"/>
                <a:gd name="connsiteX23" fmla="*/ 981783 w 1051515"/>
                <a:gd name="connsiteY23" fmla="*/ 10679 h 1173269"/>
                <a:gd name="connsiteX24" fmla="*/ 1021630 w 1051515"/>
                <a:gd name="connsiteY24" fmla="*/ 163 h 1173269"/>
                <a:gd name="connsiteX25" fmla="*/ 1054836 w 1051515"/>
                <a:gd name="connsiteY25" fmla="*/ 29495 h 1173269"/>
                <a:gd name="connsiteX26" fmla="*/ 1033805 w 1051515"/>
                <a:gd name="connsiteY26" fmla="*/ 110296 h 1173269"/>
                <a:gd name="connsiteX27" fmla="*/ 912051 w 1051515"/>
                <a:gd name="connsiteY27" fmla="*/ 256401 h 1173269"/>
                <a:gd name="connsiteX28" fmla="*/ 742702 w 1051515"/>
                <a:gd name="connsiteY28" fmla="*/ 391991 h 1173269"/>
                <a:gd name="connsiteX29" fmla="*/ 738828 w 1051515"/>
                <a:gd name="connsiteY29" fmla="*/ 396972 h 1173269"/>
                <a:gd name="connsiteX30" fmla="*/ 853941 w 1051515"/>
                <a:gd name="connsiteY30" fmla="*/ 396972 h 1173269"/>
                <a:gd name="connsiteX31" fmla="*/ 855048 w 1051515"/>
                <a:gd name="connsiteY31" fmla="*/ 401400 h 1173269"/>
                <a:gd name="connsiteX32" fmla="*/ 748789 w 1051515"/>
                <a:gd name="connsiteY32" fmla="*/ 368194 h 1173269"/>
                <a:gd name="connsiteX33" fmla="*/ 751003 w 1051515"/>
                <a:gd name="connsiteY33" fmla="*/ 370408 h 1173269"/>
                <a:gd name="connsiteX34" fmla="*/ 761519 w 1051515"/>
                <a:gd name="connsiteY34" fmla="*/ 363213 h 1173269"/>
                <a:gd name="connsiteX35" fmla="*/ 932528 w 1051515"/>
                <a:gd name="connsiteY35" fmla="*/ 204932 h 1173269"/>
                <a:gd name="connsiteX36" fmla="*/ 1037679 w 1051515"/>
                <a:gd name="connsiteY36" fmla="*/ 63255 h 1173269"/>
                <a:gd name="connsiteX37" fmla="*/ 1037679 w 1051515"/>
                <a:gd name="connsiteY37" fmla="*/ 11786 h 1173269"/>
                <a:gd name="connsiteX38" fmla="*/ 989531 w 1051515"/>
                <a:gd name="connsiteY38" fmla="*/ 19534 h 1173269"/>
                <a:gd name="connsiteX39" fmla="*/ 911498 w 1051515"/>
                <a:gd name="connsiteY39" fmla="*/ 95353 h 1173269"/>
                <a:gd name="connsiteX40" fmla="*/ 800812 w 1051515"/>
                <a:gd name="connsiteY40" fmla="*/ 269684 h 1173269"/>
                <a:gd name="connsiteX41" fmla="*/ 748789 w 1051515"/>
                <a:gd name="connsiteY41" fmla="*/ 368194 h 1173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051515" h="1173269">
                  <a:moveTo>
                    <a:pt x="855048" y="401400"/>
                  </a:moveTo>
                  <a:cubicBezTo>
                    <a:pt x="850067" y="403060"/>
                    <a:pt x="845086" y="405827"/>
                    <a:pt x="840105" y="405827"/>
                  </a:cubicBezTo>
                  <a:cubicBezTo>
                    <a:pt x="806346" y="406934"/>
                    <a:pt x="772587" y="406934"/>
                    <a:pt x="739381" y="408594"/>
                  </a:cubicBezTo>
                  <a:cubicBezTo>
                    <a:pt x="733293" y="409148"/>
                    <a:pt x="724439" y="414682"/>
                    <a:pt x="721672" y="420216"/>
                  </a:cubicBezTo>
                  <a:cubicBezTo>
                    <a:pt x="692893" y="477773"/>
                    <a:pt x="665222" y="535329"/>
                    <a:pt x="636997" y="592886"/>
                  </a:cubicBezTo>
                  <a:cubicBezTo>
                    <a:pt x="615966" y="634947"/>
                    <a:pt x="596596" y="678668"/>
                    <a:pt x="572246" y="719068"/>
                  </a:cubicBezTo>
                  <a:cubicBezTo>
                    <a:pt x="533506" y="782712"/>
                    <a:pt x="493105" y="845250"/>
                    <a:pt x="448831" y="905574"/>
                  </a:cubicBezTo>
                  <a:cubicBezTo>
                    <a:pt x="385187" y="992462"/>
                    <a:pt x="304386" y="1062747"/>
                    <a:pt x="214177" y="1121411"/>
                  </a:cubicBezTo>
                  <a:cubicBezTo>
                    <a:pt x="161048" y="1155723"/>
                    <a:pt x="103491" y="1176754"/>
                    <a:pt x="39294" y="1175647"/>
                  </a:cubicBezTo>
                  <a:cubicBezTo>
                    <a:pt x="28778" y="1175647"/>
                    <a:pt x="18263" y="1173987"/>
                    <a:pt x="8301" y="1171220"/>
                  </a:cubicBezTo>
                  <a:cubicBezTo>
                    <a:pt x="4427" y="1170113"/>
                    <a:pt x="2767" y="1162918"/>
                    <a:pt x="0" y="1158490"/>
                  </a:cubicBezTo>
                  <a:cubicBezTo>
                    <a:pt x="4427" y="1156830"/>
                    <a:pt x="9408" y="1152956"/>
                    <a:pt x="12729" y="1154063"/>
                  </a:cubicBezTo>
                  <a:cubicBezTo>
                    <a:pt x="81907" y="1172326"/>
                    <a:pt x="142231" y="1151296"/>
                    <a:pt x="197574" y="1112003"/>
                  </a:cubicBezTo>
                  <a:cubicBezTo>
                    <a:pt x="282249" y="1052232"/>
                    <a:pt x="343680" y="972538"/>
                    <a:pt x="392935" y="882330"/>
                  </a:cubicBezTo>
                  <a:cubicBezTo>
                    <a:pt x="421713" y="830307"/>
                    <a:pt x="450491" y="777731"/>
                    <a:pt x="478716" y="725156"/>
                  </a:cubicBezTo>
                  <a:cubicBezTo>
                    <a:pt x="494212" y="695824"/>
                    <a:pt x="508601" y="665939"/>
                    <a:pt x="523544" y="637161"/>
                  </a:cubicBezTo>
                  <a:cubicBezTo>
                    <a:pt x="560070" y="567428"/>
                    <a:pt x="596596" y="497696"/>
                    <a:pt x="633123" y="427964"/>
                  </a:cubicBezTo>
                  <a:cubicBezTo>
                    <a:pt x="635890" y="422983"/>
                    <a:pt x="637550" y="418002"/>
                    <a:pt x="640871" y="411361"/>
                  </a:cubicBezTo>
                  <a:cubicBezTo>
                    <a:pt x="627589" y="408041"/>
                    <a:pt x="615966" y="405827"/>
                    <a:pt x="604345" y="403060"/>
                  </a:cubicBezTo>
                  <a:cubicBezTo>
                    <a:pt x="604345" y="400846"/>
                    <a:pt x="604345" y="398632"/>
                    <a:pt x="604345" y="396419"/>
                  </a:cubicBezTo>
                  <a:cubicBezTo>
                    <a:pt x="610432" y="396419"/>
                    <a:pt x="617627" y="394758"/>
                    <a:pt x="623161" y="396972"/>
                  </a:cubicBezTo>
                  <a:cubicBezTo>
                    <a:pt x="644192" y="404167"/>
                    <a:pt x="653046" y="394205"/>
                    <a:pt x="663008" y="376495"/>
                  </a:cubicBezTo>
                  <a:cubicBezTo>
                    <a:pt x="723885" y="268023"/>
                    <a:pt x="797491" y="169513"/>
                    <a:pt x="886593" y="82625"/>
                  </a:cubicBezTo>
                  <a:cubicBezTo>
                    <a:pt x="914818" y="54953"/>
                    <a:pt x="949131" y="32816"/>
                    <a:pt x="981783" y="10679"/>
                  </a:cubicBezTo>
                  <a:cubicBezTo>
                    <a:pt x="992298" y="3484"/>
                    <a:pt x="1007795" y="1270"/>
                    <a:pt x="1021630" y="163"/>
                  </a:cubicBezTo>
                  <a:cubicBezTo>
                    <a:pt x="1042107" y="-1497"/>
                    <a:pt x="1052622" y="9572"/>
                    <a:pt x="1054836" y="29495"/>
                  </a:cubicBezTo>
                  <a:cubicBezTo>
                    <a:pt x="1058156" y="59380"/>
                    <a:pt x="1048195" y="85945"/>
                    <a:pt x="1033805" y="110296"/>
                  </a:cubicBezTo>
                  <a:cubicBezTo>
                    <a:pt x="1001707" y="166192"/>
                    <a:pt x="960199" y="214894"/>
                    <a:pt x="912051" y="256401"/>
                  </a:cubicBezTo>
                  <a:cubicBezTo>
                    <a:pt x="857262" y="303443"/>
                    <a:pt x="799152" y="347164"/>
                    <a:pt x="742702" y="391991"/>
                  </a:cubicBezTo>
                  <a:cubicBezTo>
                    <a:pt x="741595" y="393098"/>
                    <a:pt x="741042" y="394205"/>
                    <a:pt x="738828" y="396972"/>
                  </a:cubicBezTo>
                  <a:cubicBezTo>
                    <a:pt x="778121" y="396972"/>
                    <a:pt x="815755" y="396972"/>
                    <a:pt x="853941" y="396972"/>
                  </a:cubicBezTo>
                  <a:cubicBezTo>
                    <a:pt x="853941" y="398632"/>
                    <a:pt x="854495" y="400293"/>
                    <a:pt x="855048" y="401400"/>
                  </a:cubicBezTo>
                  <a:close/>
                  <a:moveTo>
                    <a:pt x="748789" y="368194"/>
                  </a:moveTo>
                  <a:cubicBezTo>
                    <a:pt x="749343" y="368747"/>
                    <a:pt x="750450" y="369854"/>
                    <a:pt x="751003" y="370408"/>
                  </a:cubicBezTo>
                  <a:cubicBezTo>
                    <a:pt x="754324" y="368194"/>
                    <a:pt x="758751" y="365980"/>
                    <a:pt x="761519" y="363213"/>
                  </a:cubicBezTo>
                  <a:cubicBezTo>
                    <a:pt x="818522" y="310637"/>
                    <a:pt x="877185" y="259168"/>
                    <a:pt x="932528" y="204932"/>
                  </a:cubicBezTo>
                  <a:cubicBezTo>
                    <a:pt x="974589" y="163425"/>
                    <a:pt x="1011668" y="117491"/>
                    <a:pt x="1037679" y="63255"/>
                  </a:cubicBezTo>
                  <a:cubicBezTo>
                    <a:pt x="1048748" y="40564"/>
                    <a:pt x="1049855" y="18980"/>
                    <a:pt x="1037679" y="11786"/>
                  </a:cubicBezTo>
                  <a:cubicBezTo>
                    <a:pt x="1020523" y="1270"/>
                    <a:pt x="1002260" y="8465"/>
                    <a:pt x="989531" y="19534"/>
                  </a:cubicBezTo>
                  <a:cubicBezTo>
                    <a:pt x="961860" y="43331"/>
                    <a:pt x="932528" y="66575"/>
                    <a:pt x="911498" y="95353"/>
                  </a:cubicBezTo>
                  <a:cubicBezTo>
                    <a:pt x="871651" y="151250"/>
                    <a:pt x="836232" y="210467"/>
                    <a:pt x="800812" y="269684"/>
                  </a:cubicBezTo>
                  <a:cubicBezTo>
                    <a:pt x="781995" y="301782"/>
                    <a:pt x="765946" y="335542"/>
                    <a:pt x="748789" y="368194"/>
                  </a:cubicBezTo>
                  <a:close/>
                </a:path>
              </a:pathLst>
            </a:custGeom>
            <a:solidFill>
              <a:schemeClr val="accent2"/>
            </a:solidFill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4828F754-F2F3-45E1-9E4B-170239201EFC}"/>
                </a:ext>
              </a:extLst>
            </p:cNvPr>
            <p:cNvSpPr/>
            <p:nvPr/>
          </p:nvSpPr>
          <p:spPr>
            <a:xfrm>
              <a:off x="8906052" y="3117885"/>
              <a:ext cx="415072" cy="415072"/>
            </a:xfrm>
            <a:custGeom>
              <a:avLst/>
              <a:gdLst>
                <a:gd name="connsiteX0" fmla="*/ 418258 w 415071"/>
                <a:gd name="connsiteY0" fmla="*/ 161904 h 415071"/>
                <a:gd name="connsiteX1" fmla="*/ 412723 w 415071"/>
                <a:gd name="connsiteY1" fmla="*/ 176293 h 415071"/>
                <a:gd name="connsiteX2" fmla="*/ 247248 w 415071"/>
                <a:gd name="connsiteY2" fmla="*/ 362798 h 415071"/>
                <a:gd name="connsiteX3" fmla="*/ 113318 w 415071"/>
                <a:gd name="connsiteY3" fmla="*/ 417588 h 415071"/>
                <a:gd name="connsiteX4" fmla="*/ 972 w 415071"/>
                <a:gd name="connsiteY4" fmla="*/ 308562 h 415071"/>
                <a:gd name="connsiteX5" fmla="*/ 75132 w 415071"/>
                <a:gd name="connsiteY5" fmla="*/ 127591 h 415071"/>
                <a:gd name="connsiteX6" fmla="*/ 287648 w 415071"/>
                <a:gd name="connsiteY6" fmla="*/ 6390 h 415071"/>
                <a:gd name="connsiteX7" fmla="*/ 330263 w 415071"/>
                <a:gd name="connsiteY7" fmla="*/ 302 h 415071"/>
                <a:gd name="connsiteX8" fmla="*/ 387819 w 415071"/>
                <a:gd name="connsiteY8" fmla="*/ 29634 h 415071"/>
                <a:gd name="connsiteX9" fmla="*/ 384499 w 415071"/>
                <a:gd name="connsiteY9" fmla="*/ 91065 h 415071"/>
                <a:gd name="connsiteX10" fmla="*/ 293183 w 415071"/>
                <a:gd name="connsiteY10" fmla="*/ 159690 h 415071"/>
                <a:gd name="connsiteX11" fmla="*/ 114425 w 415071"/>
                <a:gd name="connsiteY11" fmla="*/ 215586 h 415071"/>
                <a:gd name="connsiteX12" fmla="*/ 97269 w 415071"/>
                <a:gd name="connsiteY12" fmla="*/ 229422 h 415071"/>
                <a:gd name="connsiteX13" fmla="*/ 61849 w 415071"/>
                <a:gd name="connsiteY13" fmla="*/ 319077 h 415071"/>
                <a:gd name="connsiteX14" fmla="*/ 152058 w 415071"/>
                <a:gd name="connsiteY14" fmla="*/ 401538 h 415071"/>
                <a:gd name="connsiteX15" fmla="*/ 249462 w 415071"/>
                <a:gd name="connsiteY15" fmla="*/ 346749 h 415071"/>
                <a:gd name="connsiteX16" fmla="*/ 395014 w 415071"/>
                <a:gd name="connsiteY16" fmla="*/ 179060 h 415071"/>
                <a:gd name="connsiteX17" fmla="*/ 412170 w 415071"/>
                <a:gd name="connsiteY17" fmla="*/ 158583 h 415071"/>
                <a:gd name="connsiteX18" fmla="*/ 418258 w 415071"/>
                <a:gd name="connsiteY18" fmla="*/ 161904 h 415071"/>
                <a:gd name="connsiteX19" fmla="*/ 114425 w 415071"/>
                <a:gd name="connsiteY19" fmla="*/ 202304 h 415071"/>
                <a:gd name="connsiteX20" fmla="*/ 126601 w 415071"/>
                <a:gd name="connsiteY20" fmla="*/ 200644 h 415071"/>
                <a:gd name="connsiteX21" fmla="*/ 314767 w 415071"/>
                <a:gd name="connsiteY21" fmla="*/ 96599 h 415071"/>
                <a:gd name="connsiteX22" fmla="*/ 352400 w 415071"/>
                <a:gd name="connsiteY22" fmla="*/ 34061 h 415071"/>
                <a:gd name="connsiteX23" fmla="*/ 331369 w 415071"/>
                <a:gd name="connsiteY23" fmla="*/ 8604 h 415071"/>
                <a:gd name="connsiteX24" fmla="*/ 305912 w 415071"/>
                <a:gd name="connsiteY24" fmla="*/ 13585 h 415071"/>
                <a:gd name="connsiteX25" fmla="*/ 247248 w 415071"/>
                <a:gd name="connsiteY25" fmla="*/ 49557 h 415071"/>
                <a:gd name="connsiteX26" fmla="*/ 114425 w 415071"/>
                <a:gd name="connsiteY26" fmla="*/ 202304 h 415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15071" h="415071">
                  <a:moveTo>
                    <a:pt x="418258" y="161904"/>
                  </a:moveTo>
                  <a:cubicBezTo>
                    <a:pt x="416597" y="166884"/>
                    <a:pt x="415490" y="172419"/>
                    <a:pt x="412723" y="176293"/>
                  </a:cubicBezTo>
                  <a:cubicBezTo>
                    <a:pt x="362361" y="242704"/>
                    <a:pt x="313106" y="310223"/>
                    <a:pt x="247248" y="362798"/>
                  </a:cubicBezTo>
                  <a:cubicBezTo>
                    <a:pt x="208508" y="393790"/>
                    <a:pt x="165894" y="418694"/>
                    <a:pt x="113318" y="417588"/>
                  </a:cubicBezTo>
                  <a:cubicBezTo>
                    <a:pt x="52441" y="415927"/>
                    <a:pt x="5953" y="368886"/>
                    <a:pt x="972" y="308562"/>
                  </a:cubicBezTo>
                  <a:cubicBezTo>
                    <a:pt x="-5669" y="234956"/>
                    <a:pt x="22002" y="176293"/>
                    <a:pt x="75132" y="127591"/>
                  </a:cubicBezTo>
                  <a:cubicBezTo>
                    <a:pt x="137116" y="71141"/>
                    <a:pt x="207401" y="29634"/>
                    <a:pt x="287648" y="6390"/>
                  </a:cubicBezTo>
                  <a:cubicBezTo>
                    <a:pt x="301484" y="2516"/>
                    <a:pt x="315873" y="1409"/>
                    <a:pt x="330263" y="302"/>
                  </a:cubicBezTo>
                  <a:cubicBezTo>
                    <a:pt x="355167" y="-1911"/>
                    <a:pt x="375644" y="8050"/>
                    <a:pt x="387819" y="29634"/>
                  </a:cubicBezTo>
                  <a:cubicBezTo>
                    <a:pt x="399441" y="49557"/>
                    <a:pt x="396120" y="71695"/>
                    <a:pt x="384499" y="91065"/>
                  </a:cubicBezTo>
                  <a:cubicBezTo>
                    <a:pt x="364022" y="126484"/>
                    <a:pt x="330263" y="146961"/>
                    <a:pt x="293183" y="159690"/>
                  </a:cubicBezTo>
                  <a:cubicBezTo>
                    <a:pt x="233966" y="180167"/>
                    <a:pt x="173642" y="196770"/>
                    <a:pt x="114425" y="215586"/>
                  </a:cubicBezTo>
                  <a:cubicBezTo>
                    <a:pt x="107784" y="217800"/>
                    <a:pt x="99483" y="223334"/>
                    <a:pt x="97269" y="229422"/>
                  </a:cubicBezTo>
                  <a:cubicBezTo>
                    <a:pt x="84540" y="258754"/>
                    <a:pt x="69597" y="288085"/>
                    <a:pt x="61849" y="319077"/>
                  </a:cubicBezTo>
                  <a:cubicBezTo>
                    <a:pt x="43586" y="392130"/>
                    <a:pt x="88414" y="415374"/>
                    <a:pt x="152058" y="401538"/>
                  </a:cubicBezTo>
                  <a:cubicBezTo>
                    <a:pt x="189691" y="393237"/>
                    <a:pt x="221237" y="371653"/>
                    <a:pt x="249462" y="346749"/>
                  </a:cubicBezTo>
                  <a:cubicBezTo>
                    <a:pt x="304805" y="296940"/>
                    <a:pt x="352400" y="239937"/>
                    <a:pt x="395014" y="179060"/>
                  </a:cubicBezTo>
                  <a:cubicBezTo>
                    <a:pt x="399994" y="171865"/>
                    <a:pt x="406636" y="165778"/>
                    <a:pt x="412170" y="158583"/>
                  </a:cubicBezTo>
                  <a:cubicBezTo>
                    <a:pt x="414384" y="159690"/>
                    <a:pt x="416044" y="160797"/>
                    <a:pt x="418258" y="161904"/>
                  </a:cubicBezTo>
                  <a:close/>
                  <a:moveTo>
                    <a:pt x="114425" y="202304"/>
                  </a:moveTo>
                  <a:cubicBezTo>
                    <a:pt x="121066" y="201750"/>
                    <a:pt x="123834" y="201750"/>
                    <a:pt x="126601" y="200644"/>
                  </a:cubicBezTo>
                  <a:cubicBezTo>
                    <a:pt x="196333" y="178506"/>
                    <a:pt x="261637" y="147514"/>
                    <a:pt x="314767" y="96599"/>
                  </a:cubicBezTo>
                  <a:cubicBezTo>
                    <a:pt x="332476" y="79443"/>
                    <a:pt x="349633" y="60626"/>
                    <a:pt x="352400" y="34061"/>
                  </a:cubicBezTo>
                  <a:cubicBezTo>
                    <a:pt x="354613" y="16352"/>
                    <a:pt x="348526" y="8050"/>
                    <a:pt x="331369" y="8604"/>
                  </a:cubicBezTo>
                  <a:cubicBezTo>
                    <a:pt x="323068" y="8604"/>
                    <a:pt x="313660" y="9711"/>
                    <a:pt x="305912" y="13585"/>
                  </a:cubicBezTo>
                  <a:cubicBezTo>
                    <a:pt x="285988" y="24653"/>
                    <a:pt x="265511" y="35722"/>
                    <a:pt x="247248" y="49557"/>
                  </a:cubicBezTo>
                  <a:cubicBezTo>
                    <a:pt x="195226" y="91618"/>
                    <a:pt x="152612" y="142534"/>
                    <a:pt x="114425" y="202304"/>
                  </a:cubicBezTo>
                  <a:close/>
                </a:path>
              </a:pathLst>
            </a:custGeom>
            <a:solidFill>
              <a:schemeClr val="accent2"/>
            </a:solidFill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4B3E4393-60A0-433A-8A4B-36556AAD41B4}"/>
                </a:ext>
              </a:extLst>
            </p:cNvPr>
            <p:cNvSpPr/>
            <p:nvPr/>
          </p:nvSpPr>
          <p:spPr>
            <a:xfrm>
              <a:off x="9323796" y="3104007"/>
              <a:ext cx="431675" cy="415072"/>
            </a:xfrm>
            <a:custGeom>
              <a:avLst/>
              <a:gdLst>
                <a:gd name="connsiteX0" fmla="*/ 437170 w 431674"/>
                <a:gd name="connsiteY0" fmla="*/ 179102 h 415071"/>
                <a:gd name="connsiteX1" fmla="*/ 422781 w 431674"/>
                <a:gd name="connsiteY1" fmla="*/ 199579 h 415071"/>
                <a:gd name="connsiteX2" fmla="*/ 256752 w 431674"/>
                <a:gd name="connsiteY2" fmla="*/ 359520 h 415071"/>
                <a:gd name="connsiteX3" fmla="*/ 117841 w 431674"/>
                <a:gd name="connsiteY3" fmla="*/ 417077 h 415071"/>
                <a:gd name="connsiteX4" fmla="*/ 514 w 431674"/>
                <a:gd name="connsiteY4" fmla="*/ 305284 h 415071"/>
                <a:gd name="connsiteX5" fmla="*/ 80761 w 431674"/>
                <a:gd name="connsiteY5" fmla="*/ 124866 h 415071"/>
                <a:gd name="connsiteX6" fmla="*/ 306007 w 431674"/>
                <a:gd name="connsiteY6" fmla="*/ 3112 h 415071"/>
                <a:gd name="connsiteX7" fmla="*/ 352495 w 431674"/>
                <a:gd name="connsiteY7" fmla="*/ 2005 h 415071"/>
                <a:gd name="connsiteX8" fmla="*/ 377953 w 431674"/>
                <a:gd name="connsiteY8" fmla="*/ 106050 h 415071"/>
                <a:gd name="connsiteX9" fmla="*/ 281103 w 431674"/>
                <a:gd name="connsiteY9" fmla="*/ 165820 h 415071"/>
                <a:gd name="connsiteX10" fmla="*/ 115074 w 431674"/>
                <a:gd name="connsiteY10" fmla="*/ 216735 h 415071"/>
                <a:gd name="connsiteX11" fmla="*/ 102345 w 431674"/>
                <a:gd name="connsiteY11" fmla="*/ 223930 h 415071"/>
                <a:gd name="connsiteX12" fmla="*/ 59178 w 431674"/>
                <a:gd name="connsiteY12" fmla="*/ 332955 h 415071"/>
                <a:gd name="connsiteX13" fmla="*/ 125036 w 431674"/>
                <a:gd name="connsiteY13" fmla="*/ 405455 h 415071"/>
                <a:gd name="connsiteX14" fmla="*/ 239042 w 431674"/>
                <a:gd name="connsiteY14" fmla="*/ 358967 h 415071"/>
                <a:gd name="connsiteX15" fmla="*/ 407284 w 431674"/>
                <a:gd name="connsiteY15" fmla="*/ 198472 h 415071"/>
                <a:gd name="connsiteX16" fmla="*/ 431082 w 431674"/>
                <a:gd name="connsiteY16" fmla="*/ 174121 h 415071"/>
                <a:gd name="connsiteX17" fmla="*/ 437170 w 431674"/>
                <a:gd name="connsiteY17" fmla="*/ 179102 h 415071"/>
                <a:gd name="connsiteX18" fmla="*/ 112307 w 431674"/>
                <a:gd name="connsiteY18" fmla="*/ 204560 h 415071"/>
                <a:gd name="connsiteX19" fmla="*/ 123375 w 431674"/>
                <a:gd name="connsiteY19" fmla="*/ 203453 h 415071"/>
                <a:gd name="connsiteX20" fmla="*/ 328144 w 431674"/>
                <a:gd name="connsiteY20" fmla="*/ 85019 h 415071"/>
                <a:gd name="connsiteX21" fmla="*/ 355262 w 431674"/>
                <a:gd name="connsiteY21" fmla="*/ 31890 h 415071"/>
                <a:gd name="connsiteX22" fmla="*/ 339213 w 431674"/>
                <a:gd name="connsiteY22" fmla="*/ 8646 h 415071"/>
                <a:gd name="connsiteX23" fmla="*/ 313755 w 431674"/>
                <a:gd name="connsiteY23" fmla="*/ 11413 h 415071"/>
                <a:gd name="connsiteX24" fmla="*/ 253431 w 431674"/>
                <a:gd name="connsiteY24" fmla="*/ 47940 h 415071"/>
                <a:gd name="connsiteX25" fmla="*/ 174291 w 431674"/>
                <a:gd name="connsiteY25" fmla="*/ 125420 h 415071"/>
                <a:gd name="connsiteX26" fmla="*/ 112307 w 431674"/>
                <a:gd name="connsiteY26" fmla="*/ 204560 h 415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31674" h="415071">
                  <a:moveTo>
                    <a:pt x="437170" y="179102"/>
                  </a:moveTo>
                  <a:cubicBezTo>
                    <a:pt x="432189" y="185743"/>
                    <a:pt x="428315" y="192938"/>
                    <a:pt x="422781" y="199579"/>
                  </a:cubicBezTo>
                  <a:cubicBezTo>
                    <a:pt x="372418" y="258242"/>
                    <a:pt x="319289" y="313585"/>
                    <a:pt x="256752" y="359520"/>
                  </a:cubicBezTo>
                  <a:cubicBezTo>
                    <a:pt x="215245" y="389959"/>
                    <a:pt x="172077" y="416523"/>
                    <a:pt x="117841" y="417077"/>
                  </a:cubicBezTo>
                  <a:cubicBezTo>
                    <a:pt x="57517" y="418184"/>
                    <a:pt x="4388" y="365608"/>
                    <a:pt x="514" y="305284"/>
                  </a:cubicBezTo>
                  <a:cubicBezTo>
                    <a:pt x="-4467" y="230018"/>
                    <a:pt x="27079" y="172461"/>
                    <a:pt x="80761" y="124866"/>
                  </a:cubicBezTo>
                  <a:cubicBezTo>
                    <a:pt x="146066" y="66756"/>
                    <a:pt x="219118" y="21928"/>
                    <a:pt x="306007" y="3112"/>
                  </a:cubicBezTo>
                  <a:cubicBezTo>
                    <a:pt x="320950" y="-209"/>
                    <a:pt x="337552" y="-1316"/>
                    <a:pt x="352495" y="2005"/>
                  </a:cubicBezTo>
                  <a:cubicBezTo>
                    <a:pt x="398430" y="11967"/>
                    <a:pt x="411712" y="67863"/>
                    <a:pt x="377953" y="106050"/>
                  </a:cubicBezTo>
                  <a:cubicBezTo>
                    <a:pt x="351941" y="135935"/>
                    <a:pt x="317629" y="153091"/>
                    <a:pt x="281103" y="165820"/>
                  </a:cubicBezTo>
                  <a:cubicBezTo>
                    <a:pt x="226313" y="184636"/>
                    <a:pt x="170417" y="199579"/>
                    <a:pt x="115074" y="216735"/>
                  </a:cubicBezTo>
                  <a:cubicBezTo>
                    <a:pt x="110647" y="218396"/>
                    <a:pt x="104559" y="220056"/>
                    <a:pt x="102345" y="223930"/>
                  </a:cubicBezTo>
                  <a:cubicBezTo>
                    <a:pt x="82422" y="257689"/>
                    <a:pt x="63605" y="292555"/>
                    <a:pt x="59178" y="332955"/>
                  </a:cubicBezTo>
                  <a:cubicBezTo>
                    <a:pt x="53643" y="382764"/>
                    <a:pt x="75227" y="406008"/>
                    <a:pt x="125036" y="405455"/>
                  </a:cubicBezTo>
                  <a:cubicBezTo>
                    <a:pt x="169310" y="404901"/>
                    <a:pt x="204729" y="383318"/>
                    <a:pt x="239042" y="358967"/>
                  </a:cubicBezTo>
                  <a:cubicBezTo>
                    <a:pt x="302686" y="313585"/>
                    <a:pt x="356922" y="258242"/>
                    <a:pt x="407284" y="198472"/>
                  </a:cubicBezTo>
                  <a:cubicBezTo>
                    <a:pt x="414479" y="189617"/>
                    <a:pt x="423334" y="182423"/>
                    <a:pt x="431082" y="174121"/>
                  </a:cubicBezTo>
                  <a:cubicBezTo>
                    <a:pt x="432742" y="175228"/>
                    <a:pt x="434956" y="177442"/>
                    <a:pt x="437170" y="179102"/>
                  </a:cubicBezTo>
                  <a:close/>
                  <a:moveTo>
                    <a:pt x="112307" y="204560"/>
                  </a:moveTo>
                  <a:cubicBezTo>
                    <a:pt x="119501" y="204006"/>
                    <a:pt x="121715" y="204006"/>
                    <a:pt x="123375" y="203453"/>
                  </a:cubicBezTo>
                  <a:cubicBezTo>
                    <a:pt x="200302" y="179102"/>
                    <a:pt x="272248" y="145343"/>
                    <a:pt x="328144" y="85019"/>
                  </a:cubicBezTo>
                  <a:cubicBezTo>
                    <a:pt x="341427" y="71184"/>
                    <a:pt x="348068" y="50153"/>
                    <a:pt x="355262" y="31890"/>
                  </a:cubicBezTo>
                  <a:cubicBezTo>
                    <a:pt x="360243" y="19161"/>
                    <a:pt x="351941" y="10306"/>
                    <a:pt x="339213" y="8646"/>
                  </a:cubicBezTo>
                  <a:cubicBezTo>
                    <a:pt x="330911" y="7539"/>
                    <a:pt x="320950" y="7539"/>
                    <a:pt x="313755" y="11413"/>
                  </a:cubicBezTo>
                  <a:cubicBezTo>
                    <a:pt x="292725" y="22482"/>
                    <a:pt x="271141" y="32997"/>
                    <a:pt x="253431" y="47940"/>
                  </a:cubicBezTo>
                  <a:cubicBezTo>
                    <a:pt x="225206" y="71737"/>
                    <a:pt x="198642" y="97748"/>
                    <a:pt x="174291" y="125420"/>
                  </a:cubicBezTo>
                  <a:cubicBezTo>
                    <a:pt x="152707" y="149217"/>
                    <a:pt x="134444" y="175782"/>
                    <a:pt x="112307" y="204560"/>
                  </a:cubicBezTo>
                  <a:close/>
                </a:path>
              </a:pathLst>
            </a:custGeom>
            <a:solidFill>
              <a:schemeClr val="accent2"/>
            </a:solidFill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37D2499-1900-443F-AF8D-4024FE1A3577}"/>
                </a:ext>
              </a:extLst>
            </p:cNvPr>
            <p:cNvSpPr/>
            <p:nvPr/>
          </p:nvSpPr>
          <p:spPr>
            <a:xfrm>
              <a:off x="7919120" y="3150037"/>
              <a:ext cx="475949" cy="415072"/>
            </a:xfrm>
            <a:custGeom>
              <a:avLst/>
              <a:gdLst>
                <a:gd name="connsiteX0" fmla="*/ 293904 w 475948"/>
                <a:gd name="connsiteY0" fmla="*/ 270322 h 415071"/>
                <a:gd name="connsiteX1" fmla="*/ 345926 w 475948"/>
                <a:gd name="connsiteY1" fmla="*/ 270322 h 415071"/>
                <a:gd name="connsiteX2" fmla="*/ 458826 w 475948"/>
                <a:gd name="connsiteY2" fmla="*/ 173472 h 415071"/>
                <a:gd name="connsiteX3" fmla="*/ 474875 w 475948"/>
                <a:gd name="connsiteY3" fmla="*/ 149674 h 415071"/>
                <a:gd name="connsiteX4" fmla="*/ 452185 w 475948"/>
                <a:gd name="connsiteY4" fmla="*/ 202250 h 415071"/>
                <a:gd name="connsiteX5" fmla="*/ 287816 w 475948"/>
                <a:gd name="connsiteY5" fmla="*/ 279177 h 415071"/>
                <a:gd name="connsiteX6" fmla="*/ 228599 w 475948"/>
                <a:gd name="connsiteY6" fmla="*/ 352783 h 415071"/>
                <a:gd name="connsiteX7" fmla="*/ 131196 w 475948"/>
                <a:gd name="connsiteY7" fmla="*/ 415320 h 415071"/>
                <a:gd name="connsiteX8" fmla="*/ 7781 w 475948"/>
                <a:gd name="connsiteY8" fmla="*/ 340607 h 415071"/>
                <a:gd name="connsiteX9" fmla="*/ 39880 w 475948"/>
                <a:gd name="connsiteY9" fmla="*/ 176239 h 415071"/>
                <a:gd name="connsiteX10" fmla="*/ 255164 w 475948"/>
                <a:gd name="connsiteY10" fmla="*/ 11317 h 415071"/>
                <a:gd name="connsiteX11" fmla="*/ 307740 w 475948"/>
                <a:gd name="connsiteY11" fmla="*/ 249 h 415071"/>
                <a:gd name="connsiteX12" fmla="*/ 370831 w 475948"/>
                <a:gd name="connsiteY12" fmla="*/ 54485 h 415071"/>
                <a:gd name="connsiteX13" fmla="*/ 323235 w 475948"/>
                <a:gd name="connsiteY13" fmla="*/ 223280 h 415071"/>
                <a:gd name="connsiteX14" fmla="*/ 293904 w 475948"/>
                <a:gd name="connsiteY14" fmla="*/ 270322 h 415071"/>
                <a:gd name="connsiteX15" fmla="*/ 274534 w 475948"/>
                <a:gd name="connsiteY15" fmla="*/ 274196 h 415071"/>
                <a:gd name="connsiteX16" fmla="*/ 257378 w 475948"/>
                <a:gd name="connsiteY16" fmla="*/ 229922 h 415071"/>
                <a:gd name="connsiteX17" fmla="*/ 297778 w 475948"/>
                <a:gd name="connsiteY17" fmla="*/ 126984 h 415071"/>
                <a:gd name="connsiteX18" fmla="*/ 354781 w 475948"/>
                <a:gd name="connsiteY18" fmla="*/ 116469 h 415071"/>
                <a:gd name="connsiteX19" fmla="*/ 359762 w 475948"/>
                <a:gd name="connsiteY19" fmla="*/ 52271 h 415071"/>
                <a:gd name="connsiteX20" fmla="*/ 316041 w 475948"/>
                <a:gd name="connsiteY20" fmla="*/ 11317 h 415071"/>
                <a:gd name="connsiteX21" fmla="*/ 266786 w 475948"/>
                <a:gd name="connsiteY21" fmla="*/ 24046 h 415071"/>
                <a:gd name="connsiteX22" fmla="*/ 188199 w 475948"/>
                <a:gd name="connsiteY22" fmla="*/ 93778 h 415071"/>
                <a:gd name="connsiteX23" fmla="*/ 76960 w 475948"/>
                <a:gd name="connsiteY23" fmla="*/ 281944 h 415071"/>
                <a:gd name="connsiteX24" fmla="*/ 64231 w 475948"/>
                <a:gd name="connsiteY24" fmla="*/ 370493 h 415071"/>
                <a:gd name="connsiteX25" fmla="*/ 108505 w 475948"/>
                <a:gd name="connsiteY25" fmla="*/ 405359 h 415071"/>
                <a:gd name="connsiteX26" fmla="*/ 165508 w 475948"/>
                <a:gd name="connsiteY26" fmla="*/ 385989 h 415071"/>
                <a:gd name="connsiteX27" fmla="*/ 274534 w 475948"/>
                <a:gd name="connsiteY27" fmla="*/ 274196 h 415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475948" h="415071">
                  <a:moveTo>
                    <a:pt x="293904" y="270322"/>
                  </a:moveTo>
                  <a:cubicBezTo>
                    <a:pt x="312167" y="278623"/>
                    <a:pt x="329323" y="277517"/>
                    <a:pt x="345926" y="270322"/>
                  </a:cubicBezTo>
                  <a:cubicBezTo>
                    <a:pt x="393521" y="249845"/>
                    <a:pt x="430601" y="216086"/>
                    <a:pt x="458826" y="173472"/>
                  </a:cubicBezTo>
                  <a:cubicBezTo>
                    <a:pt x="463807" y="166277"/>
                    <a:pt x="468788" y="158529"/>
                    <a:pt x="474875" y="149674"/>
                  </a:cubicBezTo>
                  <a:cubicBezTo>
                    <a:pt x="481516" y="166277"/>
                    <a:pt x="480409" y="170705"/>
                    <a:pt x="452185" y="202250"/>
                  </a:cubicBezTo>
                  <a:cubicBezTo>
                    <a:pt x="408464" y="250952"/>
                    <a:pt x="362529" y="296333"/>
                    <a:pt x="287816" y="279177"/>
                  </a:cubicBezTo>
                  <a:cubicBezTo>
                    <a:pt x="268446" y="303528"/>
                    <a:pt x="249076" y="328986"/>
                    <a:pt x="228599" y="352783"/>
                  </a:cubicBezTo>
                  <a:cubicBezTo>
                    <a:pt x="202035" y="382668"/>
                    <a:pt x="170489" y="405359"/>
                    <a:pt x="131196" y="415320"/>
                  </a:cubicBezTo>
                  <a:cubicBezTo>
                    <a:pt x="78066" y="429156"/>
                    <a:pt x="24937" y="397611"/>
                    <a:pt x="7781" y="340607"/>
                  </a:cubicBezTo>
                  <a:cubicBezTo>
                    <a:pt x="-9929" y="280837"/>
                    <a:pt x="3354" y="225494"/>
                    <a:pt x="39880" y="176239"/>
                  </a:cubicBezTo>
                  <a:cubicBezTo>
                    <a:pt x="95776" y="100973"/>
                    <a:pt x="168829" y="46737"/>
                    <a:pt x="255164" y="11317"/>
                  </a:cubicBezTo>
                  <a:cubicBezTo>
                    <a:pt x="271213" y="4676"/>
                    <a:pt x="290030" y="1909"/>
                    <a:pt x="307740" y="249"/>
                  </a:cubicBezTo>
                  <a:cubicBezTo>
                    <a:pt x="344266" y="-2519"/>
                    <a:pt x="366403" y="17958"/>
                    <a:pt x="370831" y="54485"/>
                  </a:cubicBezTo>
                  <a:cubicBezTo>
                    <a:pt x="378578" y="117576"/>
                    <a:pt x="353121" y="170705"/>
                    <a:pt x="323235" y="223280"/>
                  </a:cubicBezTo>
                  <a:cubicBezTo>
                    <a:pt x="313274" y="239330"/>
                    <a:pt x="303865" y="254273"/>
                    <a:pt x="293904" y="270322"/>
                  </a:cubicBezTo>
                  <a:close/>
                  <a:moveTo>
                    <a:pt x="274534" y="274196"/>
                  </a:moveTo>
                  <a:cubicBezTo>
                    <a:pt x="267893" y="257040"/>
                    <a:pt x="259038" y="244311"/>
                    <a:pt x="257378" y="229922"/>
                  </a:cubicBezTo>
                  <a:cubicBezTo>
                    <a:pt x="251843" y="188968"/>
                    <a:pt x="270106" y="155762"/>
                    <a:pt x="297778" y="126984"/>
                  </a:cubicBezTo>
                  <a:cubicBezTo>
                    <a:pt x="316041" y="108167"/>
                    <a:pt x="327663" y="105400"/>
                    <a:pt x="354781" y="116469"/>
                  </a:cubicBezTo>
                  <a:cubicBezTo>
                    <a:pt x="356995" y="94332"/>
                    <a:pt x="360869" y="73301"/>
                    <a:pt x="359762" y="52271"/>
                  </a:cubicBezTo>
                  <a:cubicBezTo>
                    <a:pt x="359208" y="28474"/>
                    <a:pt x="339838" y="10764"/>
                    <a:pt x="316041" y="11317"/>
                  </a:cubicBezTo>
                  <a:cubicBezTo>
                    <a:pt x="299438" y="11871"/>
                    <a:pt x="279515" y="14638"/>
                    <a:pt x="266786" y="24046"/>
                  </a:cubicBezTo>
                  <a:cubicBezTo>
                    <a:pt x="238561" y="44523"/>
                    <a:pt x="210889" y="67214"/>
                    <a:pt x="188199" y="93778"/>
                  </a:cubicBezTo>
                  <a:cubicBezTo>
                    <a:pt x="139497" y="149121"/>
                    <a:pt x="101311" y="212212"/>
                    <a:pt x="76960" y="281944"/>
                  </a:cubicBezTo>
                  <a:cubicBezTo>
                    <a:pt x="66998" y="309616"/>
                    <a:pt x="64231" y="340607"/>
                    <a:pt x="64231" y="370493"/>
                  </a:cubicBezTo>
                  <a:cubicBezTo>
                    <a:pt x="64231" y="398164"/>
                    <a:pt x="81941" y="410340"/>
                    <a:pt x="108505" y="405359"/>
                  </a:cubicBezTo>
                  <a:cubicBezTo>
                    <a:pt x="127875" y="401485"/>
                    <a:pt x="148352" y="395950"/>
                    <a:pt x="165508" y="385989"/>
                  </a:cubicBezTo>
                  <a:cubicBezTo>
                    <a:pt x="214763" y="359424"/>
                    <a:pt x="243542" y="312936"/>
                    <a:pt x="274534" y="274196"/>
                  </a:cubicBezTo>
                  <a:close/>
                </a:path>
              </a:pathLst>
            </a:custGeom>
            <a:solidFill>
              <a:schemeClr val="accent2"/>
            </a:solidFill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35A549D4-A922-4519-A90D-84F548ABDC98}"/>
              </a:ext>
            </a:extLst>
          </p:cNvPr>
          <p:cNvSpPr txBox="1"/>
          <p:nvPr/>
        </p:nvSpPr>
        <p:spPr>
          <a:xfrm>
            <a:off x="404501" y="6325999"/>
            <a:ext cx="11382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2400" b="1" dirty="0">
                <a:solidFill>
                  <a:schemeClr val="accent1"/>
                </a:solidFill>
              </a:rPr>
              <a:t>Coffee Portfolio Designed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CB56394-A25F-4B22-95A2-EB8499BC1FA6}"/>
              </a:ext>
            </a:extLst>
          </p:cNvPr>
          <p:cNvSpPr txBox="1"/>
          <p:nvPr/>
        </p:nvSpPr>
        <p:spPr>
          <a:xfrm>
            <a:off x="9720185" y="4186016"/>
            <a:ext cx="1907309" cy="1846659"/>
          </a:xfrm>
          <a:prstGeom prst="rect">
            <a:avLst/>
          </a:prstGeom>
          <a:noFill/>
        </p:spPr>
        <p:txBody>
          <a:bodyPr wrap="square" lIns="36000" tIns="0" rIns="36000" bIns="0" rtlCol="0" anchor="ctr">
            <a:spAutoFit/>
          </a:bodyPr>
          <a:lstStyle/>
          <a:p>
            <a:r>
              <a:rPr lang="en-US" altLang="ko-KR" sz="2400" dirty="0">
                <a:solidFill>
                  <a:schemeClr val="accent2">
                    <a:lumMod val="40000"/>
                    <a:lumOff val="60000"/>
                  </a:schemeClr>
                </a:solidFill>
                <a:latin typeface="+mj-lt"/>
              </a:rPr>
              <a:t>We Create</a:t>
            </a:r>
          </a:p>
          <a:p>
            <a:r>
              <a:rPr lang="en-US" altLang="ko-KR" sz="2400" dirty="0">
                <a:solidFill>
                  <a:schemeClr val="accent2">
                    <a:lumMod val="40000"/>
                    <a:lumOff val="60000"/>
                  </a:schemeClr>
                </a:solidFill>
                <a:latin typeface="+mj-lt"/>
              </a:rPr>
              <a:t>Quality Professional </a:t>
            </a:r>
          </a:p>
          <a:p>
            <a:r>
              <a:rPr lang="en-US" altLang="ko-KR" sz="2400" dirty="0">
                <a:solidFill>
                  <a:schemeClr val="accent2">
                    <a:lumMod val="40000"/>
                    <a:lumOff val="60000"/>
                  </a:schemeClr>
                </a:solidFill>
                <a:latin typeface="+mj-lt"/>
              </a:rPr>
              <a:t>PPT Presentation</a:t>
            </a:r>
            <a:endParaRPr lang="ko-KR" altLang="en-US" sz="2400" dirty="0">
              <a:solidFill>
                <a:schemeClr val="accent2">
                  <a:lumMod val="40000"/>
                  <a:lumOff val="6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0319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B662C53-CD90-43E9-93D5-08A8AB4FAA8E}"/>
              </a:ext>
            </a:extLst>
          </p:cNvPr>
          <p:cNvSpPr/>
          <p:nvPr/>
        </p:nvSpPr>
        <p:spPr>
          <a:xfrm>
            <a:off x="1315915" y="2683932"/>
            <a:ext cx="2969603" cy="2558916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7E0B577-6395-416A-810E-B4D0705082B3}"/>
              </a:ext>
            </a:extLst>
          </p:cNvPr>
          <p:cNvSpPr/>
          <p:nvPr/>
        </p:nvSpPr>
        <p:spPr>
          <a:xfrm>
            <a:off x="2236046" y="2089133"/>
            <a:ext cx="1129341" cy="112934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BC7A1D6-8080-4C29-BFE0-30D3BFB535E9}"/>
              </a:ext>
            </a:extLst>
          </p:cNvPr>
          <p:cNvSpPr/>
          <p:nvPr/>
        </p:nvSpPr>
        <p:spPr>
          <a:xfrm>
            <a:off x="4606991" y="2668868"/>
            <a:ext cx="2969603" cy="2558916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7B420DD-4D9A-4657-B1BA-870029C74516}"/>
              </a:ext>
            </a:extLst>
          </p:cNvPr>
          <p:cNvSpPr/>
          <p:nvPr/>
        </p:nvSpPr>
        <p:spPr>
          <a:xfrm>
            <a:off x="5522276" y="2089133"/>
            <a:ext cx="1129341" cy="112934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9AA03D0-DD46-46F1-A17F-C131B9092753}"/>
              </a:ext>
            </a:extLst>
          </p:cNvPr>
          <p:cNvSpPr/>
          <p:nvPr/>
        </p:nvSpPr>
        <p:spPr>
          <a:xfrm>
            <a:off x="7898067" y="2653804"/>
            <a:ext cx="2969603" cy="2558916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E40525B-EF46-44CB-948D-7DEB6EDF05D3}"/>
              </a:ext>
            </a:extLst>
          </p:cNvPr>
          <p:cNvSpPr/>
          <p:nvPr/>
        </p:nvSpPr>
        <p:spPr>
          <a:xfrm>
            <a:off x="8818198" y="2089133"/>
            <a:ext cx="1129341" cy="112934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3C42EB9-D361-4FC1-B998-E2D52C97B218}"/>
              </a:ext>
            </a:extLst>
          </p:cNvPr>
          <p:cNvGrpSpPr/>
          <p:nvPr/>
        </p:nvGrpSpPr>
        <p:grpSpPr>
          <a:xfrm>
            <a:off x="1795968" y="3386446"/>
            <a:ext cx="2009496" cy="1230101"/>
            <a:chOff x="6228184" y="1730811"/>
            <a:chExt cx="2592288" cy="922576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8C12592-97EB-4C4E-9B1C-F92B305FA57F}"/>
                </a:ext>
              </a:extLst>
            </p:cNvPr>
            <p:cNvSpPr txBox="1"/>
            <p:nvPr/>
          </p:nvSpPr>
          <p:spPr>
            <a:xfrm>
              <a:off x="6228184" y="2030139"/>
              <a:ext cx="2592288" cy="6232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cs typeface="Arial" pitchFamily="34" charset="0"/>
                </a:rPr>
                <a:t>You can simply impress your audience and add a unique zing and appeal to your Presentations.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45F8F53-6984-4EF1-9F91-B52AF630BA51}"/>
                </a:ext>
              </a:extLst>
            </p:cNvPr>
            <p:cNvSpPr txBox="1"/>
            <p:nvPr/>
          </p:nvSpPr>
          <p:spPr>
            <a:xfrm>
              <a:off x="6228184" y="1730811"/>
              <a:ext cx="2592288" cy="2077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latin typeface="Arial" pitchFamily="34" charset="0"/>
                  <a:cs typeface="Arial" pitchFamily="34" charset="0"/>
                </a:rPr>
                <a:t>Your Text  Here</a:t>
              </a:r>
              <a:endParaRPr lang="ko-KR" altLang="en-US" sz="1200" b="1" dirty="0"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C20847A-5F4E-459B-9479-146804124720}"/>
              </a:ext>
            </a:extLst>
          </p:cNvPr>
          <p:cNvGrpSpPr/>
          <p:nvPr/>
        </p:nvGrpSpPr>
        <p:grpSpPr>
          <a:xfrm>
            <a:off x="5087044" y="3386446"/>
            <a:ext cx="2009496" cy="1230101"/>
            <a:chOff x="6228184" y="1730811"/>
            <a:chExt cx="2592288" cy="922576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3272D4C-C16E-4E35-B4A1-333DF1FF6A28}"/>
                </a:ext>
              </a:extLst>
            </p:cNvPr>
            <p:cNvSpPr txBox="1"/>
            <p:nvPr/>
          </p:nvSpPr>
          <p:spPr>
            <a:xfrm>
              <a:off x="6228184" y="2030139"/>
              <a:ext cx="2592288" cy="6232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cs typeface="Arial" pitchFamily="34" charset="0"/>
                </a:rPr>
                <a:t>You can simply impress your audience and add a unique zing and appeal to your Presentations.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8EF1BF6-D060-4980-B658-F8C47D2A621D}"/>
                </a:ext>
              </a:extLst>
            </p:cNvPr>
            <p:cNvSpPr txBox="1"/>
            <p:nvPr/>
          </p:nvSpPr>
          <p:spPr>
            <a:xfrm>
              <a:off x="6228184" y="1730811"/>
              <a:ext cx="2592288" cy="2077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latin typeface="Arial" pitchFamily="34" charset="0"/>
                  <a:cs typeface="Arial" pitchFamily="34" charset="0"/>
                </a:rPr>
                <a:t>Your Text  Here</a:t>
              </a:r>
              <a:endParaRPr lang="ko-KR" altLang="en-US" sz="1200" b="1" dirty="0"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7A9D33B-261A-43E4-8A72-5F664A491252}"/>
              </a:ext>
            </a:extLst>
          </p:cNvPr>
          <p:cNvGrpSpPr/>
          <p:nvPr/>
        </p:nvGrpSpPr>
        <p:grpSpPr>
          <a:xfrm>
            <a:off x="8378120" y="3386446"/>
            <a:ext cx="2009496" cy="1230101"/>
            <a:chOff x="6228184" y="1730811"/>
            <a:chExt cx="2592288" cy="922576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F475A17-A929-41C2-A8CA-CB39178899C0}"/>
                </a:ext>
              </a:extLst>
            </p:cNvPr>
            <p:cNvSpPr txBox="1"/>
            <p:nvPr/>
          </p:nvSpPr>
          <p:spPr>
            <a:xfrm>
              <a:off x="6228184" y="2030139"/>
              <a:ext cx="2592288" cy="6232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cs typeface="Arial" pitchFamily="34" charset="0"/>
                </a:rPr>
                <a:t>You can simply impress your audience and add a unique zing and appeal to your Presentations.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6EDC491-A787-4301-BF52-D8D31FE5957B}"/>
                </a:ext>
              </a:extLst>
            </p:cNvPr>
            <p:cNvSpPr txBox="1"/>
            <p:nvPr/>
          </p:nvSpPr>
          <p:spPr>
            <a:xfrm>
              <a:off x="6228184" y="1730811"/>
              <a:ext cx="2592288" cy="2077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latin typeface="Arial" pitchFamily="34" charset="0"/>
                  <a:cs typeface="Arial" pitchFamily="34" charset="0"/>
                </a:rPr>
                <a:t>Your Text  Here</a:t>
              </a:r>
              <a:endParaRPr lang="ko-KR" altLang="en-US" sz="1200" b="1" dirty="0"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03E8F0F-DD10-4805-8585-25C043C06CC8}"/>
              </a:ext>
            </a:extLst>
          </p:cNvPr>
          <p:cNvGrpSpPr/>
          <p:nvPr/>
        </p:nvGrpSpPr>
        <p:grpSpPr>
          <a:xfrm>
            <a:off x="4042079" y="3571815"/>
            <a:ext cx="768085" cy="768085"/>
            <a:chOff x="3038349" y="2678861"/>
            <a:chExt cx="576064" cy="576064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4BF49C2A-BE75-47BE-8A2A-86A04D238642}"/>
                </a:ext>
              </a:extLst>
            </p:cNvPr>
            <p:cNvSpPr/>
            <p:nvPr/>
          </p:nvSpPr>
          <p:spPr>
            <a:xfrm>
              <a:off x="3038349" y="2678861"/>
              <a:ext cx="576064" cy="57606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26" name="Chevron 25">
              <a:extLst>
                <a:ext uri="{FF2B5EF4-FFF2-40B4-BE49-F238E27FC236}">
                  <a16:creationId xmlns:a16="http://schemas.microsoft.com/office/drawing/2014/main" id="{F9BC8B9E-094F-4606-86F1-4B005681B25C}"/>
                </a:ext>
              </a:extLst>
            </p:cNvPr>
            <p:cNvSpPr/>
            <p:nvPr/>
          </p:nvSpPr>
          <p:spPr>
            <a:xfrm>
              <a:off x="3161802" y="2786873"/>
              <a:ext cx="360040" cy="360040"/>
            </a:xfrm>
            <a:prstGeom prst="chevr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9750553-7838-4552-9B3E-E7FB08B7955B}"/>
              </a:ext>
            </a:extLst>
          </p:cNvPr>
          <p:cNvGrpSpPr/>
          <p:nvPr/>
        </p:nvGrpSpPr>
        <p:grpSpPr>
          <a:xfrm>
            <a:off x="7371234" y="3571815"/>
            <a:ext cx="768085" cy="768085"/>
            <a:chOff x="5535215" y="2678861"/>
            <a:chExt cx="576064" cy="576064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E40D1BBE-9DF6-45B6-9E77-2CB1E7388B0D}"/>
                </a:ext>
              </a:extLst>
            </p:cNvPr>
            <p:cNvSpPr/>
            <p:nvPr/>
          </p:nvSpPr>
          <p:spPr>
            <a:xfrm>
              <a:off x="5535215" y="2678861"/>
              <a:ext cx="576064" cy="57606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29" name="Chevron 28">
              <a:extLst>
                <a:ext uri="{FF2B5EF4-FFF2-40B4-BE49-F238E27FC236}">
                  <a16:creationId xmlns:a16="http://schemas.microsoft.com/office/drawing/2014/main" id="{BF6C85A5-C0B3-4861-AAEE-FCE8827A221E}"/>
                </a:ext>
              </a:extLst>
            </p:cNvPr>
            <p:cNvSpPr/>
            <p:nvPr/>
          </p:nvSpPr>
          <p:spPr>
            <a:xfrm>
              <a:off x="5689235" y="2786873"/>
              <a:ext cx="360040" cy="360040"/>
            </a:xfrm>
            <a:prstGeom prst="chevr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0" name="Graphic 91">
            <a:extLst>
              <a:ext uri="{FF2B5EF4-FFF2-40B4-BE49-F238E27FC236}">
                <a16:creationId xmlns:a16="http://schemas.microsoft.com/office/drawing/2014/main" id="{7A693E44-5F9D-4FE3-8F92-632295DA3CD1}"/>
              </a:ext>
            </a:extLst>
          </p:cNvPr>
          <p:cNvGrpSpPr/>
          <p:nvPr/>
        </p:nvGrpSpPr>
        <p:grpSpPr>
          <a:xfrm>
            <a:off x="2643420" y="2378429"/>
            <a:ext cx="351059" cy="514726"/>
            <a:chOff x="3754787" y="-1068"/>
            <a:chExt cx="4675653" cy="6855489"/>
          </a:xfrm>
          <a:solidFill>
            <a:schemeClr val="bg1"/>
          </a:solidFill>
        </p:grpSpPr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5DFC874F-D773-400F-8F08-7A4E56F112F5}"/>
                </a:ext>
              </a:extLst>
            </p:cNvPr>
            <p:cNvSpPr/>
            <p:nvPr/>
          </p:nvSpPr>
          <p:spPr>
            <a:xfrm>
              <a:off x="3770150" y="-1068"/>
              <a:ext cx="4660290" cy="2870624"/>
            </a:xfrm>
            <a:custGeom>
              <a:avLst/>
              <a:gdLst>
                <a:gd name="connsiteX0" fmla="*/ 4666733 w 4660290"/>
                <a:gd name="connsiteY0" fmla="*/ 959613 h 2870624"/>
                <a:gd name="connsiteX1" fmla="*/ 4591567 w 4660290"/>
                <a:gd name="connsiteY1" fmla="*/ 1021178 h 2870624"/>
                <a:gd name="connsiteX2" fmla="*/ 4551479 w 4660290"/>
                <a:gd name="connsiteY2" fmla="*/ 1023326 h 2870624"/>
                <a:gd name="connsiteX3" fmla="*/ 2154758 w 4660290"/>
                <a:gd name="connsiteY3" fmla="*/ 1023326 h 2870624"/>
                <a:gd name="connsiteX4" fmla="*/ 2118249 w 4660290"/>
                <a:gd name="connsiteY4" fmla="*/ 1023326 h 2870624"/>
                <a:gd name="connsiteX5" fmla="*/ 2118249 w 4660290"/>
                <a:gd name="connsiteY5" fmla="*/ 1291775 h 2870624"/>
                <a:gd name="connsiteX6" fmla="*/ 4009568 w 4660290"/>
                <a:gd name="connsiteY6" fmla="*/ 1291775 h 2870624"/>
                <a:gd name="connsiteX7" fmla="*/ 3995966 w 4660290"/>
                <a:gd name="connsiteY7" fmla="*/ 1459288 h 2870624"/>
                <a:gd name="connsiteX8" fmla="*/ 3708188 w 4660290"/>
                <a:gd name="connsiteY8" fmla="*/ 2124328 h 2870624"/>
                <a:gd name="connsiteX9" fmla="*/ 2897111 w 4660290"/>
                <a:gd name="connsiteY9" fmla="*/ 2710623 h 2870624"/>
                <a:gd name="connsiteX10" fmla="*/ 2272160 w 4660290"/>
                <a:gd name="connsiteY10" fmla="*/ 2860955 h 2870624"/>
                <a:gd name="connsiteX11" fmla="*/ 1935703 w 4660290"/>
                <a:gd name="connsiteY11" fmla="*/ 2875272 h 2870624"/>
                <a:gd name="connsiteX12" fmla="*/ 834700 w 4660290"/>
                <a:gd name="connsiteY12" fmla="*/ 2577471 h 2870624"/>
                <a:gd name="connsiteX13" fmla="*/ 182546 w 4660290"/>
                <a:gd name="connsiteY13" fmla="*/ 1947509 h 2870624"/>
                <a:gd name="connsiteX14" fmla="*/ 17181 w 4660290"/>
                <a:gd name="connsiteY14" fmla="*/ 1472174 h 2870624"/>
                <a:gd name="connsiteX15" fmla="*/ 0 w 4660290"/>
                <a:gd name="connsiteY15" fmla="*/ 1293207 h 2870624"/>
                <a:gd name="connsiteX16" fmla="*/ 1891319 w 4660290"/>
                <a:gd name="connsiteY16" fmla="*/ 1293207 h 2870624"/>
                <a:gd name="connsiteX17" fmla="*/ 1892751 w 4660290"/>
                <a:gd name="connsiteY17" fmla="*/ 1269584 h 2870624"/>
                <a:gd name="connsiteX18" fmla="*/ 1892751 w 4660290"/>
                <a:gd name="connsiteY18" fmla="*/ 763466 h 2870624"/>
                <a:gd name="connsiteX19" fmla="*/ 1876286 w 4660290"/>
                <a:gd name="connsiteY19" fmla="*/ 730536 h 2870624"/>
                <a:gd name="connsiteX20" fmla="*/ 1805415 w 4660290"/>
                <a:gd name="connsiteY20" fmla="*/ 477119 h 2870624"/>
                <a:gd name="connsiteX21" fmla="*/ 2027334 w 4660290"/>
                <a:gd name="connsiteY21" fmla="*/ 343252 h 2870624"/>
                <a:gd name="connsiteX22" fmla="*/ 2217038 w 4660290"/>
                <a:gd name="connsiteY22" fmla="*/ 522935 h 2870624"/>
                <a:gd name="connsiteX23" fmla="*/ 2146883 w 4660290"/>
                <a:gd name="connsiteY23" fmla="*/ 717651 h 2870624"/>
                <a:gd name="connsiteX24" fmla="*/ 2118249 w 4660290"/>
                <a:gd name="connsiteY24" fmla="*/ 796396 h 2870624"/>
                <a:gd name="connsiteX25" fmla="*/ 4237929 w 4660290"/>
                <a:gd name="connsiteY25" fmla="*/ 796396 h 2870624"/>
                <a:gd name="connsiteX26" fmla="*/ 4225760 w 4660290"/>
                <a:gd name="connsiteY26" fmla="*/ 689016 h 2870624"/>
                <a:gd name="connsiteX27" fmla="*/ 4194977 w 4660290"/>
                <a:gd name="connsiteY27" fmla="*/ 383341 h 2870624"/>
                <a:gd name="connsiteX28" fmla="*/ 4184955 w 4660290"/>
                <a:gd name="connsiteY28" fmla="*/ 150684 h 2870624"/>
                <a:gd name="connsiteX29" fmla="*/ 4194977 w 4660290"/>
                <a:gd name="connsiteY29" fmla="*/ 60485 h 2870624"/>
                <a:gd name="connsiteX30" fmla="*/ 4240077 w 4660290"/>
                <a:gd name="connsiteY30" fmla="*/ 15386 h 2870624"/>
                <a:gd name="connsiteX31" fmla="*/ 4503516 w 4660290"/>
                <a:gd name="connsiteY31" fmla="*/ 3216 h 2870624"/>
                <a:gd name="connsiteX32" fmla="*/ 4585840 w 4660290"/>
                <a:gd name="connsiteY32" fmla="*/ 11806 h 2870624"/>
                <a:gd name="connsiteX33" fmla="*/ 4653848 w 4660290"/>
                <a:gd name="connsiteY33" fmla="*/ 83393 h 2870624"/>
                <a:gd name="connsiteX34" fmla="*/ 4651700 w 4660290"/>
                <a:gd name="connsiteY34" fmla="*/ 371887 h 2870624"/>
                <a:gd name="connsiteX35" fmla="*/ 4617338 w 4660290"/>
                <a:gd name="connsiteY35" fmla="*/ 711924 h 2870624"/>
                <a:gd name="connsiteX36" fmla="*/ 4605884 w 4660290"/>
                <a:gd name="connsiteY36" fmla="*/ 802839 h 2870624"/>
                <a:gd name="connsiteX37" fmla="*/ 4665301 w 4660290"/>
                <a:gd name="connsiteY37" fmla="*/ 862256 h 2870624"/>
                <a:gd name="connsiteX38" fmla="*/ 4666733 w 4660290"/>
                <a:gd name="connsiteY38" fmla="*/ 959613 h 2870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4660290" h="2870624">
                  <a:moveTo>
                    <a:pt x="4666733" y="959613"/>
                  </a:moveTo>
                  <a:cubicBezTo>
                    <a:pt x="4663154" y="1006861"/>
                    <a:pt x="4634519" y="1021894"/>
                    <a:pt x="4591567" y="1021178"/>
                  </a:cubicBezTo>
                  <a:cubicBezTo>
                    <a:pt x="4577965" y="1021178"/>
                    <a:pt x="4565080" y="1023326"/>
                    <a:pt x="4551479" y="1023326"/>
                  </a:cubicBezTo>
                  <a:cubicBezTo>
                    <a:pt x="3752572" y="1023326"/>
                    <a:pt x="2953665" y="1023326"/>
                    <a:pt x="2154758" y="1023326"/>
                  </a:cubicBezTo>
                  <a:cubicBezTo>
                    <a:pt x="2143304" y="1023326"/>
                    <a:pt x="2131850" y="1023326"/>
                    <a:pt x="2118249" y="1023326"/>
                  </a:cubicBezTo>
                  <a:cubicBezTo>
                    <a:pt x="2118249" y="1112809"/>
                    <a:pt x="2118249" y="1200860"/>
                    <a:pt x="2118249" y="1291775"/>
                  </a:cubicBezTo>
                  <a:cubicBezTo>
                    <a:pt x="2746779" y="1291775"/>
                    <a:pt x="3375310" y="1291775"/>
                    <a:pt x="4009568" y="1291775"/>
                  </a:cubicBezTo>
                  <a:cubicBezTo>
                    <a:pt x="4005272" y="1349761"/>
                    <a:pt x="4003841" y="1404882"/>
                    <a:pt x="3995966" y="1459288"/>
                  </a:cubicBezTo>
                  <a:cubicBezTo>
                    <a:pt x="3961605" y="1706978"/>
                    <a:pt x="3862815" y="1928181"/>
                    <a:pt x="3708188" y="2124328"/>
                  </a:cubicBezTo>
                  <a:cubicBezTo>
                    <a:pt x="3493428" y="2396357"/>
                    <a:pt x="3216388" y="2583914"/>
                    <a:pt x="2897111" y="2710623"/>
                  </a:cubicBezTo>
                  <a:cubicBezTo>
                    <a:pt x="2695953" y="2790084"/>
                    <a:pt x="2487636" y="2842342"/>
                    <a:pt x="2272160" y="2860955"/>
                  </a:cubicBezTo>
                  <a:cubicBezTo>
                    <a:pt x="2160485" y="2870261"/>
                    <a:pt x="2047378" y="2878135"/>
                    <a:pt x="1935703" y="2875272"/>
                  </a:cubicBezTo>
                  <a:cubicBezTo>
                    <a:pt x="1545556" y="2863818"/>
                    <a:pt x="1175453" y="2772187"/>
                    <a:pt x="834700" y="2577471"/>
                  </a:cubicBezTo>
                  <a:cubicBezTo>
                    <a:pt x="564819" y="2422844"/>
                    <a:pt x="340037" y="2219538"/>
                    <a:pt x="182546" y="1947509"/>
                  </a:cubicBezTo>
                  <a:cubicBezTo>
                    <a:pt x="97358" y="1800041"/>
                    <a:pt x="39373" y="1641834"/>
                    <a:pt x="17181" y="1472174"/>
                  </a:cubicBezTo>
                  <a:cubicBezTo>
                    <a:pt x="9306" y="1414189"/>
                    <a:pt x="5727" y="1355488"/>
                    <a:pt x="0" y="1293207"/>
                  </a:cubicBezTo>
                  <a:cubicBezTo>
                    <a:pt x="632110" y="1293207"/>
                    <a:pt x="1261357" y="1293207"/>
                    <a:pt x="1891319" y="1293207"/>
                  </a:cubicBezTo>
                  <a:cubicBezTo>
                    <a:pt x="1892035" y="1283185"/>
                    <a:pt x="1892751" y="1276742"/>
                    <a:pt x="1892751" y="1269584"/>
                  </a:cubicBezTo>
                  <a:cubicBezTo>
                    <a:pt x="1892751" y="1100639"/>
                    <a:pt x="1892751" y="932411"/>
                    <a:pt x="1892751" y="763466"/>
                  </a:cubicBezTo>
                  <a:cubicBezTo>
                    <a:pt x="1892751" y="749149"/>
                    <a:pt x="1889171" y="739842"/>
                    <a:pt x="1876286" y="730536"/>
                  </a:cubicBezTo>
                  <a:cubicBezTo>
                    <a:pt x="1797540" y="672551"/>
                    <a:pt x="1768906" y="569466"/>
                    <a:pt x="1805415" y="477119"/>
                  </a:cubicBezTo>
                  <a:cubicBezTo>
                    <a:pt x="1840493" y="388352"/>
                    <a:pt x="1930692" y="334662"/>
                    <a:pt x="2027334" y="343252"/>
                  </a:cubicBezTo>
                  <a:cubicBezTo>
                    <a:pt x="2121112" y="351843"/>
                    <a:pt x="2202721" y="427009"/>
                    <a:pt x="2217038" y="522935"/>
                  </a:cubicBezTo>
                  <a:cubicBezTo>
                    <a:pt x="2228492" y="599533"/>
                    <a:pt x="2207732" y="668256"/>
                    <a:pt x="2146883" y="717651"/>
                  </a:cubicBezTo>
                  <a:cubicBezTo>
                    <a:pt x="2118249" y="740558"/>
                    <a:pt x="2112522" y="763466"/>
                    <a:pt x="2118249" y="796396"/>
                  </a:cubicBezTo>
                  <a:cubicBezTo>
                    <a:pt x="2823377" y="796396"/>
                    <a:pt x="3529221" y="796396"/>
                    <a:pt x="4237929" y="796396"/>
                  </a:cubicBezTo>
                  <a:cubicBezTo>
                    <a:pt x="4233634" y="760603"/>
                    <a:pt x="4229339" y="724809"/>
                    <a:pt x="4225760" y="689016"/>
                  </a:cubicBezTo>
                  <a:cubicBezTo>
                    <a:pt x="4215022" y="587363"/>
                    <a:pt x="4203567" y="485710"/>
                    <a:pt x="4194977" y="383341"/>
                  </a:cubicBezTo>
                  <a:cubicBezTo>
                    <a:pt x="4188534" y="306027"/>
                    <a:pt x="4186387" y="228714"/>
                    <a:pt x="4184955" y="150684"/>
                  </a:cubicBezTo>
                  <a:cubicBezTo>
                    <a:pt x="4184239" y="120618"/>
                    <a:pt x="4190682" y="90552"/>
                    <a:pt x="4194977" y="60485"/>
                  </a:cubicBezTo>
                  <a:cubicBezTo>
                    <a:pt x="4198556" y="33998"/>
                    <a:pt x="4214305" y="20397"/>
                    <a:pt x="4240077" y="15386"/>
                  </a:cubicBezTo>
                  <a:cubicBezTo>
                    <a:pt x="4327412" y="-1795"/>
                    <a:pt x="4415464" y="-2511"/>
                    <a:pt x="4503516" y="3216"/>
                  </a:cubicBezTo>
                  <a:cubicBezTo>
                    <a:pt x="4530718" y="4648"/>
                    <a:pt x="4558637" y="7511"/>
                    <a:pt x="4585840" y="11806"/>
                  </a:cubicBezTo>
                  <a:cubicBezTo>
                    <a:pt x="4638098" y="20397"/>
                    <a:pt x="4652416" y="31135"/>
                    <a:pt x="4653848" y="83393"/>
                  </a:cubicBezTo>
                  <a:cubicBezTo>
                    <a:pt x="4655995" y="179319"/>
                    <a:pt x="4657427" y="275961"/>
                    <a:pt x="4651700" y="371887"/>
                  </a:cubicBezTo>
                  <a:cubicBezTo>
                    <a:pt x="4644541" y="485710"/>
                    <a:pt x="4629508" y="598817"/>
                    <a:pt x="4617338" y="711924"/>
                  </a:cubicBezTo>
                  <a:cubicBezTo>
                    <a:pt x="4614475" y="740558"/>
                    <a:pt x="4610179" y="769909"/>
                    <a:pt x="4605884" y="802839"/>
                  </a:cubicBezTo>
                  <a:cubicBezTo>
                    <a:pt x="4653848" y="796396"/>
                    <a:pt x="4658143" y="830757"/>
                    <a:pt x="4665301" y="862256"/>
                  </a:cubicBezTo>
                  <a:cubicBezTo>
                    <a:pt x="4666733" y="895185"/>
                    <a:pt x="4666733" y="927399"/>
                    <a:pt x="4666733" y="959613"/>
                  </a:cubicBezTo>
                  <a:close/>
                </a:path>
              </a:pathLst>
            </a:custGeom>
            <a:grpFill/>
            <a:ln w="7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20944AB3-102D-4EA8-A5C8-19CFC7D01893}"/>
                </a:ext>
              </a:extLst>
            </p:cNvPr>
            <p:cNvSpPr/>
            <p:nvPr/>
          </p:nvSpPr>
          <p:spPr>
            <a:xfrm>
              <a:off x="3755425" y="6439218"/>
              <a:ext cx="4037486" cy="415203"/>
            </a:xfrm>
            <a:custGeom>
              <a:avLst/>
              <a:gdLst>
                <a:gd name="connsiteX0" fmla="*/ 144297 w 4037486"/>
                <a:gd name="connsiteY0" fmla="*/ 416634 h 415202"/>
                <a:gd name="connsiteX1" fmla="*/ 24031 w 4037486"/>
                <a:gd name="connsiteY1" fmla="*/ 331446 h 415202"/>
                <a:gd name="connsiteX2" fmla="*/ 3987 w 4037486"/>
                <a:gd name="connsiteY2" fmla="*/ 274177 h 415202"/>
                <a:gd name="connsiteX3" fmla="*/ 1839 w 4037486"/>
                <a:gd name="connsiteY3" fmla="*/ 153911 h 415202"/>
                <a:gd name="connsiteX4" fmla="*/ 179374 w 4037486"/>
                <a:gd name="connsiteY4" fmla="*/ 0 h 415202"/>
                <a:gd name="connsiteX5" fmla="*/ 195123 w 4037486"/>
                <a:gd name="connsiteY5" fmla="*/ 0 h 415202"/>
                <a:gd name="connsiteX6" fmla="*/ 3844610 w 4037486"/>
                <a:gd name="connsiteY6" fmla="*/ 0 h 415202"/>
                <a:gd name="connsiteX7" fmla="*/ 4020713 w 4037486"/>
                <a:gd name="connsiteY7" fmla="*/ 95926 h 415202"/>
                <a:gd name="connsiteX8" fmla="*/ 4037178 w 4037486"/>
                <a:gd name="connsiteY8" fmla="*/ 151764 h 415202"/>
                <a:gd name="connsiteX9" fmla="*/ 4037178 w 4037486"/>
                <a:gd name="connsiteY9" fmla="*/ 264155 h 415202"/>
                <a:gd name="connsiteX10" fmla="*/ 3923355 w 4037486"/>
                <a:gd name="connsiteY10" fmla="*/ 405896 h 415202"/>
                <a:gd name="connsiteX11" fmla="*/ 3893289 w 4037486"/>
                <a:gd name="connsiteY11" fmla="*/ 415918 h 415202"/>
                <a:gd name="connsiteX12" fmla="*/ 144297 w 4037486"/>
                <a:gd name="connsiteY12" fmla="*/ 416634 h 415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37486" h="415202">
                  <a:moveTo>
                    <a:pt x="144297" y="416634"/>
                  </a:moveTo>
                  <a:cubicBezTo>
                    <a:pt x="94186" y="402317"/>
                    <a:pt x="49087" y="380125"/>
                    <a:pt x="24031" y="331446"/>
                  </a:cubicBezTo>
                  <a:cubicBezTo>
                    <a:pt x="14725" y="313549"/>
                    <a:pt x="5419" y="293505"/>
                    <a:pt x="3987" y="274177"/>
                  </a:cubicBezTo>
                  <a:cubicBezTo>
                    <a:pt x="408" y="234088"/>
                    <a:pt x="-1740" y="194000"/>
                    <a:pt x="1839" y="153911"/>
                  </a:cubicBezTo>
                  <a:cubicBezTo>
                    <a:pt x="10430" y="61564"/>
                    <a:pt x="79869" y="2864"/>
                    <a:pt x="179374" y="0"/>
                  </a:cubicBezTo>
                  <a:cubicBezTo>
                    <a:pt x="184385" y="0"/>
                    <a:pt x="190112" y="0"/>
                    <a:pt x="195123" y="0"/>
                  </a:cubicBezTo>
                  <a:cubicBezTo>
                    <a:pt x="1411380" y="0"/>
                    <a:pt x="2628353" y="0"/>
                    <a:pt x="3844610" y="0"/>
                  </a:cubicBezTo>
                  <a:cubicBezTo>
                    <a:pt x="3921924" y="0"/>
                    <a:pt x="3984920" y="23624"/>
                    <a:pt x="4020713" y="95926"/>
                  </a:cubicBezTo>
                  <a:cubicBezTo>
                    <a:pt x="4029304" y="113107"/>
                    <a:pt x="4035746" y="132435"/>
                    <a:pt x="4037178" y="151764"/>
                  </a:cubicBezTo>
                  <a:cubicBezTo>
                    <a:pt x="4040042" y="188989"/>
                    <a:pt x="4040042" y="226930"/>
                    <a:pt x="4037178" y="264155"/>
                  </a:cubicBezTo>
                  <a:cubicBezTo>
                    <a:pt x="4032883" y="327867"/>
                    <a:pt x="3984920" y="386568"/>
                    <a:pt x="3923355" y="405896"/>
                  </a:cubicBezTo>
                  <a:cubicBezTo>
                    <a:pt x="3913333" y="408760"/>
                    <a:pt x="3903311" y="413055"/>
                    <a:pt x="3893289" y="415918"/>
                  </a:cubicBezTo>
                  <a:cubicBezTo>
                    <a:pt x="2644102" y="416634"/>
                    <a:pt x="1394200" y="416634"/>
                    <a:pt x="144297" y="416634"/>
                  </a:cubicBezTo>
                  <a:close/>
                </a:path>
              </a:pathLst>
            </a:custGeom>
            <a:grpFill/>
            <a:ln w="7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A00F0E1D-54E0-40A0-836A-4B9EBC0BE9A3}"/>
                </a:ext>
              </a:extLst>
            </p:cNvPr>
            <p:cNvSpPr/>
            <p:nvPr/>
          </p:nvSpPr>
          <p:spPr>
            <a:xfrm>
              <a:off x="4333539" y="3183459"/>
              <a:ext cx="2877784" cy="3164129"/>
            </a:xfrm>
            <a:custGeom>
              <a:avLst/>
              <a:gdLst>
                <a:gd name="connsiteX0" fmla="*/ 2881362 w 2877782"/>
                <a:gd name="connsiteY0" fmla="*/ 1584212 h 3164129"/>
                <a:gd name="connsiteX1" fmla="*/ 2881362 w 2877782"/>
                <a:gd name="connsiteY1" fmla="*/ 3083952 h 3164129"/>
                <a:gd name="connsiteX2" fmla="*/ 2807628 w 2877782"/>
                <a:gd name="connsiteY2" fmla="*/ 3164845 h 3164129"/>
                <a:gd name="connsiteX3" fmla="*/ 2772551 w 2877782"/>
                <a:gd name="connsiteY3" fmla="*/ 3166277 h 3164129"/>
                <a:gd name="connsiteX4" fmla="*/ 110959 w 2877782"/>
                <a:gd name="connsiteY4" fmla="*/ 3166277 h 3164129"/>
                <a:gd name="connsiteX5" fmla="*/ 78745 w 2877782"/>
                <a:gd name="connsiteY5" fmla="*/ 3165561 h 3164129"/>
                <a:gd name="connsiteX6" fmla="*/ 0 w 2877782"/>
                <a:gd name="connsiteY6" fmla="*/ 3080373 h 3164129"/>
                <a:gd name="connsiteX7" fmla="*/ 0 w 2877782"/>
                <a:gd name="connsiteY7" fmla="*/ 86620 h 3164129"/>
                <a:gd name="connsiteX8" fmla="*/ 78745 w 2877782"/>
                <a:gd name="connsiteY8" fmla="*/ 716 h 3164129"/>
                <a:gd name="connsiteX9" fmla="*/ 105232 w 2877782"/>
                <a:gd name="connsiteY9" fmla="*/ 0 h 3164129"/>
                <a:gd name="connsiteX10" fmla="*/ 2775414 w 2877782"/>
                <a:gd name="connsiteY10" fmla="*/ 0 h 3164129"/>
                <a:gd name="connsiteX11" fmla="*/ 2818366 w 2877782"/>
                <a:gd name="connsiteY11" fmla="*/ 2863 h 3164129"/>
                <a:gd name="connsiteX12" fmla="*/ 2882078 w 2877782"/>
                <a:gd name="connsiteY12" fmla="*/ 76598 h 3164129"/>
                <a:gd name="connsiteX13" fmla="*/ 2881362 w 2877782"/>
                <a:gd name="connsiteY13" fmla="*/ 1584212 h 3164129"/>
                <a:gd name="connsiteX14" fmla="*/ 1440323 w 2877782"/>
                <a:gd name="connsiteY14" fmla="*/ 2741052 h 3164129"/>
                <a:gd name="connsiteX15" fmla="*/ 2474034 w 2877782"/>
                <a:gd name="connsiteY15" fmla="*/ 2741052 h 3164129"/>
                <a:gd name="connsiteX16" fmla="*/ 2557791 w 2877782"/>
                <a:gd name="connsiteY16" fmla="*/ 2658012 h 3164129"/>
                <a:gd name="connsiteX17" fmla="*/ 2557791 w 2877782"/>
                <a:gd name="connsiteY17" fmla="*/ 1696603 h 3164129"/>
                <a:gd name="connsiteX18" fmla="*/ 2474034 w 2877782"/>
                <a:gd name="connsiteY18" fmla="*/ 1612131 h 3164129"/>
                <a:gd name="connsiteX19" fmla="*/ 406612 w 2877782"/>
                <a:gd name="connsiteY19" fmla="*/ 1612131 h 3164129"/>
                <a:gd name="connsiteX20" fmla="*/ 325003 w 2877782"/>
                <a:gd name="connsiteY20" fmla="*/ 1695172 h 3164129"/>
                <a:gd name="connsiteX21" fmla="*/ 325003 w 2877782"/>
                <a:gd name="connsiteY21" fmla="*/ 2659444 h 3164129"/>
                <a:gd name="connsiteX22" fmla="*/ 406612 w 2877782"/>
                <a:gd name="connsiteY22" fmla="*/ 2741768 h 3164129"/>
                <a:gd name="connsiteX23" fmla="*/ 1440323 w 2877782"/>
                <a:gd name="connsiteY23" fmla="*/ 2741052 h 3164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877782" h="3164129">
                  <a:moveTo>
                    <a:pt x="2881362" y="1584212"/>
                  </a:moveTo>
                  <a:cubicBezTo>
                    <a:pt x="2881362" y="2083887"/>
                    <a:pt x="2881362" y="2584278"/>
                    <a:pt x="2881362" y="3083952"/>
                  </a:cubicBezTo>
                  <a:cubicBezTo>
                    <a:pt x="2881362" y="3136927"/>
                    <a:pt x="2860602" y="3160550"/>
                    <a:pt x="2807628" y="3164845"/>
                  </a:cubicBezTo>
                  <a:cubicBezTo>
                    <a:pt x="2796174" y="3165561"/>
                    <a:pt x="2784720" y="3166277"/>
                    <a:pt x="2772551" y="3166277"/>
                  </a:cubicBezTo>
                  <a:cubicBezTo>
                    <a:pt x="1885592" y="3166277"/>
                    <a:pt x="997918" y="3166277"/>
                    <a:pt x="110959" y="3166277"/>
                  </a:cubicBezTo>
                  <a:cubicBezTo>
                    <a:pt x="100221" y="3166277"/>
                    <a:pt x="89483" y="3166277"/>
                    <a:pt x="78745" y="3165561"/>
                  </a:cubicBezTo>
                  <a:cubicBezTo>
                    <a:pt x="21476" y="3161266"/>
                    <a:pt x="0" y="3137642"/>
                    <a:pt x="0" y="3080373"/>
                  </a:cubicBezTo>
                  <a:cubicBezTo>
                    <a:pt x="0" y="2082455"/>
                    <a:pt x="0" y="1084538"/>
                    <a:pt x="0" y="86620"/>
                  </a:cubicBezTo>
                  <a:cubicBezTo>
                    <a:pt x="0" y="29350"/>
                    <a:pt x="21476" y="5727"/>
                    <a:pt x="78745" y="716"/>
                  </a:cubicBezTo>
                  <a:cubicBezTo>
                    <a:pt x="87336" y="0"/>
                    <a:pt x="96642" y="0"/>
                    <a:pt x="105232" y="0"/>
                  </a:cubicBezTo>
                  <a:cubicBezTo>
                    <a:pt x="995054" y="0"/>
                    <a:pt x="1884876" y="0"/>
                    <a:pt x="2775414" y="0"/>
                  </a:cubicBezTo>
                  <a:cubicBezTo>
                    <a:pt x="2789731" y="0"/>
                    <a:pt x="2804049" y="716"/>
                    <a:pt x="2818366" y="2863"/>
                  </a:cubicBezTo>
                  <a:cubicBezTo>
                    <a:pt x="2862034" y="9306"/>
                    <a:pt x="2882078" y="32930"/>
                    <a:pt x="2882078" y="76598"/>
                  </a:cubicBezTo>
                  <a:cubicBezTo>
                    <a:pt x="2881362" y="579136"/>
                    <a:pt x="2881362" y="1081674"/>
                    <a:pt x="2881362" y="1584212"/>
                  </a:cubicBezTo>
                  <a:close/>
                  <a:moveTo>
                    <a:pt x="1440323" y="2741052"/>
                  </a:moveTo>
                  <a:cubicBezTo>
                    <a:pt x="1784655" y="2741052"/>
                    <a:pt x="2129702" y="2741052"/>
                    <a:pt x="2474034" y="2741052"/>
                  </a:cubicBezTo>
                  <a:cubicBezTo>
                    <a:pt x="2536315" y="2741052"/>
                    <a:pt x="2557791" y="2719576"/>
                    <a:pt x="2557791" y="2658012"/>
                  </a:cubicBezTo>
                  <a:cubicBezTo>
                    <a:pt x="2557791" y="2337304"/>
                    <a:pt x="2557791" y="2017311"/>
                    <a:pt x="2557791" y="1696603"/>
                  </a:cubicBezTo>
                  <a:cubicBezTo>
                    <a:pt x="2557791" y="1635039"/>
                    <a:pt x="2535599" y="1612131"/>
                    <a:pt x="2474034" y="1612131"/>
                  </a:cubicBezTo>
                  <a:cubicBezTo>
                    <a:pt x="1784655" y="1612131"/>
                    <a:pt x="1095991" y="1612131"/>
                    <a:pt x="406612" y="1612131"/>
                  </a:cubicBezTo>
                  <a:cubicBezTo>
                    <a:pt x="346479" y="1612131"/>
                    <a:pt x="325003" y="1634323"/>
                    <a:pt x="325003" y="1695172"/>
                  </a:cubicBezTo>
                  <a:cubicBezTo>
                    <a:pt x="325003" y="2016596"/>
                    <a:pt x="325003" y="2338020"/>
                    <a:pt x="325003" y="2659444"/>
                  </a:cubicBezTo>
                  <a:cubicBezTo>
                    <a:pt x="325003" y="2720292"/>
                    <a:pt x="345763" y="2741768"/>
                    <a:pt x="406612" y="2741768"/>
                  </a:cubicBezTo>
                  <a:cubicBezTo>
                    <a:pt x="751660" y="2741052"/>
                    <a:pt x="1095991" y="2741052"/>
                    <a:pt x="1440323" y="2741052"/>
                  </a:cubicBezTo>
                  <a:close/>
                </a:path>
              </a:pathLst>
            </a:custGeom>
            <a:grpFill/>
            <a:ln w="7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937DC87C-E172-4F1F-971B-F0658EC632F7}"/>
                </a:ext>
              </a:extLst>
            </p:cNvPr>
            <p:cNvSpPr/>
            <p:nvPr/>
          </p:nvSpPr>
          <p:spPr>
            <a:xfrm>
              <a:off x="3754787" y="2664438"/>
              <a:ext cx="4037486" cy="415203"/>
            </a:xfrm>
            <a:custGeom>
              <a:avLst/>
              <a:gdLst>
                <a:gd name="connsiteX0" fmla="*/ 2020505 w 4037486"/>
                <a:gd name="connsiteY0" fmla="*/ 415220 h 415202"/>
                <a:gd name="connsiteX1" fmla="*/ 188603 w 4037486"/>
                <a:gd name="connsiteY1" fmla="*/ 415935 h 415202"/>
                <a:gd name="connsiteX2" fmla="*/ 330 w 4037486"/>
                <a:gd name="connsiteY2" fmla="*/ 225515 h 415202"/>
                <a:gd name="connsiteX3" fmla="*/ 15363 w 4037486"/>
                <a:gd name="connsiteY3" fmla="*/ 104534 h 415202"/>
                <a:gd name="connsiteX4" fmla="*/ 166411 w 4037486"/>
                <a:gd name="connsiteY4" fmla="*/ 1449 h 415202"/>
                <a:gd name="connsiteX5" fmla="*/ 881562 w 4037486"/>
                <a:gd name="connsiteY5" fmla="*/ 1449 h 415202"/>
                <a:gd name="connsiteX6" fmla="*/ 911628 w 4037486"/>
                <a:gd name="connsiteY6" fmla="*/ 10039 h 415202"/>
                <a:gd name="connsiteX7" fmla="*/ 1575236 w 4037486"/>
                <a:gd name="connsiteY7" fmla="*/ 235537 h 415202"/>
                <a:gd name="connsiteX8" fmla="*/ 2137191 w 4037486"/>
                <a:gd name="connsiteY8" fmla="*/ 271331 h 415202"/>
                <a:gd name="connsiteX9" fmla="*/ 2823707 w 4037486"/>
                <a:gd name="connsiteY9" fmla="*/ 140327 h 415202"/>
                <a:gd name="connsiteX10" fmla="*/ 3115065 w 4037486"/>
                <a:gd name="connsiteY10" fmla="*/ 16482 h 415202"/>
                <a:gd name="connsiteX11" fmla="*/ 3167323 w 4037486"/>
                <a:gd name="connsiteY11" fmla="*/ 1449 h 415202"/>
                <a:gd name="connsiteX12" fmla="*/ 3855271 w 4037486"/>
                <a:gd name="connsiteY12" fmla="*/ 17 h 415202"/>
                <a:gd name="connsiteX13" fmla="*/ 4037816 w 4037486"/>
                <a:gd name="connsiteY13" fmla="*/ 183995 h 415202"/>
                <a:gd name="connsiteX14" fmla="*/ 4023499 w 4037486"/>
                <a:gd name="connsiteY14" fmla="*/ 309987 h 415202"/>
                <a:gd name="connsiteX15" fmla="*/ 3861714 w 4037486"/>
                <a:gd name="connsiteY15" fmla="*/ 413788 h 415202"/>
                <a:gd name="connsiteX16" fmla="*/ 2528054 w 4037486"/>
                <a:gd name="connsiteY16" fmla="*/ 413788 h 415202"/>
                <a:gd name="connsiteX17" fmla="*/ 2020505 w 4037486"/>
                <a:gd name="connsiteY17" fmla="*/ 415220 h 415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037486" h="415202">
                  <a:moveTo>
                    <a:pt x="2020505" y="415220"/>
                  </a:moveTo>
                  <a:cubicBezTo>
                    <a:pt x="1409871" y="415220"/>
                    <a:pt x="799237" y="413788"/>
                    <a:pt x="188603" y="415935"/>
                  </a:cubicBezTo>
                  <a:cubicBezTo>
                    <a:pt x="82655" y="416651"/>
                    <a:pt x="-6113" y="344349"/>
                    <a:pt x="330" y="225515"/>
                  </a:cubicBezTo>
                  <a:cubicBezTo>
                    <a:pt x="2478" y="184711"/>
                    <a:pt x="1046" y="141759"/>
                    <a:pt x="15363" y="104534"/>
                  </a:cubicBezTo>
                  <a:cubicBezTo>
                    <a:pt x="40419" y="37958"/>
                    <a:pt x="94109" y="1449"/>
                    <a:pt x="166411" y="1449"/>
                  </a:cubicBezTo>
                  <a:cubicBezTo>
                    <a:pt x="404795" y="733"/>
                    <a:pt x="643178" y="733"/>
                    <a:pt x="881562" y="1449"/>
                  </a:cubicBezTo>
                  <a:cubicBezTo>
                    <a:pt x="891584" y="1449"/>
                    <a:pt x="902322" y="5028"/>
                    <a:pt x="911628" y="10039"/>
                  </a:cubicBezTo>
                  <a:cubicBezTo>
                    <a:pt x="1120661" y="120283"/>
                    <a:pt x="1343295" y="194733"/>
                    <a:pt x="1575236" y="235537"/>
                  </a:cubicBezTo>
                  <a:cubicBezTo>
                    <a:pt x="1760645" y="268467"/>
                    <a:pt x="1948203" y="280637"/>
                    <a:pt x="2137191" y="271331"/>
                  </a:cubicBezTo>
                  <a:cubicBezTo>
                    <a:pt x="2372711" y="259877"/>
                    <a:pt x="2602504" y="219788"/>
                    <a:pt x="2823707" y="140327"/>
                  </a:cubicBezTo>
                  <a:cubicBezTo>
                    <a:pt x="2923212" y="104534"/>
                    <a:pt x="3017707" y="57287"/>
                    <a:pt x="3115065" y="16482"/>
                  </a:cubicBezTo>
                  <a:cubicBezTo>
                    <a:pt x="3131530" y="9323"/>
                    <a:pt x="3150142" y="1449"/>
                    <a:pt x="3167323" y="1449"/>
                  </a:cubicBezTo>
                  <a:cubicBezTo>
                    <a:pt x="3396400" y="733"/>
                    <a:pt x="3626193" y="2881"/>
                    <a:pt x="3855271" y="17"/>
                  </a:cubicBezTo>
                  <a:cubicBezTo>
                    <a:pt x="3966946" y="-1415"/>
                    <a:pt x="4046407" y="86637"/>
                    <a:pt x="4037816" y="183995"/>
                  </a:cubicBezTo>
                  <a:cubicBezTo>
                    <a:pt x="4034237" y="226231"/>
                    <a:pt x="4036385" y="270615"/>
                    <a:pt x="4023499" y="309987"/>
                  </a:cubicBezTo>
                  <a:cubicBezTo>
                    <a:pt x="4002739" y="375847"/>
                    <a:pt x="3936879" y="413788"/>
                    <a:pt x="3861714" y="413788"/>
                  </a:cubicBezTo>
                  <a:cubicBezTo>
                    <a:pt x="3417160" y="413788"/>
                    <a:pt x="2972607" y="413788"/>
                    <a:pt x="2528054" y="413788"/>
                  </a:cubicBezTo>
                  <a:cubicBezTo>
                    <a:pt x="2359826" y="415220"/>
                    <a:pt x="2190165" y="415220"/>
                    <a:pt x="2020505" y="415220"/>
                  </a:cubicBezTo>
                  <a:close/>
                </a:path>
              </a:pathLst>
            </a:custGeom>
            <a:grpFill/>
            <a:ln w="7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D2295061-2E87-4B4E-97C4-35D32BB7A511}"/>
                </a:ext>
              </a:extLst>
            </p:cNvPr>
            <p:cNvSpPr/>
            <p:nvPr/>
          </p:nvSpPr>
          <p:spPr>
            <a:xfrm>
              <a:off x="4788828" y="4925161"/>
              <a:ext cx="1968632" cy="866198"/>
            </a:xfrm>
            <a:custGeom>
              <a:avLst/>
              <a:gdLst>
                <a:gd name="connsiteX0" fmla="*/ 1972928 w 1968632"/>
                <a:gd name="connsiteY0" fmla="*/ 0 h 866198"/>
                <a:gd name="connsiteX1" fmla="*/ 1972928 w 1968632"/>
                <a:gd name="connsiteY1" fmla="*/ 869062 h 866198"/>
                <a:gd name="connsiteX2" fmla="*/ 0 w 1968632"/>
                <a:gd name="connsiteY2" fmla="*/ 869062 h 866198"/>
                <a:gd name="connsiteX3" fmla="*/ 0 w 1968632"/>
                <a:gd name="connsiteY3" fmla="*/ 0 h 866198"/>
                <a:gd name="connsiteX4" fmla="*/ 1972928 w 1968632"/>
                <a:gd name="connsiteY4" fmla="*/ 0 h 866198"/>
                <a:gd name="connsiteX5" fmla="*/ 982169 w 1968632"/>
                <a:gd name="connsiteY5" fmla="*/ 637121 h 866198"/>
                <a:gd name="connsiteX6" fmla="*/ 1188338 w 1968632"/>
                <a:gd name="connsiteY6" fmla="*/ 440258 h 866198"/>
                <a:gd name="connsiteX7" fmla="*/ 992907 w 1968632"/>
                <a:gd name="connsiteY7" fmla="*/ 232657 h 866198"/>
                <a:gd name="connsiteX8" fmla="*/ 784590 w 1968632"/>
                <a:gd name="connsiteY8" fmla="*/ 432383 h 866198"/>
                <a:gd name="connsiteX9" fmla="*/ 982169 w 1968632"/>
                <a:gd name="connsiteY9" fmla="*/ 637121 h 866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68632" h="866198">
                  <a:moveTo>
                    <a:pt x="1972928" y="0"/>
                  </a:moveTo>
                  <a:cubicBezTo>
                    <a:pt x="1972928" y="290642"/>
                    <a:pt x="1972928" y="579136"/>
                    <a:pt x="1972928" y="869062"/>
                  </a:cubicBezTo>
                  <a:cubicBezTo>
                    <a:pt x="1315047" y="869062"/>
                    <a:pt x="658597" y="869062"/>
                    <a:pt x="0" y="869062"/>
                  </a:cubicBezTo>
                  <a:cubicBezTo>
                    <a:pt x="0" y="579852"/>
                    <a:pt x="0" y="290642"/>
                    <a:pt x="0" y="0"/>
                  </a:cubicBezTo>
                  <a:cubicBezTo>
                    <a:pt x="657165" y="0"/>
                    <a:pt x="1313615" y="0"/>
                    <a:pt x="1972928" y="0"/>
                  </a:cubicBezTo>
                  <a:close/>
                  <a:moveTo>
                    <a:pt x="982169" y="637121"/>
                  </a:moveTo>
                  <a:cubicBezTo>
                    <a:pt x="1091696" y="639985"/>
                    <a:pt x="1184043" y="551933"/>
                    <a:pt x="1188338" y="440258"/>
                  </a:cubicBezTo>
                  <a:cubicBezTo>
                    <a:pt x="1192633" y="331446"/>
                    <a:pt x="1102434" y="236236"/>
                    <a:pt x="992907" y="232657"/>
                  </a:cubicBezTo>
                  <a:cubicBezTo>
                    <a:pt x="880516" y="229077"/>
                    <a:pt x="786737" y="318561"/>
                    <a:pt x="784590" y="432383"/>
                  </a:cubicBezTo>
                  <a:cubicBezTo>
                    <a:pt x="781010" y="541911"/>
                    <a:pt x="870494" y="634257"/>
                    <a:pt x="982169" y="637121"/>
                  </a:cubicBezTo>
                  <a:close/>
                </a:path>
              </a:pathLst>
            </a:custGeom>
            <a:grpFill/>
            <a:ln w="7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729FE263-4828-42FA-82C7-5EEB0A34B306}"/>
              </a:ext>
            </a:extLst>
          </p:cNvPr>
          <p:cNvSpPr/>
          <p:nvPr/>
        </p:nvSpPr>
        <p:spPr>
          <a:xfrm rot="20712819">
            <a:off x="9128363" y="2515908"/>
            <a:ext cx="509009" cy="305920"/>
          </a:xfrm>
          <a:custGeom>
            <a:avLst/>
            <a:gdLst>
              <a:gd name="connsiteX0" fmla="*/ 1463215 w 1885950"/>
              <a:gd name="connsiteY0" fmla="*/ 833805 h 1133475"/>
              <a:gd name="connsiteX1" fmla="*/ 1517508 w 1885950"/>
              <a:gd name="connsiteY1" fmla="*/ 851903 h 1133475"/>
              <a:gd name="connsiteX2" fmla="*/ 1873742 w 1885950"/>
              <a:gd name="connsiteY2" fmla="*/ 670928 h 1133475"/>
              <a:gd name="connsiteX3" fmla="*/ 1798495 w 1885950"/>
              <a:gd name="connsiteY3" fmla="*/ 408038 h 1133475"/>
              <a:gd name="connsiteX4" fmla="*/ 1629902 w 1885950"/>
              <a:gd name="connsiteY4" fmla="*/ 322313 h 1133475"/>
              <a:gd name="connsiteX5" fmla="*/ 1587992 w 1885950"/>
              <a:gd name="connsiteY5" fmla="*/ 289928 h 1133475"/>
              <a:gd name="connsiteX6" fmla="*/ 1541320 w 1885950"/>
              <a:gd name="connsiteY6" fmla="*/ 250875 h 1133475"/>
              <a:gd name="connsiteX7" fmla="*/ 583105 w 1885950"/>
              <a:gd name="connsiteY7" fmla="*/ 3225 h 1133475"/>
              <a:gd name="connsiteX8" fmla="*/ 514525 w 1885950"/>
              <a:gd name="connsiteY8" fmla="*/ 39420 h 1133475"/>
              <a:gd name="connsiteX9" fmla="*/ 510715 w 1885950"/>
              <a:gd name="connsiteY9" fmla="*/ 609015 h 1133475"/>
              <a:gd name="connsiteX10" fmla="*/ 521192 w 1885950"/>
              <a:gd name="connsiteY10" fmla="*/ 651878 h 1133475"/>
              <a:gd name="connsiteX11" fmla="*/ 476425 w 1885950"/>
              <a:gd name="connsiteY11" fmla="*/ 648068 h 1133475"/>
              <a:gd name="connsiteX12" fmla="*/ 43037 w 1885950"/>
              <a:gd name="connsiteY12" fmla="*/ 535673 h 1133475"/>
              <a:gd name="connsiteX13" fmla="*/ 3032 w 1885950"/>
              <a:gd name="connsiteY13" fmla="*/ 535673 h 1133475"/>
              <a:gd name="connsiteX14" fmla="*/ 8748 w 1885950"/>
              <a:gd name="connsiteY14" fmla="*/ 571868 h 1133475"/>
              <a:gd name="connsiteX15" fmla="*/ 158290 w 1885950"/>
              <a:gd name="connsiteY15" fmla="*/ 764273 h 1133475"/>
              <a:gd name="connsiteX16" fmla="*/ 499285 w 1885950"/>
              <a:gd name="connsiteY16" fmla="*/ 930960 h 1133475"/>
              <a:gd name="connsiteX17" fmla="*/ 540242 w 1885950"/>
              <a:gd name="connsiteY17" fmla="*/ 957630 h 1133475"/>
              <a:gd name="connsiteX18" fmla="*/ 581200 w 1885950"/>
              <a:gd name="connsiteY18" fmla="*/ 993825 h 1133475"/>
              <a:gd name="connsiteX19" fmla="*/ 1139365 w 1885950"/>
              <a:gd name="connsiteY19" fmla="*/ 1135748 h 1133475"/>
              <a:gd name="connsiteX20" fmla="*/ 1185085 w 1885950"/>
              <a:gd name="connsiteY20" fmla="*/ 1133843 h 1133475"/>
              <a:gd name="connsiteX21" fmla="*/ 1265095 w 1885950"/>
              <a:gd name="connsiteY21" fmla="*/ 1114793 h 1133475"/>
              <a:gd name="connsiteX22" fmla="*/ 1568942 w 1885950"/>
              <a:gd name="connsiteY22" fmla="*/ 1110983 h 1133475"/>
              <a:gd name="connsiteX23" fmla="*/ 1801352 w 1885950"/>
              <a:gd name="connsiteY23" fmla="*/ 1026210 h 1133475"/>
              <a:gd name="connsiteX24" fmla="*/ 1831833 w 1885950"/>
              <a:gd name="connsiteY24" fmla="*/ 988110 h 1133475"/>
              <a:gd name="connsiteX25" fmla="*/ 1789923 w 1885950"/>
              <a:gd name="connsiteY25" fmla="*/ 970965 h 1133475"/>
              <a:gd name="connsiteX26" fmla="*/ 1640380 w 1885950"/>
              <a:gd name="connsiteY26" fmla="*/ 940485 h 1133475"/>
              <a:gd name="connsiteX27" fmla="*/ 1326055 w 1885950"/>
              <a:gd name="connsiteY27" fmla="*/ 876668 h 1133475"/>
              <a:gd name="connsiteX28" fmla="*/ 1463215 w 1885950"/>
              <a:gd name="connsiteY28" fmla="*/ 833805 h 1133475"/>
              <a:gd name="connsiteX29" fmla="*/ 1534652 w 1885950"/>
              <a:gd name="connsiteY29" fmla="*/ 655688 h 1133475"/>
              <a:gd name="connsiteX30" fmla="*/ 1596565 w 1885950"/>
              <a:gd name="connsiteY30" fmla="*/ 439470 h 1133475"/>
              <a:gd name="connsiteX31" fmla="*/ 1642285 w 1885950"/>
              <a:gd name="connsiteY31" fmla="*/ 408990 h 1133475"/>
              <a:gd name="connsiteX32" fmla="*/ 1764205 w 1885950"/>
              <a:gd name="connsiteY32" fmla="*/ 675690 h 1133475"/>
              <a:gd name="connsiteX33" fmla="*/ 1621330 w 1885950"/>
              <a:gd name="connsiteY33" fmla="*/ 760463 h 1133475"/>
              <a:gd name="connsiteX34" fmla="*/ 1583230 w 1885950"/>
              <a:gd name="connsiteY34" fmla="*/ 756653 h 1133475"/>
              <a:gd name="connsiteX35" fmla="*/ 1534652 w 1885950"/>
              <a:gd name="connsiteY35" fmla="*/ 655688 h 1133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885950" h="1133475">
                <a:moveTo>
                  <a:pt x="1463215" y="833805"/>
                </a:moveTo>
                <a:cubicBezTo>
                  <a:pt x="1481313" y="840473"/>
                  <a:pt x="1499410" y="847140"/>
                  <a:pt x="1517508" y="851903"/>
                </a:cubicBezTo>
                <a:cubicBezTo>
                  <a:pt x="1684195" y="899528"/>
                  <a:pt x="1814688" y="833805"/>
                  <a:pt x="1873742" y="670928"/>
                </a:cubicBezTo>
                <a:cubicBezTo>
                  <a:pt x="1911842" y="566153"/>
                  <a:pt x="1886125" y="477570"/>
                  <a:pt x="1798495" y="408038"/>
                </a:cubicBezTo>
                <a:cubicBezTo>
                  <a:pt x="1748013" y="368033"/>
                  <a:pt x="1689910" y="342315"/>
                  <a:pt x="1629902" y="322313"/>
                </a:cubicBezTo>
                <a:cubicBezTo>
                  <a:pt x="1611805" y="316598"/>
                  <a:pt x="1590850" y="313740"/>
                  <a:pt x="1587992" y="289928"/>
                </a:cubicBezTo>
                <a:cubicBezTo>
                  <a:pt x="1585135" y="261353"/>
                  <a:pt x="1563227" y="255638"/>
                  <a:pt x="1541320" y="250875"/>
                </a:cubicBezTo>
                <a:cubicBezTo>
                  <a:pt x="1222233" y="168008"/>
                  <a:pt x="902192" y="86093"/>
                  <a:pt x="583105" y="3225"/>
                </a:cubicBezTo>
                <a:cubicBezTo>
                  <a:pt x="545957" y="-6300"/>
                  <a:pt x="527860" y="5130"/>
                  <a:pt x="514525" y="39420"/>
                </a:cubicBezTo>
                <a:cubicBezTo>
                  <a:pt x="436420" y="228968"/>
                  <a:pt x="409750" y="418515"/>
                  <a:pt x="510715" y="609015"/>
                </a:cubicBezTo>
                <a:cubicBezTo>
                  <a:pt x="517382" y="622350"/>
                  <a:pt x="533575" y="638543"/>
                  <a:pt x="521192" y="651878"/>
                </a:cubicBezTo>
                <a:cubicBezTo>
                  <a:pt x="509762" y="664260"/>
                  <a:pt x="491665" y="651878"/>
                  <a:pt x="476425" y="648068"/>
                </a:cubicBezTo>
                <a:cubicBezTo>
                  <a:pt x="331645" y="610920"/>
                  <a:pt x="187817" y="572820"/>
                  <a:pt x="43037" y="535673"/>
                </a:cubicBezTo>
                <a:cubicBezTo>
                  <a:pt x="29702" y="531863"/>
                  <a:pt x="13510" y="522338"/>
                  <a:pt x="3032" y="535673"/>
                </a:cubicBezTo>
                <a:cubicBezTo>
                  <a:pt x="-4588" y="546150"/>
                  <a:pt x="3985" y="560438"/>
                  <a:pt x="8748" y="571868"/>
                </a:cubicBezTo>
                <a:cubicBezTo>
                  <a:pt x="41132" y="649973"/>
                  <a:pt x="87805" y="715695"/>
                  <a:pt x="158290" y="764273"/>
                </a:cubicBezTo>
                <a:cubicBezTo>
                  <a:pt x="264017" y="835710"/>
                  <a:pt x="380223" y="886193"/>
                  <a:pt x="499285" y="930960"/>
                </a:cubicBezTo>
                <a:cubicBezTo>
                  <a:pt x="514525" y="936675"/>
                  <a:pt x="539290" y="936675"/>
                  <a:pt x="540242" y="957630"/>
                </a:cubicBezTo>
                <a:cubicBezTo>
                  <a:pt x="541195" y="988110"/>
                  <a:pt x="561198" y="989063"/>
                  <a:pt x="581200" y="993825"/>
                </a:cubicBezTo>
                <a:cubicBezTo>
                  <a:pt x="766937" y="1041450"/>
                  <a:pt x="953627" y="1088123"/>
                  <a:pt x="1139365" y="1135748"/>
                </a:cubicBezTo>
                <a:cubicBezTo>
                  <a:pt x="1154605" y="1139558"/>
                  <a:pt x="1172702" y="1147178"/>
                  <a:pt x="1185085" y="1133843"/>
                </a:cubicBezTo>
                <a:cubicBezTo>
                  <a:pt x="1207945" y="1108125"/>
                  <a:pt x="1236520" y="1111935"/>
                  <a:pt x="1265095" y="1114793"/>
                </a:cubicBezTo>
                <a:cubicBezTo>
                  <a:pt x="1367013" y="1127175"/>
                  <a:pt x="1467977" y="1116698"/>
                  <a:pt x="1568942" y="1110983"/>
                </a:cubicBezTo>
                <a:cubicBezTo>
                  <a:pt x="1654667" y="1106220"/>
                  <a:pt x="1734677" y="1083360"/>
                  <a:pt x="1801352" y="1026210"/>
                </a:cubicBezTo>
                <a:cubicBezTo>
                  <a:pt x="1813735" y="1015733"/>
                  <a:pt x="1836595" y="1007160"/>
                  <a:pt x="1831833" y="988110"/>
                </a:cubicBezTo>
                <a:cubicBezTo>
                  <a:pt x="1828023" y="971918"/>
                  <a:pt x="1805163" y="974775"/>
                  <a:pt x="1789923" y="970965"/>
                </a:cubicBezTo>
                <a:cubicBezTo>
                  <a:pt x="1740392" y="960488"/>
                  <a:pt x="1690863" y="950010"/>
                  <a:pt x="1640380" y="940485"/>
                </a:cubicBezTo>
                <a:cubicBezTo>
                  <a:pt x="1538463" y="919530"/>
                  <a:pt x="1435592" y="898575"/>
                  <a:pt x="1326055" y="876668"/>
                </a:cubicBezTo>
                <a:cubicBezTo>
                  <a:pt x="1387967" y="810945"/>
                  <a:pt x="1398445" y="809040"/>
                  <a:pt x="1463215" y="833805"/>
                </a:cubicBezTo>
                <a:close/>
                <a:moveTo>
                  <a:pt x="1534652" y="655688"/>
                </a:moveTo>
                <a:cubicBezTo>
                  <a:pt x="1576563" y="589965"/>
                  <a:pt x="1595613" y="516623"/>
                  <a:pt x="1596565" y="439470"/>
                </a:cubicBezTo>
                <a:cubicBezTo>
                  <a:pt x="1596565" y="404228"/>
                  <a:pt x="1607995" y="394703"/>
                  <a:pt x="1642285" y="408990"/>
                </a:cubicBezTo>
                <a:cubicBezTo>
                  <a:pt x="1773730" y="464235"/>
                  <a:pt x="1822308" y="568058"/>
                  <a:pt x="1764205" y="675690"/>
                </a:cubicBezTo>
                <a:cubicBezTo>
                  <a:pt x="1733725" y="732840"/>
                  <a:pt x="1688005" y="763320"/>
                  <a:pt x="1621330" y="760463"/>
                </a:cubicBezTo>
                <a:cubicBezTo>
                  <a:pt x="1608948" y="759510"/>
                  <a:pt x="1595613" y="758558"/>
                  <a:pt x="1583230" y="756653"/>
                </a:cubicBezTo>
                <a:cubicBezTo>
                  <a:pt x="1493695" y="743318"/>
                  <a:pt x="1487980" y="729983"/>
                  <a:pt x="1534652" y="655688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C7779CB5-C705-4D37-B9A2-A8A8E9596B90}"/>
              </a:ext>
            </a:extLst>
          </p:cNvPr>
          <p:cNvGrpSpPr/>
          <p:nvPr/>
        </p:nvGrpSpPr>
        <p:grpSpPr>
          <a:xfrm>
            <a:off x="5904924" y="2370833"/>
            <a:ext cx="416719" cy="499774"/>
            <a:chOff x="6761163" y="2984500"/>
            <a:chExt cx="915988" cy="1098550"/>
          </a:xfrm>
          <a:solidFill>
            <a:schemeClr val="bg1"/>
          </a:solidFill>
        </p:grpSpPr>
        <p:sp>
          <p:nvSpPr>
            <p:cNvPr id="38" name="Freeform 14">
              <a:extLst>
                <a:ext uri="{FF2B5EF4-FFF2-40B4-BE49-F238E27FC236}">
                  <a16:creationId xmlns:a16="http://schemas.microsoft.com/office/drawing/2014/main" id="{A354F73B-60E5-45BD-8212-6CB2CEE24CBD}"/>
                </a:ext>
              </a:extLst>
            </p:cNvPr>
            <p:cNvSpPr>
              <a:spLocks/>
            </p:cNvSpPr>
            <p:nvPr/>
          </p:nvSpPr>
          <p:spPr bwMode="auto">
            <a:xfrm>
              <a:off x="7046913" y="2984500"/>
              <a:ext cx="361950" cy="239713"/>
            </a:xfrm>
            <a:custGeom>
              <a:avLst/>
              <a:gdLst>
                <a:gd name="T0" fmla="*/ 434 w 741"/>
                <a:gd name="T1" fmla="*/ 127 h 492"/>
                <a:gd name="T2" fmla="*/ 434 w 741"/>
                <a:gd name="T3" fmla="*/ 74 h 492"/>
                <a:gd name="T4" fmla="*/ 462 w 741"/>
                <a:gd name="T5" fmla="*/ 38 h 492"/>
                <a:gd name="T6" fmla="*/ 424 w 741"/>
                <a:gd name="T7" fmla="*/ 0 h 492"/>
                <a:gd name="T8" fmla="*/ 317 w 741"/>
                <a:gd name="T9" fmla="*/ 0 h 492"/>
                <a:gd name="T10" fmla="*/ 279 w 741"/>
                <a:gd name="T11" fmla="*/ 38 h 492"/>
                <a:gd name="T12" fmla="*/ 307 w 741"/>
                <a:gd name="T13" fmla="*/ 74 h 492"/>
                <a:gd name="T14" fmla="*/ 307 w 741"/>
                <a:gd name="T15" fmla="*/ 127 h 492"/>
                <a:gd name="T16" fmla="*/ 0 w 741"/>
                <a:gd name="T17" fmla="*/ 492 h 492"/>
                <a:gd name="T18" fmla="*/ 741 w 741"/>
                <a:gd name="T19" fmla="*/ 492 h 492"/>
                <a:gd name="T20" fmla="*/ 434 w 741"/>
                <a:gd name="T21" fmla="*/ 127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41" h="492">
                  <a:moveTo>
                    <a:pt x="434" y="127"/>
                  </a:moveTo>
                  <a:lnTo>
                    <a:pt x="434" y="74"/>
                  </a:lnTo>
                  <a:cubicBezTo>
                    <a:pt x="450" y="70"/>
                    <a:pt x="462" y="55"/>
                    <a:pt x="462" y="38"/>
                  </a:cubicBezTo>
                  <a:cubicBezTo>
                    <a:pt x="462" y="17"/>
                    <a:pt x="445" y="0"/>
                    <a:pt x="424" y="0"/>
                  </a:cubicBezTo>
                  <a:lnTo>
                    <a:pt x="317" y="0"/>
                  </a:lnTo>
                  <a:cubicBezTo>
                    <a:pt x="296" y="0"/>
                    <a:pt x="279" y="17"/>
                    <a:pt x="279" y="38"/>
                  </a:cubicBezTo>
                  <a:cubicBezTo>
                    <a:pt x="279" y="55"/>
                    <a:pt x="291" y="70"/>
                    <a:pt x="307" y="74"/>
                  </a:cubicBezTo>
                  <a:lnTo>
                    <a:pt x="307" y="127"/>
                  </a:lnTo>
                  <a:cubicBezTo>
                    <a:pt x="133" y="157"/>
                    <a:pt x="0" y="309"/>
                    <a:pt x="0" y="492"/>
                  </a:cubicBezTo>
                  <a:lnTo>
                    <a:pt x="741" y="492"/>
                  </a:lnTo>
                  <a:cubicBezTo>
                    <a:pt x="741" y="309"/>
                    <a:pt x="608" y="157"/>
                    <a:pt x="434" y="1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" name="Freeform 15">
              <a:extLst>
                <a:ext uri="{FF2B5EF4-FFF2-40B4-BE49-F238E27FC236}">
                  <a16:creationId xmlns:a16="http://schemas.microsoft.com/office/drawing/2014/main" id="{138A3F52-ADF7-4314-88F1-3C2FDF50FBD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761163" y="3238500"/>
              <a:ext cx="915988" cy="844550"/>
            </a:xfrm>
            <a:custGeom>
              <a:avLst/>
              <a:gdLst>
                <a:gd name="T0" fmla="*/ 343 w 1880"/>
                <a:gd name="T1" fmla="*/ 832 h 1735"/>
                <a:gd name="T2" fmla="*/ 150 w 1880"/>
                <a:gd name="T3" fmla="*/ 493 h 1735"/>
                <a:gd name="T4" fmla="*/ 537 w 1880"/>
                <a:gd name="T5" fmla="*/ 506 h 1735"/>
                <a:gd name="T6" fmla="*/ 462 w 1880"/>
                <a:gd name="T7" fmla="*/ 944 h 1735"/>
                <a:gd name="T8" fmla="*/ 1862 w 1880"/>
                <a:gd name="T9" fmla="*/ 248 h 1735"/>
                <a:gd name="T10" fmla="*/ 1765 w 1880"/>
                <a:gd name="T11" fmla="*/ 238 h 1735"/>
                <a:gd name="T12" fmla="*/ 1733 w 1880"/>
                <a:gd name="T13" fmla="*/ 262 h 1735"/>
                <a:gd name="T14" fmla="*/ 1694 w 1880"/>
                <a:gd name="T15" fmla="*/ 294 h 1735"/>
                <a:gd name="T16" fmla="*/ 1551 w 1880"/>
                <a:gd name="T17" fmla="*/ 397 h 1735"/>
                <a:gd name="T18" fmla="*/ 1396 w 1880"/>
                <a:gd name="T19" fmla="*/ 573 h 1735"/>
                <a:gd name="T20" fmla="*/ 1387 w 1880"/>
                <a:gd name="T21" fmla="*/ 584 h 1735"/>
                <a:gd name="T22" fmla="*/ 1334 w 1880"/>
                <a:gd name="T23" fmla="*/ 108 h 1735"/>
                <a:gd name="T24" fmla="*/ 1334 w 1880"/>
                <a:gd name="T25" fmla="*/ 0 h 1735"/>
                <a:gd name="T26" fmla="*/ 522 w 1880"/>
                <a:gd name="T27" fmla="*/ 54 h 1735"/>
                <a:gd name="T28" fmla="*/ 588 w 1880"/>
                <a:gd name="T29" fmla="*/ 108 h 1735"/>
                <a:gd name="T30" fmla="*/ 595 w 1880"/>
                <a:gd name="T31" fmla="*/ 134 h 1735"/>
                <a:gd name="T32" fmla="*/ 594 w 1880"/>
                <a:gd name="T33" fmla="*/ 322 h 1735"/>
                <a:gd name="T34" fmla="*/ 294 w 1880"/>
                <a:gd name="T35" fmla="*/ 243 h 1735"/>
                <a:gd name="T36" fmla="*/ 16 w 1880"/>
                <a:gd name="T37" fmla="*/ 492 h 1735"/>
                <a:gd name="T38" fmla="*/ 308 w 1880"/>
                <a:gd name="T39" fmla="*/ 960 h 1735"/>
                <a:gd name="T40" fmla="*/ 298 w 1880"/>
                <a:gd name="T41" fmla="*/ 1179 h 1735"/>
                <a:gd name="T42" fmla="*/ 416 w 1880"/>
                <a:gd name="T43" fmla="*/ 1226 h 1735"/>
                <a:gd name="T44" fmla="*/ 423 w 1880"/>
                <a:gd name="T45" fmla="*/ 1385 h 1735"/>
                <a:gd name="T46" fmla="*/ 518 w 1880"/>
                <a:gd name="T47" fmla="*/ 1606 h 1735"/>
                <a:gd name="T48" fmla="*/ 496 w 1880"/>
                <a:gd name="T49" fmla="*/ 1637 h 1735"/>
                <a:gd name="T50" fmla="*/ 430 w 1880"/>
                <a:gd name="T51" fmla="*/ 1735 h 1735"/>
                <a:gd name="T52" fmla="*/ 470 w 1880"/>
                <a:gd name="T53" fmla="*/ 1735 h 1735"/>
                <a:gd name="T54" fmla="*/ 597 w 1880"/>
                <a:gd name="T55" fmla="*/ 1735 h 1735"/>
                <a:gd name="T56" fmla="*/ 619 w 1880"/>
                <a:gd name="T57" fmla="*/ 1735 h 1735"/>
                <a:gd name="T58" fmla="*/ 635 w 1880"/>
                <a:gd name="T59" fmla="*/ 1735 h 1735"/>
                <a:gd name="T60" fmla="*/ 1444 w 1880"/>
                <a:gd name="T61" fmla="*/ 1735 h 1735"/>
                <a:gd name="T62" fmla="*/ 1517 w 1880"/>
                <a:gd name="T63" fmla="*/ 1704 h 1735"/>
                <a:gd name="T64" fmla="*/ 1404 w 1880"/>
                <a:gd name="T65" fmla="*/ 1637 h 1735"/>
                <a:gd name="T66" fmla="*/ 1549 w 1880"/>
                <a:gd name="T67" fmla="*/ 1063 h 1735"/>
                <a:gd name="T68" fmla="*/ 1551 w 1880"/>
                <a:gd name="T69" fmla="*/ 1011 h 1735"/>
                <a:gd name="T70" fmla="*/ 1700 w 1880"/>
                <a:gd name="T71" fmla="*/ 765 h 1735"/>
                <a:gd name="T72" fmla="*/ 1699 w 1880"/>
                <a:gd name="T73" fmla="*/ 716 h 1735"/>
                <a:gd name="T74" fmla="*/ 1686 w 1880"/>
                <a:gd name="T75" fmla="*/ 604 h 1735"/>
                <a:gd name="T76" fmla="*/ 1683 w 1880"/>
                <a:gd name="T77" fmla="*/ 559 h 1735"/>
                <a:gd name="T78" fmla="*/ 1744 w 1880"/>
                <a:gd name="T79" fmla="*/ 369 h 1735"/>
                <a:gd name="T80" fmla="*/ 1762 w 1880"/>
                <a:gd name="T81" fmla="*/ 345 h 1735"/>
                <a:gd name="T82" fmla="*/ 1797 w 1880"/>
                <a:gd name="T83" fmla="*/ 309 h 1735"/>
                <a:gd name="T84" fmla="*/ 1872 w 1880"/>
                <a:gd name="T85" fmla="*/ 255 h 1735"/>
                <a:gd name="T86" fmla="*/ 1871 w 1880"/>
                <a:gd name="T87" fmla="*/ 249 h 17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80" h="1735">
                  <a:moveTo>
                    <a:pt x="462" y="944"/>
                  </a:moveTo>
                  <a:cubicBezTo>
                    <a:pt x="425" y="904"/>
                    <a:pt x="383" y="868"/>
                    <a:pt x="343" y="832"/>
                  </a:cubicBezTo>
                  <a:cubicBezTo>
                    <a:pt x="271" y="769"/>
                    <a:pt x="181" y="706"/>
                    <a:pt x="148" y="612"/>
                  </a:cubicBezTo>
                  <a:cubicBezTo>
                    <a:pt x="134" y="574"/>
                    <a:pt x="135" y="531"/>
                    <a:pt x="150" y="493"/>
                  </a:cubicBezTo>
                  <a:cubicBezTo>
                    <a:pt x="178" y="416"/>
                    <a:pt x="261" y="365"/>
                    <a:pt x="343" y="373"/>
                  </a:cubicBezTo>
                  <a:cubicBezTo>
                    <a:pt x="424" y="381"/>
                    <a:pt x="494" y="438"/>
                    <a:pt x="537" y="506"/>
                  </a:cubicBezTo>
                  <a:cubicBezTo>
                    <a:pt x="545" y="520"/>
                    <a:pt x="552" y="532"/>
                    <a:pt x="557" y="542"/>
                  </a:cubicBezTo>
                  <a:cubicBezTo>
                    <a:pt x="532" y="678"/>
                    <a:pt x="502" y="813"/>
                    <a:pt x="462" y="944"/>
                  </a:cubicBezTo>
                  <a:close/>
                  <a:moveTo>
                    <a:pt x="1871" y="249"/>
                  </a:moveTo>
                  <a:cubicBezTo>
                    <a:pt x="1868" y="248"/>
                    <a:pt x="1865" y="248"/>
                    <a:pt x="1862" y="248"/>
                  </a:cubicBezTo>
                  <a:cubicBezTo>
                    <a:pt x="1836" y="247"/>
                    <a:pt x="1809" y="244"/>
                    <a:pt x="1780" y="240"/>
                  </a:cubicBezTo>
                  <a:cubicBezTo>
                    <a:pt x="1775" y="240"/>
                    <a:pt x="1770" y="239"/>
                    <a:pt x="1765" y="238"/>
                  </a:cubicBezTo>
                  <a:cubicBezTo>
                    <a:pt x="1764" y="239"/>
                    <a:pt x="1764" y="239"/>
                    <a:pt x="1763" y="239"/>
                  </a:cubicBezTo>
                  <a:cubicBezTo>
                    <a:pt x="1753" y="246"/>
                    <a:pt x="1743" y="254"/>
                    <a:pt x="1733" y="262"/>
                  </a:cubicBezTo>
                  <a:cubicBezTo>
                    <a:pt x="1731" y="263"/>
                    <a:pt x="1728" y="265"/>
                    <a:pt x="1725" y="266"/>
                  </a:cubicBezTo>
                  <a:cubicBezTo>
                    <a:pt x="1714" y="277"/>
                    <a:pt x="1699" y="282"/>
                    <a:pt x="1694" y="294"/>
                  </a:cubicBezTo>
                  <a:cubicBezTo>
                    <a:pt x="1691" y="296"/>
                    <a:pt x="1688" y="299"/>
                    <a:pt x="1685" y="301"/>
                  </a:cubicBezTo>
                  <a:cubicBezTo>
                    <a:pt x="1641" y="334"/>
                    <a:pt x="1592" y="360"/>
                    <a:pt x="1551" y="397"/>
                  </a:cubicBezTo>
                  <a:cubicBezTo>
                    <a:pt x="1548" y="400"/>
                    <a:pt x="1545" y="402"/>
                    <a:pt x="1542" y="405"/>
                  </a:cubicBezTo>
                  <a:cubicBezTo>
                    <a:pt x="1485" y="455"/>
                    <a:pt x="1433" y="511"/>
                    <a:pt x="1396" y="573"/>
                  </a:cubicBezTo>
                  <a:cubicBezTo>
                    <a:pt x="1394" y="575"/>
                    <a:pt x="1393" y="577"/>
                    <a:pt x="1391" y="579"/>
                  </a:cubicBezTo>
                  <a:cubicBezTo>
                    <a:pt x="1390" y="580"/>
                    <a:pt x="1388" y="582"/>
                    <a:pt x="1387" y="584"/>
                  </a:cubicBezTo>
                  <a:cubicBezTo>
                    <a:pt x="1275" y="439"/>
                    <a:pt x="1310" y="179"/>
                    <a:pt x="1322" y="108"/>
                  </a:cubicBezTo>
                  <a:lnTo>
                    <a:pt x="1334" y="108"/>
                  </a:lnTo>
                  <a:cubicBezTo>
                    <a:pt x="1363" y="108"/>
                    <a:pt x="1387" y="84"/>
                    <a:pt x="1387" y="54"/>
                  </a:cubicBezTo>
                  <a:cubicBezTo>
                    <a:pt x="1387" y="24"/>
                    <a:pt x="1363" y="0"/>
                    <a:pt x="1334" y="0"/>
                  </a:cubicBezTo>
                  <a:lnTo>
                    <a:pt x="576" y="0"/>
                  </a:lnTo>
                  <a:cubicBezTo>
                    <a:pt x="546" y="0"/>
                    <a:pt x="522" y="24"/>
                    <a:pt x="522" y="54"/>
                  </a:cubicBezTo>
                  <a:cubicBezTo>
                    <a:pt x="522" y="84"/>
                    <a:pt x="546" y="108"/>
                    <a:pt x="576" y="108"/>
                  </a:cubicBezTo>
                  <a:lnTo>
                    <a:pt x="588" y="108"/>
                  </a:lnTo>
                  <a:cubicBezTo>
                    <a:pt x="589" y="111"/>
                    <a:pt x="590" y="115"/>
                    <a:pt x="591" y="119"/>
                  </a:cubicBezTo>
                  <a:cubicBezTo>
                    <a:pt x="592" y="124"/>
                    <a:pt x="593" y="129"/>
                    <a:pt x="595" y="134"/>
                  </a:cubicBezTo>
                  <a:cubicBezTo>
                    <a:pt x="608" y="192"/>
                    <a:pt x="603" y="249"/>
                    <a:pt x="597" y="307"/>
                  </a:cubicBezTo>
                  <a:cubicBezTo>
                    <a:pt x="596" y="312"/>
                    <a:pt x="595" y="317"/>
                    <a:pt x="594" y="322"/>
                  </a:cubicBezTo>
                  <a:cubicBezTo>
                    <a:pt x="593" y="332"/>
                    <a:pt x="591" y="343"/>
                    <a:pt x="589" y="353"/>
                  </a:cubicBezTo>
                  <a:cubicBezTo>
                    <a:pt x="511" y="278"/>
                    <a:pt x="406" y="232"/>
                    <a:pt x="294" y="243"/>
                  </a:cubicBezTo>
                  <a:cubicBezTo>
                    <a:pt x="204" y="251"/>
                    <a:pt x="118" y="298"/>
                    <a:pt x="66" y="369"/>
                  </a:cubicBezTo>
                  <a:cubicBezTo>
                    <a:pt x="40" y="405"/>
                    <a:pt x="22" y="446"/>
                    <a:pt x="16" y="492"/>
                  </a:cubicBezTo>
                  <a:cubicBezTo>
                    <a:pt x="0" y="619"/>
                    <a:pt x="68" y="750"/>
                    <a:pt x="160" y="834"/>
                  </a:cubicBezTo>
                  <a:cubicBezTo>
                    <a:pt x="218" y="887"/>
                    <a:pt x="251" y="911"/>
                    <a:pt x="308" y="960"/>
                  </a:cubicBezTo>
                  <a:cubicBezTo>
                    <a:pt x="411" y="1049"/>
                    <a:pt x="393" y="1090"/>
                    <a:pt x="345" y="1094"/>
                  </a:cubicBezTo>
                  <a:cubicBezTo>
                    <a:pt x="309" y="1098"/>
                    <a:pt x="278" y="1128"/>
                    <a:pt x="298" y="1179"/>
                  </a:cubicBezTo>
                  <a:cubicBezTo>
                    <a:pt x="312" y="1214"/>
                    <a:pt x="353" y="1224"/>
                    <a:pt x="389" y="1228"/>
                  </a:cubicBezTo>
                  <a:cubicBezTo>
                    <a:pt x="398" y="1228"/>
                    <a:pt x="407" y="1228"/>
                    <a:pt x="416" y="1226"/>
                  </a:cubicBezTo>
                  <a:cubicBezTo>
                    <a:pt x="413" y="1271"/>
                    <a:pt x="413" y="1317"/>
                    <a:pt x="421" y="1364"/>
                  </a:cubicBezTo>
                  <a:cubicBezTo>
                    <a:pt x="422" y="1371"/>
                    <a:pt x="422" y="1378"/>
                    <a:pt x="423" y="1385"/>
                  </a:cubicBezTo>
                  <a:cubicBezTo>
                    <a:pt x="434" y="1466"/>
                    <a:pt x="469" y="1546"/>
                    <a:pt x="522" y="1610"/>
                  </a:cubicBezTo>
                  <a:lnTo>
                    <a:pt x="518" y="1606"/>
                  </a:lnTo>
                  <a:cubicBezTo>
                    <a:pt x="526" y="1616"/>
                    <a:pt x="533" y="1627"/>
                    <a:pt x="541" y="1637"/>
                  </a:cubicBezTo>
                  <a:lnTo>
                    <a:pt x="496" y="1637"/>
                  </a:lnTo>
                  <a:cubicBezTo>
                    <a:pt x="460" y="1637"/>
                    <a:pt x="430" y="1667"/>
                    <a:pt x="430" y="1704"/>
                  </a:cubicBezTo>
                  <a:lnTo>
                    <a:pt x="430" y="1735"/>
                  </a:lnTo>
                  <a:lnTo>
                    <a:pt x="452" y="1735"/>
                  </a:lnTo>
                  <a:lnTo>
                    <a:pt x="470" y="1735"/>
                  </a:lnTo>
                  <a:lnTo>
                    <a:pt x="574" y="1735"/>
                  </a:lnTo>
                  <a:cubicBezTo>
                    <a:pt x="582" y="1735"/>
                    <a:pt x="589" y="1735"/>
                    <a:pt x="597" y="1735"/>
                  </a:cubicBezTo>
                  <a:cubicBezTo>
                    <a:pt x="598" y="1735"/>
                    <a:pt x="599" y="1735"/>
                    <a:pt x="600" y="1735"/>
                  </a:cubicBezTo>
                  <a:lnTo>
                    <a:pt x="619" y="1735"/>
                  </a:lnTo>
                  <a:cubicBezTo>
                    <a:pt x="620" y="1735"/>
                    <a:pt x="621" y="1735"/>
                    <a:pt x="622" y="1735"/>
                  </a:cubicBezTo>
                  <a:cubicBezTo>
                    <a:pt x="626" y="1735"/>
                    <a:pt x="631" y="1735"/>
                    <a:pt x="635" y="1735"/>
                  </a:cubicBezTo>
                  <a:lnTo>
                    <a:pt x="690" y="1735"/>
                  </a:lnTo>
                  <a:lnTo>
                    <a:pt x="1444" y="1735"/>
                  </a:lnTo>
                  <a:lnTo>
                    <a:pt x="1517" y="1735"/>
                  </a:lnTo>
                  <a:lnTo>
                    <a:pt x="1517" y="1704"/>
                  </a:lnTo>
                  <a:cubicBezTo>
                    <a:pt x="1517" y="1667"/>
                    <a:pt x="1487" y="1637"/>
                    <a:pt x="1450" y="1637"/>
                  </a:cubicBezTo>
                  <a:lnTo>
                    <a:pt x="1404" y="1637"/>
                  </a:lnTo>
                  <a:cubicBezTo>
                    <a:pt x="1461" y="1537"/>
                    <a:pt x="1516" y="1441"/>
                    <a:pt x="1539" y="1325"/>
                  </a:cubicBezTo>
                  <a:cubicBezTo>
                    <a:pt x="1556" y="1239"/>
                    <a:pt x="1558" y="1150"/>
                    <a:pt x="1549" y="1063"/>
                  </a:cubicBezTo>
                  <a:cubicBezTo>
                    <a:pt x="1548" y="1056"/>
                    <a:pt x="1547" y="1049"/>
                    <a:pt x="1547" y="1043"/>
                  </a:cubicBezTo>
                  <a:cubicBezTo>
                    <a:pt x="1557" y="1032"/>
                    <a:pt x="1538" y="1022"/>
                    <a:pt x="1551" y="1011"/>
                  </a:cubicBezTo>
                  <a:cubicBezTo>
                    <a:pt x="1559" y="1010"/>
                    <a:pt x="1566" y="1009"/>
                    <a:pt x="1573" y="1007"/>
                  </a:cubicBezTo>
                  <a:cubicBezTo>
                    <a:pt x="1679" y="979"/>
                    <a:pt x="1700" y="872"/>
                    <a:pt x="1700" y="765"/>
                  </a:cubicBezTo>
                  <a:cubicBezTo>
                    <a:pt x="1700" y="763"/>
                    <a:pt x="1700" y="761"/>
                    <a:pt x="1700" y="759"/>
                  </a:cubicBezTo>
                  <a:cubicBezTo>
                    <a:pt x="1699" y="747"/>
                    <a:pt x="1699" y="733"/>
                    <a:pt x="1699" y="716"/>
                  </a:cubicBezTo>
                  <a:cubicBezTo>
                    <a:pt x="1699" y="714"/>
                    <a:pt x="1699" y="712"/>
                    <a:pt x="1699" y="710"/>
                  </a:cubicBezTo>
                  <a:cubicBezTo>
                    <a:pt x="1695" y="676"/>
                    <a:pt x="1690" y="638"/>
                    <a:pt x="1686" y="604"/>
                  </a:cubicBezTo>
                  <a:cubicBezTo>
                    <a:pt x="1685" y="601"/>
                    <a:pt x="1685" y="598"/>
                    <a:pt x="1685" y="595"/>
                  </a:cubicBezTo>
                  <a:cubicBezTo>
                    <a:pt x="1683" y="583"/>
                    <a:pt x="1683" y="571"/>
                    <a:pt x="1683" y="559"/>
                  </a:cubicBezTo>
                  <a:cubicBezTo>
                    <a:pt x="1683" y="491"/>
                    <a:pt x="1703" y="428"/>
                    <a:pt x="1738" y="377"/>
                  </a:cubicBezTo>
                  <a:cubicBezTo>
                    <a:pt x="1740" y="374"/>
                    <a:pt x="1742" y="371"/>
                    <a:pt x="1744" y="369"/>
                  </a:cubicBezTo>
                  <a:cubicBezTo>
                    <a:pt x="1748" y="363"/>
                    <a:pt x="1751" y="357"/>
                    <a:pt x="1755" y="352"/>
                  </a:cubicBezTo>
                  <a:cubicBezTo>
                    <a:pt x="1757" y="349"/>
                    <a:pt x="1760" y="347"/>
                    <a:pt x="1762" y="345"/>
                  </a:cubicBezTo>
                  <a:cubicBezTo>
                    <a:pt x="1770" y="334"/>
                    <a:pt x="1780" y="325"/>
                    <a:pt x="1790" y="315"/>
                  </a:cubicBezTo>
                  <a:cubicBezTo>
                    <a:pt x="1792" y="313"/>
                    <a:pt x="1795" y="311"/>
                    <a:pt x="1797" y="309"/>
                  </a:cubicBezTo>
                  <a:cubicBezTo>
                    <a:pt x="1818" y="292"/>
                    <a:pt x="1841" y="277"/>
                    <a:pt x="1863" y="261"/>
                  </a:cubicBezTo>
                  <a:cubicBezTo>
                    <a:pt x="1866" y="259"/>
                    <a:pt x="1869" y="257"/>
                    <a:pt x="1872" y="255"/>
                  </a:cubicBezTo>
                  <a:cubicBezTo>
                    <a:pt x="1871" y="254"/>
                    <a:pt x="1877" y="253"/>
                    <a:pt x="1880" y="252"/>
                  </a:cubicBezTo>
                  <a:cubicBezTo>
                    <a:pt x="1880" y="244"/>
                    <a:pt x="1875" y="249"/>
                    <a:pt x="1871" y="2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4946535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sp>
        <p:nvSpPr>
          <p:cNvPr id="8" name="Freeform 10">
            <a:extLst>
              <a:ext uri="{FF2B5EF4-FFF2-40B4-BE49-F238E27FC236}">
                <a16:creationId xmlns:a16="http://schemas.microsoft.com/office/drawing/2014/main" id="{D1A108DF-C749-43F1-A2F4-7FFBF5107D24}"/>
              </a:ext>
            </a:extLst>
          </p:cNvPr>
          <p:cNvSpPr/>
          <p:nvPr/>
        </p:nvSpPr>
        <p:spPr>
          <a:xfrm>
            <a:off x="1263686" y="1766147"/>
            <a:ext cx="1885912" cy="4183811"/>
          </a:xfrm>
          <a:custGeom>
            <a:avLst/>
            <a:gdLst>
              <a:gd name="connsiteX0" fmla="*/ 353683 w 1958196"/>
              <a:gd name="connsiteY0" fmla="*/ 1423358 h 4183811"/>
              <a:gd name="connsiteX1" fmla="*/ 362309 w 1958196"/>
              <a:gd name="connsiteY1" fmla="*/ 983411 h 4183811"/>
              <a:gd name="connsiteX2" fmla="*/ 0 w 1958196"/>
              <a:gd name="connsiteY2" fmla="*/ 974785 h 4183811"/>
              <a:gd name="connsiteX3" fmla="*/ 974785 w 1958196"/>
              <a:gd name="connsiteY3" fmla="*/ 0 h 4183811"/>
              <a:gd name="connsiteX4" fmla="*/ 1958196 w 1958196"/>
              <a:gd name="connsiteY4" fmla="*/ 974785 h 4183811"/>
              <a:gd name="connsiteX5" fmla="*/ 1604513 w 1958196"/>
              <a:gd name="connsiteY5" fmla="*/ 974785 h 4183811"/>
              <a:gd name="connsiteX6" fmla="*/ 1578634 w 1958196"/>
              <a:gd name="connsiteY6" fmla="*/ 4183811 h 4183811"/>
              <a:gd name="connsiteX7" fmla="*/ 1604513 w 1958196"/>
              <a:gd name="connsiteY7" fmla="*/ 4157932 h 4183811"/>
              <a:gd name="connsiteX0" fmla="*/ 353683 w 1958196"/>
              <a:gd name="connsiteY0" fmla="*/ 1423358 h 4183811"/>
              <a:gd name="connsiteX1" fmla="*/ 362309 w 1958196"/>
              <a:gd name="connsiteY1" fmla="*/ 983411 h 4183811"/>
              <a:gd name="connsiteX2" fmla="*/ 0 w 1958196"/>
              <a:gd name="connsiteY2" fmla="*/ 974785 h 4183811"/>
              <a:gd name="connsiteX3" fmla="*/ 974785 w 1958196"/>
              <a:gd name="connsiteY3" fmla="*/ 0 h 4183811"/>
              <a:gd name="connsiteX4" fmla="*/ 1958196 w 1958196"/>
              <a:gd name="connsiteY4" fmla="*/ 974785 h 4183811"/>
              <a:gd name="connsiteX5" fmla="*/ 1604513 w 1958196"/>
              <a:gd name="connsiteY5" fmla="*/ 974785 h 4183811"/>
              <a:gd name="connsiteX6" fmla="*/ 1578634 w 1958196"/>
              <a:gd name="connsiteY6" fmla="*/ 4183811 h 4183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58196" h="4183811">
                <a:moveTo>
                  <a:pt x="353683" y="1423358"/>
                </a:moveTo>
                <a:lnTo>
                  <a:pt x="362309" y="983411"/>
                </a:lnTo>
                <a:lnTo>
                  <a:pt x="0" y="974785"/>
                </a:lnTo>
                <a:lnTo>
                  <a:pt x="974785" y="0"/>
                </a:lnTo>
                <a:lnTo>
                  <a:pt x="1958196" y="974785"/>
                </a:lnTo>
                <a:lnTo>
                  <a:pt x="1604513" y="974785"/>
                </a:lnTo>
                <a:lnTo>
                  <a:pt x="1578634" y="4183811"/>
                </a:lnTo>
              </a:path>
            </a:pathLst>
          </a:cu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8A05A83-B46B-4A4E-9F1E-2B4A61AEAA4A}"/>
              </a:ext>
            </a:extLst>
          </p:cNvPr>
          <p:cNvSpPr/>
          <p:nvPr/>
        </p:nvSpPr>
        <p:spPr>
          <a:xfrm>
            <a:off x="1258288" y="3214113"/>
            <a:ext cx="702055" cy="702055"/>
          </a:xfrm>
          <a:prstGeom prst="ellipse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8F1217C-62D3-4BAD-AD5F-2C32C75B449B}"/>
              </a:ext>
            </a:extLst>
          </p:cNvPr>
          <p:cNvGrpSpPr/>
          <p:nvPr/>
        </p:nvGrpSpPr>
        <p:grpSpPr>
          <a:xfrm>
            <a:off x="855742" y="4276206"/>
            <a:ext cx="1485353" cy="1477328"/>
            <a:chOff x="2725123" y="4283314"/>
            <a:chExt cx="1292073" cy="147732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C6AD502-03CA-4B41-BAC5-3544E91C6ED4}"/>
                </a:ext>
              </a:extLst>
            </p:cNvPr>
            <p:cNvSpPr txBox="1"/>
            <p:nvPr/>
          </p:nvSpPr>
          <p:spPr>
            <a:xfrm>
              <a:off x="2725124" y="4560313"/>
              <a:ext cx="129207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962106E-8EE8-40C5-A00C-5F624FCBD06B}"/>
                </a:ext>
              </a:extLst>
            </p:cNvPr>
            <p:cNvSpPr txBox="1"/>
            <p:nvPr/>
          </p:nvSpPr>
          <p:spPr>
            <a:xfrm>
              <a:off x="2725123" y="4283314"/>
              <a:ext cx="12920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13" name="Freeform 30">
            <a:extLst>
              <a:ext uri="{FF2B5EF4-FFF2-40B4-BE49-F238E27FC236}">
                <a16:creationId xmlns:a16="http://schemas.microsoft.com/office/drawing/2014/main" id="{C1EB0C59-7137-4815-BCBE-A6C2B3D1B10F}"/>
              </a:ext>
            </a:extLst>
          </p:cNvPr>
          <p:cNvSpPr/>
          <p:nvPr/>
        </p:nvSpPr>
        <p:spPr>
          <a:xfrm>
            <a:off x="6519648" y="1766147"/>
            <a:ext cx="1885912" cy="4183811"/>
          </a:xfrm>
          <a:custGeom>
            <a:avLst/>
            <a:gdLst>
              <a:gd name="connsiteX0" fmla="*/ 353683 w 1958196"/>
              <a:gd name="connsiteY0" fmla="*/ 1423358 h 4183811"/>
              <a:gd name="connsiteX1" fmla="*/ 362309 w 1958196"/>
              <a:gd name="connsiteY1" fmla="*/ 983411 h 4183811"/>
              <a:gd name="connsiteX2" fmla="*/ 0 w 1958196"/>
              <a:gd name="connsiteY2" fmla="*/ 974785 h 4183811"/>
              <a:gd name="connsiteX3" fmla="*/ 974785 w 1958196"/>
              <a:gd name="connsiteY3" fmla="*/ 0 h 4183811"/>
              <a:gd name="connsiteX4" fmla="*/ 1958196 w 1958196"/>
              <a:gd name="connsiteY4" fmla="*/ 974785 h 4183811"/>
              <a:gd name="connsiteX5" fmla="*/ 1604513 w 1958196"/>
              <a:gd name="connsiteY5" fmla="*/ 974785 h 4183811"/>
              <a:gd name="connsiteX6" fmla="*/ 1578634 w 1958196"/>
              <a:gd name="connsiteY6" fmla="*/ 4183811 h 4183811"/>
              <a:gd name="connsiteX7" fmla="*/ 1604513 w 1958196"/>
              <a:gd name="connsiteY7" fmla="*/ 4157932 h 4183811"/>
              <a:gd name="connsiteX0" fmla="*/ 353683 w 1958196"/>
              <a:gd name="connsiteY0" fmla="*/ 1423358 h 4183811"/>
              <a:gd name="connsiteX1" fmla="*/ 362309 w 1958196"/>
              <a:gd name="connsiteY1" fmla="*/ 983411 h 4183811"/>
              <a:gd name="connsiteX2" fmla="*/ 0 w 1958196"/>
              <a:gd name="connsiteY2" fmla="*/ 974785 h 4183811"/>
              <a:gd name="connsiteX3" fmla="*/ 974785 w 1958196"/>
              <a:gd name="connsiteY3" fmla="*/ 0 h 4183811"/>
              <a:gd name="connsiteX4" fmla="*/ 1958196 w 1958196"/>
              <a:gd name="connsiteY4" fmla="*/ 974785 h 4183811"/>
              <a:gd name="connsiteX5" fmla="*/ 1604513 w 1958196"/>
              <a:gd name="connsiteY5" fmla="*/ 974785 h 4183811"/>
              <a:gd name="connsiteX6" fmla="*/ 1578634 w 1958196"/>
              <a:gd name="connsiteY6" fmla="*/ 4183811 h 4183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58196" h="4183811">
                <a:moveTo>
                  <a:pt x="353683" y="1423358"/>
                </a:moveTo>
                <a:lnTo>
                  <a:pt x="362309" y="983411"/>
                </a:lnTo>
                <a:lnTo>
                  <a:pt x="0" y="974785"/>
                </a:lnTo>
                <a:lnTo>
                  <a:pt x="974785" y="0"/>
                </a:lnTo>
                <a:lnTo>
                  <a:pt x="1958196" y="974785"/>
                </a:lnTo>
                <a:lnTo>
                  <a:pt x="1604513" y="974785"/>
                </a:lnTo>
                <a:lnTo>
                  <a:pt x="1578634" y="4183811"/>
                </a:lnTo>
              </a:path>
            </a:pathLst>
          </a:custGeom>
          <a:ln w="508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A3D171C-02DC-4A5E-BEEF-73AE91942746}"/>
              </a:ext>
            </a:extLst>
          </p:cNvPr>
          <p:cNvSpPr/>
          <p:nvPr/>
        </p:nvSpPr>
        <p:spPr>
          <a:xfrm>
            <a:off x="6514250" y="3214113"/>
            <a:ext cx="702055" cy="702055"/>
          </a:xfrm>
          <a:prstGeom prst="ellipse">
            <a:avLst/>
          </a:prstGeom>
          <a:solidFill>
            <a:schemeClr val="bg1"/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B2896A6-FB68-47C6-BCEE-06C06A9114BB}"/>
              </a:ext>
            </a:extLst>
          </p:cNvPr>
          <p:cNvGrpSpPr/>
          <p:nvPr/>
        </p:nvGrpSpPr>
        <p:grpSpPr>
          <a:xfrm>
            <a:off x="6121618" y="4276206"/>
            <a:ext cx="1485353" cy="1477328"/>
            <a:chOff x="2725123" y="4283314"/>
            <a:chExt cx="1292073" cy="1477328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7D0A24E-0788-4B5E-8A9E-3FFD46DE8F5E}"/>
                </a:ext>
              </a:extLst>
            </p:cNvPr>
            <p:cNvSpPr txBox="1"/>
            <p:nvPr/>
          </p:nvSpPr>
          <p:spPr>
            <a:xfrm>
              <a:off x="2725124" y="4560313"/>
              <a:ext cx="129207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5607E50-DFAB-460E-AA1D-E93FE3D73B0E}"/>
                </a:ext>
              </a:extLst>
            </p:cNvPr>
            <p:cNvSpPr txBox="1"/>
            <p:nvPr/>
          </p:nvSpPr>
          <p:spPr>
            <a:xfrm>
              <a:off x="2725123" y="4283314"/>
              <a:ext cx="12920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18" name="Freeform 27">
            <a:extLst>
              <a:ext uri="{FF2B5EF4-FFF2-40B4-BE49-F238E27FC236}">
                <a16:creationId xmlns:a16="http://schemas.microsoft.com/office/drawing/2014/main" id="{2FAEFCE3-558C-4BAE-8B6F-F15D3B05D1F3}"/>
              </a:ext>
            </a:extLst>
          </p:cNvPr>
          <p:cNvSpPr/>
          <p:nvPr/>
        </p:nvSpPr>
        <p:spPr>
          <a:xfrm>
            <a:off x="3891667" y="1766147"/>
            <a:ext cx="1885912" cy="4183811"/>
          </a:xfrm>
          <a:custGeom>
            <a:avLst/>
            <a:gdLst>
              <a:gd name="connsiteX0" fmla="*/ 353683 w 1958196"/>
              <a:gd name="connsiteY0" fmla="*/ 1423358 h 4183811"/>
              <a:gd name="connsiteX1" fmla="*/ 362309 w 1958196"/>
              <a:gd name="connsiteY1" fmla="*/ 983411 h 4183811"/>
              <a:gd name="connsiteX2" fmla="*/ 0 w 1958196"/>
              <a:gd name="connsiteY2" fmla="*/ 974785 h 4183811"/>
              <a:gd name="connsiteX3" fmla="*/ 974785 w 1958196"/>
              <a:gd name="connsiteY3" fmla="*/ 0 h 4183811"/>
              <a:gd name="connsiteX4" fmla="*/ 1958196 w 1958196"/>
              <a:gd name="connsiteY4" fmla="*/ 974785 h 4183811"/>
              <a:gd name="connsiteX5" fmla="*/ 1604513 w 1958196"/>
              <a:gd name="connsiteY5" fmla="*/ 974785 h 4183811"/>
              <a:gd name="connsiteX6" fmla="*/ 1578634 w 1958196"/>
              <a:gd name="connsiteY6" fmla="*/ 4183811 h 4183811"/>
              <a:gd name="connsiteX7" fmla="*/ 1604513 w 1958196"/>
              <a:gd name="connsiteY7" fmla="*/ 4157932 h 4183811"/>
              <a:gd name="connsiteX0" fmla="*/ 353683 w 1958196"/>
              <a:gd name="connsiteY0" fmla="*/ 1423358 h 4183811"/>
              <a:gd name="connsiteX1" fmla="*/ 362309 w 1958196"/>
              <a:gd name="connsiteY1" fmla="*/ 983411 h 4183811"/>
              <a:gd name="connsiteX2" fmla="*/ 0 w 1958196"/>
              <a:gd name="connsiteY2" fmla="*/ 974785 h 4183811"/>
              <a:gd name="connsiteX3" fmla="*/ 974785 w 1958196"/>
              <a:gd name="connsiteY3" fmla="*/ 0 h 4183811"/>
              <a:gd name="connsiteX4" fmla="*/ 1958196 w 1958196"/>
              <a:gd name="connsiteY4" fmla="*/ 974785 h 4183811"/>
              <a:gd name="connsiteX5" fmla="*/ 1604513 w 1958196"/>
              <a:gd name="connsiteY5" fmla="*/ 974785 h 4183811"/>
              <a:gd name="connsiteX6" fmla="*/ 1578634 w 1958196"/>
              <a:gd name="connsiteY6" fmla="*/ 4183811 h 4183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58196" h="4183811">
                <a:moveTo>
                  <a:pt x="353683" y="1423358"/>
                </a:moveTo>
                <a:lnTo>
                  <a:pt x="362309" y="983411"/>
                </a:lnTo>
                <a:lnTo>
                  <a:pt x="0" y="974785"/>
                </a:lnTo>
                <a:lnTo>
                  <a:pt x="974785" y="0"/>
                </a:lnTo>
                <a:lnTo>
                  <a:pt x="1958196" y="974785"/>
                </a:lnTo>
                <a:lnTo>
                  <a:pt x="1604513" y="974785"/>
                </a:lnTo>
                <a:lnTo>
                  <a:pt x="1578634" y="4183811"/>
                </a:lnTo>
              </a:path>
            </a:pathLst>
          </a:custGeom>
          <a:ln w="508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6541BC1-A216-462C-A81B-2A7FB5D326B8}"/>
              </a:ext>
            </a:extLst>
          </p:cNvPr>
          <p:cNvSpPr/>
          <p:nvPr/>
        </p:nvSpPr>
        <p:spPr>
          <a:xfrm>
            <a:off x="3886269" y="3214113"/>
            <a:ext cx="702055" cy="702055"/>
          </a:xfrm>
          <a:prstGeom prst="ellipse">
            <a:avLst/>
          </a:prstGeom>
          <a:solidFill>
            <a:schemeClr val="bg1"/>
          </a:solidFill>
          <a:ln w="508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8D33A6C-DBCC-4B1C-B84C-6BC439AC4D96}"/>
              </a:ext>
            </a:extLst>
          </p:cNvPr>
          <p:cNvGrpSpPr/>
          <p:nvPr/>
        </p:nvGrpSpPr>
        <p:grpSpPr>
          <a:xfrm>
            <a:off x="3488680" y="4276206"/>
            <a:ext cx="1485353" cy="1477328"/>
            <a:chOff x="2725123" y="4283314"/>
            <a:chExt cx="1292073" cy="1477328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7F9533D-AB00-40AD-A7CC-DBB6D7FD9090}"/>
                </a:ext>
              </a:extLst>
            </p:cNvPr>
            <p:cNvSpPr txBox="1"/>
            <p:nvPr/>
          </p:nvSpPr>
          <p:spPr>
            <a:xfrm>
              <a:off x="2725124" y="4560313"/>
              <a:ext cx="129207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B715ABA-B285-4924-BA5A-27A7398EA50F}"/>
                </a:ext>
              </a:extLst>
            </p:cNvPr>
            <p:cNvSpPr txBox="1"/>
            <p:nvPr/>
          </p:nvSpPr>
          <p:spPr>
            <a:xfrm>
              <a:off x="2725123" y="4283314"/>
              <a:ext cx="12920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4" name="Rounded Rectangle 25">
            <a:extLst>
              <a:ext uri="{FF2B5EF4-FFF2-40B4-BE49-F238E27FC236}">
                <a16:creationId xmlns:a16="http://schemas.microsoft.com/office/drawing/2014/main" id="{2FAB06D8-22D7-4606-ADB3-FADACB5CC68B}"/>
              </a:ext>
            </a:extLst>
          </p:cNvPr>
          <p:cNvSpPr/>
          <p:nvPr/>
        </p:nvSpPr>
        <p:spPr>
          <a:xfrm>
            <a:off x="4025271" y="3436566"/>
            <a:ext cx="412168" cy="302054"/>
          </a:xfrm>
          <a:custGeom>
            <a:avLst/>
            <a:gdLst/>
            <a:ahLst/>
            <a:cxnLst/>
            <a:rect l="l" t="t" r="r" b="b"/>
            <a:pathLst>
              <a:path w="3248842" h="2380886">
                <a:moveTo>
                  <a:pt x="1194785" y="1472263"/>
                </a:moveTo>
                <a:cubicBezTo>
                  <a:pt x="1150014" y="1472263"/>
                  <a:pt x="1113720" y="1508557"/>
                  <a:pt x="1113720" y="1553328"/>
                </a:cubicBezTo>
                <a:lnTo>
                  <a:pt x="1113720" y="1600880"/>
                </a:lnTo>
                <a:cubicBezTo>
                  <a:pt x="1113720" y="1645651"/>
                  <a:pt x="1150014" y="1681945"/>
                  <a:pt x="1194785" y="1681945"/>
                </a:cubicBezTo>
                <a:lnTo>
                  <a:pt x="2067186" y="1681945"/>
                </a:lnTo>
                <a:cubicBezTo>
                  <a:pt x="2111957" y="1681945"/>
                  <a:pt x="2148251" y="1645651"/>
                  <a:pt x="2148251" y="1600880"/>
                </a:cubicBezTo>
                <a:lnTo>
                  <a:pt x="2148251" y="1553328"/>
                </a:lnTo>
                <a:cubicBezTo>
                  <a:pt x="2148251" y="1508557"/>
                  <a:pt x="2111957" y="1472263"/>
                  <a:pt x="2067186" y="1472263"/>
                </a:cubicBezTo>
                <a:close/>
                <a:moveTo>
                  <a:pt x="2582402" y="986449"/>
                </a:moveTo>
                <a:cubicBezTo>
                  <a:pt x="2477247" y="986449"/>
                  <a:pt x="2392002" y="1071694"/>
                  <a:pt x="2392002" y="1176848"/>
                </a:cubicBezTo>
                <a:cubicBezTo>
                  <a:pt x="2392002" y="1282003"/>
                  <a:pt x="2477247" y="1367248"/>
                  <a:pt x="2582402" y="1367248"/>
                </a:cubicBezTo>
                <a:cubicBezTo>
                  <a:pt x="2687557" y="1367248"/>
                  <a:pt x="2772801" y="1282003"/>
                  <a:pt x="2772801" y="1176848"/>
                </a:cubicBezTo>
                <a:cubicBezTo>
                  <a:pt x="2772801" y="1071694"/>
                  <a:pt x="2687557" y="986449"/>
                  <a:pt x="2582402" y="986449"/>
                </a:cubicBezTo>
                <a:close/>
                <a:moveTo>
                  <a:pt x="679570" y="986449"/>
                </a:moveTo>
                <a:cubicBezTo>
                  <a:pt x="574415" y="986449"/>
                  <a:pt x="489171" y="1071694"/>
                  <a:pt x="489171" y="1176848"/>
                </a:cubicBezTo>
                <a:cubicBezTo>
                  <a:pt x="489171" y="1282003"/>
                  <a:pt x="574415" y="1367248"/>
                  <a:pt x="679570" y="1367248"/>
                </a:cubicBezTo>
                <a:cubicBezTo>
                  <a:pt x="784725" y="1367248"/>
                  <a:pt x="869970" y="1282003"/>
                  <a:pt x="869970" y="1176848"/>
                </a:cubicBezTo>
                <a:cubicBezTo>
                  <a:pt x="869970" y="1071694"/>
                  <a:pt x="784725" y="986449"/>
                  <a:pt x="679570" y="986449"/>
                </a:cubicBezTo>
                <a:close/>
                <a:moveTo>
                  <a:pt x="867954" y="155801"/>
                </a:moveTo>
                <a:lnTo>
                  <a:pt x="726849" y="858549"/>
                </a:lnTo>
                <a:lnTo>
                  <a:pt x="2535122" y="858549"/>
                </a:lnTo>
                <a:lnTo>
                  <a:pt x="2394017" y="155801"/>
                </a:lnTo>
                <a:close/>
                <a:moveTo>
                  <a:pt x="677268" y="0"/>
                </a:moveTo>
                <a:lnTo>
                  <a:pt x="2584703" y="0"/>
                </a:lnTo>
                <a:lnTo>
                  <a:pt x="2736658" y="607820"/>
                </a:lnTo>
                <a:cubicBezTo>
                  <a:pt x="2766265" y="579906"/>
                  <a:pt x="2806392" y="564164"/>
                  <a:pt x="2850195" y="564164"/>
                </a:cubicBezTo>
                <a:lnTo>
                  <a:pt x="3069929" y="564164"/>
                </a:lnTo>
                <a:cubicBezTo>
                  <a:pt x="3168740" y="564164"/>
                  <a:pt x="3248842" y="644266"/>
                  <a:pt x="3248842" y="743077"/>
                </a:cubicBezTo>
                <a:lnTo>
                  <a:pt x="3248842" y="792706"/>
                </a:lnTo>
                <a:cubicBezTo>
                  <a:pt x="3248842" y="891517"/>
                  <a:pt x="3168740" y="971619"/>
                  <a:pt x="3069929" y="971619"/>
                </a:cubicBezTo>
                <a:lnTo>
                  <a:pt x="3054536" y="971619"/>
                </a:lnTo>
                <a:cubicBezTo>
                  <a:pt x="3060628" y="989042"/>
                  <a:pt x="3063411" y="1007758"/>
                  <a:pt x="3063411" y="1027125"/>
                </a:cubicBezTo>
                <a:lnTo>
                  <a:pt x="3063411" y="2015961"/>
                </a:lnTo>
                <a:lnTo>
                  <a:pt x="2889080" y="2015961"/>
                </a:lnTo>
                <a:lnTo>
                  <a:pt x="2889080" y="2260325"/>
                </a:lnTo>
                <a:cubicBezTo>
                  <a:pt x="2889080" y="2326909"/>
                  <a:pt x="2835102" y="2380886"/>
                  <a:pt x="2768518" y="2380886"/>
                </a:cubicBezTo>
                <a:lnTo>
                  <a:pt x="2286284" y="2380886"/>
                </a:lnTo>
                <a:cubicBezTo>
                  <a:pt x="2219700" y="2380886"/>
                  <a:pt x="2165723" y="2326909"/>
                  <a:pt x="2165723" y="2260325"/>
                </a:cubicBezTo>
                <a:lnTo>
                  <a:pt x="2165723" y="2015961"/>
                </a:lnTo>
                <a:lnTo>
                  <a:pt x="1096248" y="2015961"/>
                </a:lnTo>
                <a:lnTo>
                  <a:pt x="1096248" y="2260325"/>
                </a:lnTo>
                <a:cubicBezTo>
                  <a:pt x="1096248" y="2326909"/>
                  <a:pt x="1042270" y="2380886"/>
                  <a:pt x="975686" y="2380886"/>
                </a:cubicBezTo>
                <a:lnTo>
                  <a:pt x="493453" y="2380886"/>
                </a:lnTo>
                <a:cubicBezTo>
                  <a:pt x="426869" y="2380886"/>
                  <a:pt x="372891" y="2326909"/>
                  <a:pt x="372891" y="2260325"/>
                </a:cubicBezTo>
                <a:lnTo>
                  <a:pt x="372891" y="2015961"/>
                </a:lnTo>
                <a:lnTo>
                  <a:pt x="198560" y="2015961"/>
                </a:lnTo>
                <a:lnTo>
                  <a:pt x="198560" y="1027125"/>
                </a:lnTo>
                <a:cubicBezTo>
                  <a:pt x="198560" y="1007758"/>
                  <a:pt x="201343" y="989042"/>
                  <a:pt x="207435" y="971619"/>
                </a:cubicBezTo>
                <a:lnTo>
                  <a:pt x="178913" y="971619"/>
                </a:lnTo>
                <a:cubicBezTo>
                  <a:pt x="80102" y="971619"/>
                  <a:pt x="0" y="891517"/>
                  <a:pt x="0" y="792706"/>
                </a:cubicBezTo>
                <a:lnTo>
                  <a:pt x="0" y="743077"/>
                </a:lnTo>
                <a:cubicBezTo>
                  <a:pt x="0" y="644266"/>
                  <a:pt x="80102" y="564164"/>
                  <a:pt x="178913" y="564164"/>
                </a:cubicBezTo>
                <a:lnTo>
                  <a:pt x="398647" y="564164"/>
                </a:lnTo>
                <a:cubicBezTo>
                  <a:pt x="447310" y="564164"/>
                  <a:pt x="491436" y="583593"/>
                  <a:pt x="523419" y="615395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5" name="Round Same Side Corner Rectangle 36">
            <a:extLst>
              <a:ext uri="{FF2B5EF4-FFF2-40B4-BE49-F238E27FC236}">
                <a16:creationId xmlns:a16="http://schemas.microsoft.com/office/drawing/2014/main" id="{AB424D12-3A26-4C49-97C2-52DF3AE3BCF0}"/>
              </a:ext>
            </a:extLst>
          </p:cNvPr>
          <p:cNvSpPr>
            <a:spLocks noChangeAspect="1"/>
          </p:cNvSpPr>
          <p:nvPr/>
        </p:nvSpPr>
        <p:spPr>
          <a:xfrm>
            <a:off x="1411314" y="3402708"/>
            <a:ext cx="396000" cy="313084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6" name="Oval 21">
            <a:extLst>
              <a:ext uri="{FF2B5EF4-FFF2-40B4-BE49-F238E27FC236}">
                <a16:creationId xmlns:a16="http://schemas.microsoft.com/office/drawing/2014/main" id="{3D2D120D-76CA-446D-A375-CA0128EE8733}"/>
              </a:ext>
            </a:extLst>
          </p:cNvPr>
          <p:cNvSpPr>
            <a:spLocks noChangeAspect="1"/>
          </p:cNvSpPr>
          <p:nvPr/>
        </p:nvSpPr>
        <p:spPr>
          <a:xfrm>
            <a:off x="6686955" y="3402708"/>
            <a:ext cx="354676" cy="357638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0DE066C-AE53-4285-92B2-645FB7A4A1CC}"/>
              </a:ext>
            </a:extLst>
          </p:cNvPr>
          <p:cNvSpPr txBox="1"/>
          <p:nvPr/>
        </p:nvSpPr>
        <p:spPr>
          <a:xfrm>
            <a:off x="9053464" y="2993246"/>
            <a:ext cx="2186789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Easy to change colors, photos and Text. I hope and I believe that this Template will your Time, Money and Reputation. I hope and I believe that this Template will your Time, Money and Reputation.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E994020-CB3D-4C3F-8A9A-D8D5E0046566}"/>
              </a:ext>
            </a:extLst>
          </p:cNvPr>
          <p:cNvSpPr txBox="1"/>
          <p:nvPr/>
        </p:nvSpPr>
        <p:spPr>
          <a:xfrm>
            <a:off x="8718090" y="1766147"/>
            <a:ext cx="25221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b="1" dirty="0">
                <a:solidFill>
                  <a:schemeClr val="accent1"/>
                </a:solidFill>
                <a:cs typeface="Arial" pitchFamily="34" charset="0"/>
              </a:rPr>
              <a:t>Arrow Style 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Infographic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4773609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coffe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06850"/>
      </a:accent1>
      <a:accent2>
        <a:srgbClr val="BA6030"/>
      </a:accent2>
      <a:accent3>
        <a:srgbClr val="843C1A"/>
      </a:accent3>
      <a:accent4>
        <a:srgbClr val="8C221E"/>
      </a:accent4>
      <a:accent5>
        <a:srgbClr val="3F3F3F"/>
      </a:accent5>
      <a:accent6>
        <a:srgbClr val="0C0C0C"/>
      </a:accent6>
      <a:hlink>
        <a:srgbClr val="421E0C"/>
      </a:hlink>
      <a:folHlink>
        <a:srgbClr val="421E0C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coffe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06850"/>
      </a:accent1>
      <a:accent2>
        <a:srgbClr val="BA6030"/>
      </a:accent2>
      <a:accent3>
        <a:srgbClr val="843C1A"/>
      </a:accent3>
      <a:accent4>
        <a:srgbClr val="8C221E"/>
      </a:accent4>
      <a:accent5>
        <a:srgbClr val="3F3F3F"/>
      </a:accent5>
      <a:accent6>
        <a:srgbClr val="0C0C0C"/>
      </a:accent6>
      <a:hlink>
        <a:srgbClr val="421E0C"/>
      </a:hlink>
      <a:folHlink>
        <a:srgbClr val="421E0C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coffe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06850"/>
      </a:accent1>
      <a:accent2>
        <a:srgbClr val="BA6030"/>
      </a:accent2>
      <a:accent3>
        <a:srgbClr val="843C1A"/>
      </a:accent3>
      <a:accent4>
        <a:srgbClr val="8C221E"/>
      </a:accent4>
      <a:accent5>
        <a:srgbClr val="3F3F3F"/>
      </a:accent5>
      <a:accent6>
        <a:srgbClr val="0C0C0C"/>
      </a:accent6>
      <a:hlink>
        <a:srgbClr val="421E0C"/>
      </a:hlink>
      <a:folHlink>
        <a:srgbClr val="421E0C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7274</TotalTime>
  <Words>3685</Words>
  <Application>Microsoft Office PowerPoint</Application>
  <PresentationFormat>Widescreen</PresentationFormat>
  <Paragraphs>474</Paragraphs>
  <Slides>47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47</vt:i4>
      </vt:variant>
    </vt:vector>
  </HeadingPairs>
  <TitlesOfParts>
    <vt:vector size="56" baseType="lpstr">
      <vt:lpstr>맑은 고딕</vt:lpstr>
      <vt:lpstr>Arial</vt:lpstr>
      <vt:lpstr>Arial Nova</vt:lpstr>
      <vt:lpstr>Bebas Neue</vt:lpstr>
      <vt:lpstr>Calibri</vt:lpstr>
      <vt:lpstr>Wingdings</vt:lpstr>
      <vt:lpstr>Cover and End Slide Master</vt:lpstr>
      <vt:lpstr>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Allppt.com;Googleslidesppt.com</dc:creator>
  <cp:lastModifiedBy>Huynh Hao</cp:lastModifiedBy>
  <cp:revision>111</cp:revision>
  <dcterms:created xsi:type="dcterms:W3CDTF">2018-04-24T17:14:44Z</dcterms:created>
  <dcterms:modified xsi:type="dcterms:W3CDTF">2020-12-06T17:01:04Z</dcterms:modified>
</cp:coreProperties>
</file>